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23.xml" ContentType="application/vnd.openxmlformats-officedocument.presentationml.notesSlide+xml"/>
  <Override PartName="/ppt/tags/tag2.xml" ContentType="application/vnd.openxmlformats-officedocument.presentationml.tags+xml"/>
  <Override PartName="/ppt/notesSlides/notesSlide24.xml" ContentType="application/vnd.openxmlformats-officedocument.presentationml.notesSlide+xml"/>
  <Override PartName="/ppt/tags/tag3.xml" ContentType="application/vnd.openxmlformats-officedocument.presentationml.tags+xml"/>
  <Override PartName="/ppt/notesSlides/notesSlide25.xml" ContentType="application/vnd.openxmlformats-officedocument.presentationml.notesSlide+xml"/>
  <Override PartName="/ppt/tags/tag4.xml" ContentType="application/vnd.openxmlformats-officedocument.presentationml.tags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9"/>
  </p:notesMasterIdLst>
  <p:sldIdLst>
    <p:sldId id="256" r:id="rId2"/>
    <p:sldId id="278" r:id="rId3"/>
    <p:sldId id="258" r:id="rId4"/>
    <p:sldId id="283" r:id="rId5"/>
    <p:sldId id="280" r:id="rId6"/>
    <p:sldId id="281" r:id="rId7"/>
    <p:sldId id="274" r:id="rId8"/>
    <p:sldId id="282" r:id="rId9"/>
    <p:sldId id="284" r:id="rId10"/>
    <p:sldId id="285" r:id="rId11"/>
    <p:sldId id="275" r:id="rId12"/>
    <p:sldId id="287" r:id="rId13"/>
    <p:sldId id="288" r:id="rId14"/>
    <p:sldId id="286" r:id="rId15"/>
    <p:sldId id="276" r:id="rId16"/>
    <p:sldId id="289" r:id="rId17"/>
    <p:sldId id="291" r:id="rId18"/>
    <p:sldId id="290" r:id="rId19"/>
    <p:sldId id="277" r:id="rId20"/>
    <p:sldId id="292" r:id="rId21"/>
    <p:sldId id="294" r:id="rId22"/>
    <p:sldId id="293" r:id="rId23"/>
    <p:sldId id="261" r:id="rId24"/>
    <p:sldId id="271" r:id="rId25"/>
    <p:sldId id="272" r:id="rId26"/>
    <p:sldId id="273" r:id="rId27"/>
    <p:sldId id="295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0000"/>
    <a:srgbClr val="A40000"/>
    <a:srgbClr val="9E0000"/>
    <a:srgbClr val="C7450B"/>
    <a:srgbClr val="E24E0C"/>
    <a:srgbClr val="DC6140"/>
    <a:srgbClr val="E60000"/>
    <a:srgbClr val="C9670D"/>
    <a:srgbClr val="66B5C9"/>
    <a:srgbClr val="EDB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6182" autoAdjust="0"/>
  </p:normalViewPr>
  <p:slideViewPr>
    <p:cSldViewPr snapToGrid="0">
      <p:cViewPr>
        <p:scale>
          <a:sx n="100" d="100"/>
          <a:sy n="100" d="100"/>
        </p:scale>
        <p:origin x="2472" y="152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76d23d04-00be-4f61-8784-a244f308b065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5208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dcab4122-daa6-4e49-b42b-70caf1a354cd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7807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3ac02d0d-ddb5-4c11-a00e-b3011c8bc851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3548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c0e6ffa6-d40f-433b-8998-9ac55653bf2e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7217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b0f92ee3-7916-4016-9db2-0664027276cb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1478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e464619b-2dfd-4cde-84e3-34477d0a6ea3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2292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b7394b39-8223-4281-9132-2fd5dc2cb6da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4651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5aa3980f-b073-4434-83ad-b15043ad47cb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6895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ae288aaa-c6cd-40ef-a149-bff95d3aa823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787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c3fc5b95-4560-441d-8f62-c7c9e45d07ae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1750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d4497b7d-70e7-4ef5-8710-431464908636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0667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58026333-ff2b-42b4-9f28-87639ef3dbdc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8816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a6ea3728-ab1f-40f3-89fe-f025d4809170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537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ea13dafc-d130-4f7a-8e0f-72fa7e941453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3271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cc5ca184-c87f-4598-bc99-47c194c277fe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1515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08dcc192-6d33-44aa-b9f1-9b0b35e4ee1b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59334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d137de6c-305d-4e10-b296-85935e4e03ef</a:t>
            </a:r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49a11fdd-92d2-41c2-8647-d42b92b792a6</a:t>
            </a:r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d4265148-d1c3-43d7-bde5-00aff80cf941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7065465a-7362-471a-a3ef-47a2a3ab1469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3120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c0773bca-83ec-4ebf-b95c-355827d8681e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2402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590b571e-4be0-4494-b0cb-e01ff578be33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9007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5aece642-3ce1-4f0e-b367-b30bfd94cef9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0711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91afa222-a4f5-4bd3-92a4-2300f420bc48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3754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3d0fcb3f-4d82-45ad-b0c7-6675bf0cb47a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2620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c4904f58-ea90-452d-a9bb-28fc16451ebb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74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669924" y="1334420"/>
            <a:ext cx="10850564" cy="698591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69924" y="2899145"/>
            <a:ext cx="10850564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69924" y="3195416"/>
            <a:ext cx="10850564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3231373" y="1465717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3232489" y="2361067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2018/7/25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2018/7/25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矩形 14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3382962" y="931863"/>
            <a:ext cx="5426076" cy="162150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3382962" y="3238099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82962" y="2941828"/>
            <a:ext cx="5426076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2018/7/25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5" Type="http://schemas.openxmlformats.org/officeDocument/2006/relationships/image" Target="../media/image24.jpeg"/><Relationship Id="rId4" Type="http://schemas.openxmlformats.org/officeDocument/2006/relationships/image" Target="../media/image23.e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副标题 2"/>
          <p:cNvSpPr txBox="1">
            <a:spLocks/>
          </p:cNvSpPr>
          <p:nvPr/>
        </p:nvSpPr>
        <p:spPr>
          <a:xfrm>
            <a:off x="5314516" y="2185411"/>
            <a:ext cx="1867769" cy="55879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 anchor="ctr">
            <a:normAutofit fontScale="70000" lnSpcReduction="20000"/>
          </a:bodyPr>
          <a:lstStyle>
            <a:lvl1pPr marL="0" indent="0" algn="ctr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iSlide</a:t>
            </a:r>
            <a:r>
              <a:rPr lang="en-US" altLang="zh-CN" baseline="30000" dirty="0"/>
              <a:t>®</a:t>
            </a:r>
            <a:r>
              <a:rPr lang="en-US" altLang="zh-CN" dirty="0"/>
              <a:t> PowerPoint standard template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3777343" y="3751951"/>
            <a:ext cx="4942114" cy="3258449"/>
            <a:chOff x="2133601" y="1631950"/>
            <a:chExt cx="7926388" cy="5226050"/>
          </a:xfrm>
        </p:grpSpPr>
        <p:sp>
          <p:nvSpPr>
            <p:cNvPr id="9" name="Freeform 6"/>
            <p:cNvSpPr>
              <a:spLocks/>
            </p:cNvSpPr>
            <p:nvPr userDrawn="1"/>
          </p:nvSpPr>
          <p:spPr bwMode="auto">
            <a:xfrm>
              <a:off x="2133601" y="1631950"/>
              <a:ext cx="7926388" cy="5226050"/>
            </a:xfrm>
            <a:custGeom>
              <a:avLst/>
              <a:gdLst>
                <a:gd name="T0" fmla="*/ 5309 w 5309"/>
                <a:gd name="T1" fmla="*/ 158 h 3500"/>
                <a:gd name="T2" fmla="*/ 5151 w 5309"/>
                <a:gd name="T3" fmla="*/ 0 h 3500"/>
                <a:gd name="T4" fmla="*/ 158 w 5309"/>
                <a:gd name="T5" fmla="*/ 0 h 3500"/>
                <a:gd name="T6" fmla="*/ 0 w 5309"/>
                <a:gd name="T7" fmla="*/ 158 h 3500"/>
                <a:gd name="T8" fmla="*/ 0 w 5309"/>
                <a:gd name="T9" fmla="*/ 3500 h 3500"/>
                <a:gd name="T10" fmla="*/ 5309 w 5309"/>
                <a:gd name="T11" fmla="*/ 3500 h 3500"/>
                <a:gd name="T12" fmla="*/ 5309 w 5309"/>
                <a:gd name="T13" fmla="*/ 158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09" h="3500">
                  <a:moveTo>
                    <a:pt x="5309" y="158"/>
                  </a:moveTo>
                  <a:cubicBezTo>
                    <a:pt x="5309" y="71"/>
                    <a:pt x="5238" y="0"/>
                    <a:pt x="5151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71" y="0"/>
                    <a:pt x="0" y="71"/>
                    <a:pt x="0" y="158"/>
                  </a:cubicBezTo>
                  <a:cubicBezTo>
                    <a:pt x="0" y="3500"/>
                    <a:pt x="0" y="3500"/>
                    <a:pt x="0" y="3500"/>
                  </a:cubicBezTo>
                  <a:cubicBezTo>
                    <a:pt x="5309" y="3500"/>
                    <a:pt x="5309" y="3500"/>
                    <a:pt x="5309" y="3500"/>
                  </a:cubicBezTo>
                  <a:lnTo>
                    <a:pt x="5309" y="15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任意多边形 9"/>
            <p:cNvSpPr>
              <a:spLocks/>
            </p:cNvSpPr>
            <p:nvPr userDrawn="1"/>
          </p:nvSpPr>
          <p:spPr bwMode="auto">
            <a:xfrm>
              <a:off x="4230688" y="1631950"/>
              <a:ext cx="5829301" cy="4239023"/>
            </a:xfrm>
            <a:custGeom>
              <a:avLst/>
              <a:gdLst>
                <a:gd name="connsiteX0" fmla="*/ 0 w 7186613"/>
                <a:gd name="connsiteY0" fmla="*/ 0 h 5226050"/>
                <a:gd name="connsiteX1" fmla="*/ 6869006 w 7186613"/>
                <a:gd name="connsiteY1" fmla="*/ 0 h 5226050"/>
                <a:gd name="connsiteX2" fmla="*/ 7186613 w 7186613"/>
                <a:gd name="connsiteY2" fmla="*/ 315565 h 5226050"/>
                <a:gd name="connsiteX3" fmla="*/ 7186613 w 7186613"/>
                <a:gd name="connsiteY3" fmla="*/ 5186237 h 5226050"/>
                <a:gd name="connsiteX4" fmla="*/ 7186613 w 7186613"/>
                <a:gd name="connsiteY4" fmla="*/ 5226050 h 5226050"/>
                <a:gd name="connsiteX5" fmla="*/ 1593113 w 7186613"/>
                <a:gd name="connsiteY5" fmla="*/ 5226050 h 5226050"/>
                <a:gd name="connsiteX6" fmla="*/ 1580564 w 7186613"/>
                <a:gd name="connsiteY6" fmla="*/ 5184885 h 5226050"/>
                <a:gd name="connsiteX7" fmla="*/ 0 w 7186613"/>
                <a:gd name="connsiteY7" fmla="*/ 0 h 522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86613" h="5226050">
                  <a:moveTo>
                    <a:pt x="0" y="0"/>
                  </a:moveTo>
                  <a:cubicBezTo>
                    <a:pt x="0" y="0"/>
                    <a:pt x="0" y="0"/>
                    <a:pt x="6869006" y="0"/>
                  </a:cubicBezTo>
                  <a:cubicBezTo>
                    <a:pt x="7042604" y="0"/>
                    <a:pt x="7186613" y="142004"/>
                    <a:pt x="7186613" y="315565"/>
                  </a:cubicBezTo>
                  <a:cubicBezTo>
                    <a:pt x="7186613" y="315565"/>
                    <a:pt x="7186613" y="315565"/>
                    <a:pt x="7186613" y="5186237"/>
                  </a:cubicBezTo>
                  <a:lnTo>
                    <a:pt x="7186613" y="5226050"/>
                  </a:lnTo>
                  <a:lnTo>
                    <a:pt x="1593113" y="5226050"/>
                  </a:lnTo>
                  <a:lnTo>
                    <a:pt x="1580564" y="5184885"/>
                  </a:lnTo>
                  <a:cubicBezTo>
                    <a:pt x="1274253" y="4180062"/>
                    <a:pt x="784156" y="2572346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67000">
                  <a:schemeClr val="tx1"/>
                </a:gs>
              </a:gsLst>
              <a:lin ang="7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Rectangle 13"/>
            <p:cNvSpPr>
              <a:spLocks noChangeArrowheads="1"/>
            </p:cNvSpPr>
            <p:nvPr userDrawn="1"/>
          </p:nvSpPr>
          <p:spPr bwMode="auto">
            <a:xfrm>
              <a:off x="2466976" y="1909763"/>
              <a:ext cx="7259638" cy="467042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2" name="组合 11"/>
            <p:cNvGrpSpPr/>
            <p:nvPr userDrawn="1"/>
          </p:nvGrpSpPr>
          <p:grpSpPr>
            <a:xfrm>
              <a:off x="3933826" y="2108201"/>
              <a:ext cx="4325937" cy="4325937"/>
              <a:chOff x="3933826" y="2108201"/>
              <a:chExt cx="4325937" cy="4325937"/>
            </a:xfrm>
          </p:grpSpPr>
          <p:sp>
            <p:nvSpPr>
              <p:cNvPr id="13" name="Freeform 14"/>
              <p:cNvSpPr>
                <a:spLocks/>
              </p:cNvSpPr>
              <p:nvPr userDrawn="1"/>
            </p:nvSpPr>
            <p:spPr bwMode="auto">
              <a:xfrm>
                <a:off x="6097588" y="2108201"/>
                <a:ext cx="1527175" cy="2163763"/>
              </a:xfrm>
              <a:custGeom>
                <a:avLst/>
                <a:gdLst>
                  <a:gd name="T0" fmla="*/ 0 w 1023"/>
                  <a:gd name="T1" fmla="*/ 0 h 1449"/>
                  <a:gd name="T2" fmla="*/ 0 w 1023"/>
                  <a:gd name="T3" fmla="*/ 1449 h 1449"/>
                  <a:gd name="T4" fmla="*/ 1023 w 1023"/>
                  <a:gd name="T5" fmla="*/ 425 h 1449"/>
                  <a:gd name="T6" fmla="*/ 0 w 1023"/>
                  <a:gd name="T7" fmla="*/ 0 h 1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23" h="1449">
                    <a:moveTo>
                      <a:pt x="0" y="0"/>
                    </a:moveTo>
                    <a:cubicBezTo>
                      <a:pt x="0" y="1449"/>
                      <a:pt x="0" y="1449"/>
                      <a:pt x="0" y="1449"/>
                    </a:cubicBezTo>
                    <a:cubicBezTo>
                      <a:pt x="1023" y="425"/>
                      <a:pt x="1023" y="425"/>
                      <a:pt x="1023" y="425"/>
                    </a:cubicBezTo>
                    <a:cubicBezTo>
                      <a:pt x="761" y="163"/>
                      <a:pt x="399" y="0"/>
                      <a:pt x="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5"/>
              <p:cNvSpPr>
                <a:spLocks/>
              </p:cNvSpPr>
              <p:nvPr userDrawn="1"/>
            </p:nvSpPr>
            <p:spPr bwMode="auto">
              <a:xfrm>
                <a:off x="6097588" y="2743201"/>
                <a:ext cx="2162175" cy="1528763"/>
              </a:xfrm>
              <a:custGeom>
                <a:avLst/>
                <a:gdLst>
                  <a:gd name="T0" fmla="*/ 1023 w 1448"/>
                  <a:gd name="T1" fmla="*/ 0 h 1024"/>
                  <a:gd name="T2" fmla="*/ 0 w 1448"/>
                  <a:gd name="T3" fmla="*/ 1024 h 1024"/>
                  <a:gd name="T4" fmla="*/ 1448 w 1448"/>
                  <a:gd name="T5" fmla="*/ 1024 h 1024"/>
                  <a:gd name="T6" fmla="*/ 1023 w 1448"/>
                  <a:gd name="T7" fmla="*/ 0 h 10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8" h="1024">
                    <a:moveTo>
                      <a:pt x="1023" y="0"/>
                    </a:moveTo>
                    <a:cubicBezTo>
                      <a:pt x="0" y="1024"/>
                      <a:pt x="0" y="1024"/>
                      <a:pt x="0" y="1024"/>
                    </a:cubicBezTo>
                    <a:cubicBezTo>
                      <a:pt x="1448" y="1024"/>
                      <a:pt x="1448" y="1024"/>
                      <a:pt x="1448" y="1024"/>
                    </a:cubicBezTo>
                    <a:cubicBezTo>
                      <a:pt x="1448" y="653"/>
                      <a:pt x="1306" y="282"/>
                      <a:pt x="102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6"/>
              <p:cNvSpPr>
                <a:spLocks/>
              </p:cNvSpPr>
              <p:nvPr userDrawn="1"/>
            </p:nvSpPr>
            <p:spPr bwMode="auto">
              <a:xfrm>
                <a:off x="6097588" y="4271963"/>
                <a:ext cx="2162175" cy="1528763"/>
              </a:xfrm>
              <a:custGeom>
                <a:avLst/>
                <a:gdLst>
                  <a:gd name="T0" fmla="*/ 1448 w 1448"/>
                  <a:gd name="T1" fmla="*/ 0 h 1024"/>
                  <a:gd name="T2" fmla="*/ 0 w 1448"/>
                  <a:gd name="T3" fmla="*/ 0 h 1024"/>
                  <a:gd name="T4" fmla="*/ 1023 w 1448"/>
                  <a:gd name="T5" fmla="*/ 1024 h 1024"/>
                  <a:gd name="T6" fmla="*/ 1448 w 1448"/>
                  <a:gd name="T7" fmla="*/ 0 h 10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8" h="1024">
                    <a:moveTo>
                      <a:pt x="144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023" y="1024"/>
                      <a:pt x="1023" y="1024"/>
                      <a:pt x="1023" y="1024"/>
                    </a:cubicBezTo>
                    <a:cubicBezTo>
                      <a:pt x="1286" y="761"/>
                      <a:pt x="1448" y="399"/>
                      <a:pt x="144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7"/>
              <p:cNvSpPr>
                <a:spLocks/>
              </p:cNvSpPr>
              <p:nvPr userDrawn="1"/>
            </p:nvSpPr>
            <p:spPr bwMode="auto">
              <a:xfrm>
                <a:off x="6097588" y="4271963"/>
                <a:ext cx="1527175" cy="2162175"/>
              </a:xfrm>
              <a:custGeom>
                <a:avLst/>
                <a:gdLst>
                  <a:gd name="T0" fmla="*/ 1023 w 1023"/>
                  <a:gd name="T1" fmla="*/ 1024 h 1448"/>
                  <a:gd name="T2" fmla="*/ 0 w 1023"/>
                  <a:gd name="T3" fmla="*/ 0 h 1448"/>
                  <a:gd name="T4" fmla="*/ 0 w 1023"/>
                  <a:gd name="T5" fmla="*/ 1448 h 1448"/>
                  <a:gd name="T6" fmla="*/ 1023 w 1023"/>
                  <a:gd name="T7" fmla="*/ 1024 h 1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23" h="1448">
                    <a:moveTo>
                      <a:pt x="1023" y="102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448"/>
                      <a:pt x="0" y="1448"/>
                      <a:pt x="0" y="1448"/>
                    </a:cubicBezTo>
                    <a:cubicBezTo>
                      <a:pt x="370" y="1448"/>
                      <a:pt x="741" y="1306"/>
                      <a:pt x="1023" y="102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8"/>
              <p:cNvSpPr>
                <a:spLocks/>
              </p:cNvSpPr>
              <p:nvPr userDrawn="1"/>
            </p:nvSpPr>
            <p:spPr bwMode="auto">
              <a:xfrm>
                <a:off x="4568826" y="4271963"/>
                <a:ext cx="1528763" cy="2162175"/>
              </a:xfrm>
              <a:custGeom>
                <a:avLst/>
                <a:gdLst>
                  <a:gd name="T0" fmla="*/ 1024 w 1024"/>
                  <a:gd name="T1" fmla="*/ 1448 h 1448"/>
                  <a:gd name="T2" fmla="*/ 1024 w 1024"/>
                  <a:gd name="T3" fmla="*/ 0 h 1448"/>
                  <a:gd name="T4" fmla="*/ 0 w 1024"/>
                  <a:gd name="T5" fmla="*/ 1024 h 1448"/>
                  <a:gd name="T6" fmla="*/ 1024 w 1024"/>
                  <a:gd name="T7" fmla="*/ 1448 h 1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24" h="1448">
                    <a:moveTo>
                      <a:pt x="1024" y="1448"/>
                    </a:moveTo>
                    <a:cubicBezTo>
                      <a:pt x="1024" y="0"/>
                      <a:pt x="1024" y="0"/>
                      <a:pt x="1024" y="0"/>
                    </a:cubicBezTo>
                    <a:cubicBezTo>
                      <a:pt x="0" y="1024"/>
                      <a:pt x="0" y="1024"/>
                      <a:pt x="0" y="1024"/>
                    </a:cubicBezTo>
                    <a:cubicBezTo>
                      <a:pt x="262" y="1286"/>
                      <a:pt x="624" y="1448"/>
                      <a:pt x="1024" y="1448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9"/>
              <p:cNvSpPr>
                <a:spLocks/>
              </p:cNvSpPr>
              <p:nvPr userDrawn="1"/>
            </p:nvSpPr>
            <p:spPr bwMode="auto">
              <a:xfrm>
                <a:off x="3933826" y="4271963"/>
                <a:ext cx="2163763" cy="1528763"/>
              </a:xfrm>
              <a:custGeom>
                <a:avLst/>
                <a:gdLst>
                  <a:gd name="T0" fmla="*/ 425 w 1449"/>
                  <a:gd name="T1" fmla="*/ 1024 h 1024"/>
                  <a:gd name="T2" fmla="*/ 1449 w 1449"/>
                  <a:gd name="T3" fmla="*/ 0 h 1024"/>
                  <a:gd name="T4" fmla="*/ 0 w 1449"/>
                  <a:gd name="T5" fmla="*/ 0 h 1024"/>
                  <a:gd name="T6" fmla="*/ 425 w 1449"/>
                  <a:gd name="T7" fmla="*/ 1024 h 10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9" h="1024">
                    <a:moveTo>
                      <a:pt x="425" y="1024"/>
                    </a:moveTo>
                    <a:cubicBezTo>
                      <a:pt x="1449" y="0"/>
                      <a:pt x="1449" y="0"/>
                      <a:pt x="144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70"/>
                      <a:pt x="142" y="741"/>
                      <a:pt x="425" y="102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20"/>
              <p:cNvSpPr>
                <a:spLocks/>
              </p:cNvSpPr>
              <p:nvPr userDrawn="1"/>
            </p:nvSpPr>
            <p:spPr bwMode="auto">
              <a:xfrm>
                <a:off x="3933826" y="2743201"/>
                <a:ext cx="2163763" cy="1528763"/>
              </a:xfrm>
              <a:custGeom>
                <a:avLst/>
                <a:gdLst>
                  <a:gd name="T0" fmla="*/ 0 w 1449"/>
                  <a:gd name="T1" fmla="*/ 1024 h 1024"/>
                  <a:gd name="T2" fmla="*/ 1449 w 1449"/>
                  <a:gd name="T3" fmla="*/ 1024 h 1024"/>
                  <a:gd name="T4" fmla="*/ 425 w 1449"/>
                  <a:gd name="T5" fmla="*/ 0 h 1024"/>
                  <a:gd name="T6" fmla="*/ 0 w 1449"/>
                  <a:gd name="T7" fmla="*/ 1024 h 10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9" h="1024">
                    <a:moveTo>
                      <a:pt x="0" y="1024"/>
                    </a:moveTo>
                    <a:cubicBezTo>
                      <a:pt x="1449" y="1024"/>
                      <a:pt x="1449" y="1024"/>
                      <a:pt x="1449" y="1024"/>
                    </a:cubicBezTo>
                    <a:cubicBezTo>
                      <a:pt x="425" y="0"/>
                      <a:pt x="425" y="0"/>
                      <a:pt x="425" y="0"/>
                    </a:cubicBezTo>
                    <a:cubicBezTo>
                      <a:pt x="162" y="262"/>
                      <a:pt x="0" y="624"/>
                      <a:pt x="0" y="102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21"/>
              <p:cNvSpPr>
                <a:spLocks/>
              </p:cNvSpPr>
              <p:nvPr userDrawn="1"/>
            </p:nvSpPr>
            <p:spPr bwMode="auto">
              <a:xfrm>
                <a:off x="4568826" y="2108201"/>
                <a:ext cx="1528763" cy="2163763"/>
              </a:xfrm>
              <a:custGeom>
                <a:avLst/>
                <a:gdLst>
                  <a:gd name="T0" fmla="*/ 0 w 1024"/>
                  <a:gd name="T1" fmla="*/ 425 h 1449"/>
                  <a:gd name="T2" fmla="*/ 1024 w 1024"/>
                  <a:gd name="T3" fmla="*/ 1449 h 1449"/>
                  <a:gd name="T4" fmla="*/ 1024 w 1024"/>
                  <a:gd name="T5" fmla="*/ 0 h 1449"/>
                  <a:gd name="T6" fmla="*/ 0 w 1024"/>
                  <a:gd name="T7" fmla="*/ 425 h 1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24" h="1449">
                    <a:moveTo>
                      <a:pt x="0" y="425"/>
                    </a:moveTo>
                    <a:cubicBezTo>
                      <a:pt x="1024" y="1449"/>
                      <a:pt x="1024" y="1449"/>
                      <a:pt x="1024" y="1449"/>
                    </a:cubicBezTo>
                    <a:cubicBezTo>
                      <a:pt x="1024" y="0"/>
                      <a:pt x="1024" y="0"/>
                      <a:pt x="1024" y="0"/>
                    </a:cubicBezTo>
                    <a:cubicBezTo>
                      <a:pt x="653" y="0"/>
                      <a:pt x="282" y="142"/>
                      <a:pt x="0" y="42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Oval 22"/>
              <p:cNvSpPr>
                <a:spLocks noChangeArrowheads="1"/>
              </p:cNvSpPr>
              <p:nvPr userDrawn="1"/>
            </p:nvSpPr>
            <p:spPr bwMode="auto">
              <a:xfrm>
                <a:off x="5056188" y="3230563"/>
                <a:ext cx="2081213" cy="20812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Oval 23"/>
              <p:cNvSpPr>
                <a:spLocks noChangeArrowheads="1"/>
              </p:cNvSpPr>
              <p:nvPr userDrawn="1"/>
            </p:nvSpPr>
            <p:spPr bwMode="auto">
              <a:xfrm>
                <a:off x="5308601" y="3492501"/>
                <a:ext cx="1576388" cy="1573213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4"/>
              <p:cNvSpPr>
                <a:spLocks/>
              </p:cNvSpPr>
              <p:nvPr userDrawn="1"/>
            </p:nvSpPr>
            <p:spPr bwMode="auto">
              <a:xfrm>
                <a:off x="4176713" y="4511676"/>
                <a:ext cx="879475" cy="601663"/>
              </a:xfrm>
              <a:custGeom>
                <a:avLst/>
                <a:gdLst>
                  <a:gd name="T0" fmla="*/ 590 w 590"/>
                  <a:gd name="T1" fmla="*/ 392 h 402"/>
                  <a:gd name="T2" fmla="*/ 580 w 590"/>
                  <a:gd name="T3" fmla="*/ 402 h 402"/>
                  <a:gd name="T4" fmla="*/ 10 w 590"/>
                  <a:gd name="T5" fmla="*/ 402 h 402"/>
                  <a:gd name="T6" fmla="*/ 0 w 590"/>
                  <a:gd name="T7" fmla="*/ 392 h 402"/>
                  <a:gd name="T8" fmla="*/ 0 w 590"/>
                  <a:gd name="T9" fmla="*/ 10 h 402"/>
                  <a:gd name="T10" fmla="*/ 10 w 590"/>
                  <a:gd name="T11" fmla="*/ 0 h 402"/>
                  <a:gd name="T12" fmla="*/ 580 w 590"/>
                  <a:gd name="T13" fmla="*/ 0 h 402"/>
                  <a:gd name="T14" fmla="*/ 590 w 590"/>
                  <a:gd name="T15" fmla="*/ 10 h 402"/>
                  <a:gd name="T16" fmla="*/ 590 w 590"/>
                  <a:gd name="T17" fmla="*/ 39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0" h="402">
                    <a:moveTo>
                      <a:pt x="590" y="392"/>
                    </a:moveTo>
                    <a:cubicBezTo>
                      <a:pt x="590" y="398"/>
                      <a:pt x="585" y="402"/>
                      <a:pt x="580" y="402"/>
                    </a:cubicBezTo>
                    <a:cubicBezTo>
                      <a:pt x="10" y="402"/>
                      <a:pt x="10" y="402"/>
                      <a:pt x="10" y="402"/>
                    </a:cubicBezTo>
                    <a:cubicBezTo>
                      <a:pt x="4" y="402"/>
                      <a:pt x="0" y="398"/>
                      <a:pt x="0" y="39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580" y="0"/>
                      <a:pt x="580" y="0"/>
                      <a:pt x="580" y="0"/>
                    </a:cubicBezTo>
                    <a:cubicBezTo>
                      <a:pt x="585" y="0"/>
                      <a:pt x="590" y="4"/>
                      <a:pt x="590" y="10"/>
                    </a:cubicBezTo>
                    <a:lnTo>
                      <a:pt x="590" y="392"/>
                    </a:lnTo>
                    <a:close/>
                  </a:path>
                </a:pathLst>
              </a:custGeom>
              <a:solidFill>
                <a:srgbClr val="C628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Rectangle 25"/>
              <p:cNvSpPr>
                <a:spLocks noChangeArrowheads="1"/>
              </p:cNvSpPr>
              <p:nvPr userDrawn="1"/>
            </p:nvSpPr>
            <p:spPr bwMode="auto">
              <a:xfrm>
                <a:off x="4210051" y="5046663"/>
                <a:ext cx="811213" cy="36513"/>
              </a:xfrm>
              <a:prstGeom prst="rect">
                <a:avLst/>
              </a:prstGeom>
              <a:solidFill>
                <a:srgbClr val="D1E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6"/>
              <p:cNvSpPr>
                <a:spLocks/>
              </p:cNvSpPr>
              <p:nvPr userDrawn="1"/>
            </p:nvSpPr>
            <p:spPr bwMode="auto">
              <a:xfrm>
                <a:off x="4616451" y="4495801"/>
                <a:ext cx="404813" cy="587375"/>
              </a:xfrm>
              <a:custGeom>
                <a:avLst/>
                <a:gdLst>
                  <a:gd name="T0" fmla="*/ 0 w 271"/>
                  <a:gd name="T1" fmla="*/ 393 h 393"/>
                  <a:gd name="T2" fmla="*/ 0 w 271"/>
                  <a:gd name="T3" fmla="*/ 36 h 393"/>
                  <a:gd name="T4" fmla="*/ 0 w 271"/>
                  <a:gd name="T5" fmla="*/ 35 h 393"/>
                  <a:gd name="T6" fmla="*/ 0 w 271"/>
                  <a:gd name="T7" fmla="*/ 32 h 393"/>
                  <a:gd name="T8" fmla="*/ 34 w 271"/>
                  <a:gd name="T9" fmla="*/ 0 h 393"/>
                  <a:gd name="T10" fmla="*/ 271 w 271"/>
                  <a:gd name="T11" fmla="*/ 0 h 393"/>
                  <a:gd name="T12" fmla="*/ 271 w 271"/>
                  <a:gd name="T13" fmla="*/ 372 h 393"/>
                  <a:gd name="T14" fmla="*/ 34 w 271"/>
                  <a:gd name="T15" fmla="*/ 372 h 393"/>
                  <a:gd name="T16" fmla="*/ 0 w 271"/>
                  <a:gd name="T17" fmla="*/ 393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1" h="393">
                    <a:moveTo>
                      <a:pt x="0" y="393"/>
                    </a:move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5"/>
                      <a:pt x="0" y="35"/>
                    </a:cubicBezTo>
                    <a:cubicBezTo>
                      <a:pt x="0" y="34"/>
                      <a:pt x="0" y="33"/>
                      <a:pt x="0" y="32"/>
                    </a:cubicBezTo>
                    <a:cubicBezTo>
                      <a:pt x="1" y="14"/>
                      <a:pt x="16" y="0"/>
                      <a:pt x="34" y="0"/>
                    </a:cubicBezTo>
                    <a:cubicBezTo>
                      <a:pt x="271" y="0"/>
                      <a:pt x="271" y="0"/>
                      <a:pt x="271" y="0"/>
                    </a:cubicBezTo>
                    <a:cubicBezTo>
                      <a:pt x="271" y="372"/>
                      <a:pt x="271" y="372"/>
                      <a:pt x="271" y="372"/>
                    </a:cubicBezTo>
                    <a:cubicBezTo>
                      <a:pt x="34" y="372"/>
                      <a:pt x="34" y="372"/>
                      <a:pt x="34" y="372"/>
                    </a:cubicBezTo>
                    <a:cubicBezTo>
                      <a:pt x="19" y="372"/>
                      <a:pt x="6" y="381"/>
                      <a:pt x="0" y="3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7"/>
              <p:cNvSpPr>
                <a:spLocks/>
              </p:cNvSpPr>
              <p:nvPr userDrawn="1"/>
            </p:nvSpPr>
            <p:spPr bwMode="auto">
              <a:xfrm>
                <a:off x="4210051" y="4495801"/>
                <a:ext cx="406400" cy="587375"/>
              </a:xfrm>
              <a:custGeom>
                <a:avLst/>
                <a:gdLst>
                  <a:gd name="T0" fmla="*/ 272 w 272"/>
                  <a:gd name="T1" fmla="*/ 393 h 393"/>
                  <a:gd name="T2" fmla="*/ 272 w 272"/>
                  <a:gd name="T3" fmla="*/ 36 h 393"/>
                  <a:gd name="T4" fmla="*/ 272 w 272"/>
                  <a:gd name="T5" fmla="*/ 35 h 393"/>
                  <a:gd name="T6" fmla="*/ 272 w 272"/>
                  <a:gd name="T7" fmla="*/ 32 h 393"/>
                  <a:gd name="T8" fmla="*/ 237 w 272"/>
                  <a:gd name="T9" fmla="*/ 0 h 393"/>
                  <a:gd name="T10" fmla="*/ 0 w 272"/>
                  <a:gd name="T11" fmla="*/ 0 h 393"/>
                  <a:gd name="T12" fmla="*/ 0 w 272"/>
                  <a:gd name="T13" fmla="*/ 372 h 393"/>
                  <a:gd name="T14" fmla="*/ 237 w 272"/>
                  <a:gd name="T15" fmla="*/ 372 h 393"/>
                  <a:gd name="T16" fmla="*/ 272 w 272"/>
                  <a:gd name="T17" fmla="*/ 393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2" h="393">
                    <a:moveTo>
                      <a:pt x="272" y="393"/>
                    </a:moveTo>
                    <a:cubicBezTo>
                      <a:pt x="272" y="36"/>
                      <a:pt x="272" y="36"/>
                      <a:pt x="272" y="36"/>
                    </a:cubicBezTo>
                    <a:cubicBezTo>
                      <a:pt x="272" y="36"/>
                      <a:pt x="272" y="35"/>
                      <a:pt x="272" y="35"/>
                    </a:cubicBezTo>
                    <a:cubicBezTo>
                      <a:pt x="272" y="34"/>
                      <a:pt x="272" y="33"/>
                      <a:pt x="272" y="32"/>
                    </a:cubicBezTo>
                    <a:cubicBezTo>
                      <a:pt x="270" y="14"/>
                      <a:pt x="255" y="0"/>
                      <a:pt x="23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72"/>
                      <a:pt x="0" y="372"/>
                      <a:pt x="0" y="372"/>
                    </a:cubicBezTo>
                    <a:cubicBezTo>
                      <a:pt x="237" y="372"/>
                      <a:pt x="237" y="372"/>
                      <a:pt x="237" y="372"/>
                    </a:cubicBezTo>
                    <a:cubicBezTo>
                      <a:pt x="252" y="372"/>
                      <a:pt x="265" y="381"/>
                      <a:pt x="272" y="3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8"/>
              <p:cNvSpPr>
                <a:spLocks/>
              </p:cNvSpPr>
              <p:nvPr userDrawn="1"/>
            </p:nvSpPr>
            <p:spPr bwMode="auto">
              <a:xfrm>
                <a:off x="4587876" y="4502151"/>
                <a:ext cx="28575" cy="581025"/>
              </a:xfrm>
              <a:custGeom>
                <a:avLst/>
                <a:gdLst>
                  <a:gd name="T0" fmla="*/ 19 w 19"/>
                  <a:gd name="T1" fmla="*/ 28 h 389"/>
                  <a:gd name="T2" fmla="*/ 0 w 19"/>
                  <a:gd name="T3" fmla="*/ 0 h 389"/>
                  <a:gd name="T4" fmla="*/ 0 w 19"/>
                  <a:gd name="T5" fmla="*/ 371 h 389"/>
                  <a:gd name="T6" fmla="*/ 19 w 19"/>
                  <a:gd name="T7" fmla="*/ 389 h 389"/>
                  <a:gd name="T8" fmla="*/ 19 w 19"/>
                  <a:gd name="T9" fmla="*/ 32 h 389"/>
                  <a:gd name="T10" fmla="*/ 19 w 19"/>
                  <a:gd name="T11" fmla="*/ 31 h 389"/>
                  <a:gd name="T12" fmla="*/ 19 w 19"/>
                  <a:gd name="T13" fmla="*/ 28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389">
                    <a:moveTo>
                      <a:pt x="19" y="28"/>
                    </a:moveTo>
                    <a:cubicBezTo>
                      <a:pt x="18" y="16"/>
                      <a:pt x="10" y="5"/>
                      <a:pt x="0" y="0"/>
                    </a:cubicBezTo>
                    <a:cubicBezTo>
                      <a:pt x="0" y="371"/>
                      <a:pt x="0" y="371"/>
                      <a:pt x="0" y="371"/>
                    </a:cubicBezTo>
                    <a:cubicBezTo>
                      <a:pt x="8" y="375"/>
                      <a:pt x="15" y="381"/>
                      <a:pt x="19" y="389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1"/>
                      <a:pt x="19" y="31"/>
                    </a:cubicBezTo>
                    <a:cubicBezTo>
                      <a:pt x="19" y="30"/>
                      <a:pt x="19" y="29"/>
                      <a:pt x="19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Rectangle 29"/>
              <p:cNvSpPr>
                <a:spLocks noChangeArrowheads="1"/>
              </p:cNvSpPr>
              <p:nvPr userDrawn="1"/>
            </p:nvSpPr>
            <p:spPr bwMode="auto">
              <a:xfrm>
                <a:off x="4667251" y="4594226"/>
                <a:ext cx="300038" cy="1905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Rectangle 30"/>
              <p:cNvSpPr>
                <a:spLocks noChangeArrowheads="1"/>
              </p:cNvSpPr>
              <p:nvPr userDrawn="1"/>
            </p:nvSpPr>
            <p:spPr bwMode="auto">
              <a:xfrm>
                <a:off x="4667251" y="4662488"/>
                <a:ext cx="300038" cy="20638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Rectangle 31"/>
              <p:cNvSpPr>
                <a:spLocks noChangeArrowheads="1"/>
              </p:cNvSpPr>
              <p:nvPr userDrawn="1"/>
            </p:nvSpPr>
            <p:spPr bwMode="auto">
              <a:xfrm>
                <a:off x="4667251" y="4733926"/>
                <a:ext cx="300038" cy="1905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Rectangle 32"/>
              <p:cNvSpPr>
                <a:spLocks noChangeArrowheads="1"/>
              </p:cNvSpPr>
              <p:nvPr userDrawn="1"/>
            </p:nvSpPr>
            <p:spPr bwMode="auto">
              <a:xfrm>
                <a:off x="4667251" y="4803776"/>
                <a:ext cx="300038" cy="17463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Rectangle 33"/>
              <p:cNvSpPr>
                <a:spLocks noChangeArrowheads="1"/>
              </p:cNvSpPr>
              <p:nvPr userDrawn="1"/>
            </p:nvSpPr>
            <p:spPr bwMode="auto">
              <a:xfrm>
                <a:off x="4667251" y="4872038"/>
                <a:ext cx="300038" cy="1905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Rectangle 34"/>
              <p:cNvSpPr>
                <a:spLocks noChangeArrowheads="1"/>
              </p:cNvSpPr>
              <p:nvPr userDrawn="1"/>
            </p:nvSpPr>
            <p:spPr bwMode="auto">
              <a:xfrm>
                <a:off x="4667251" y="4941888"/>
                <a:ext cx="300038" cy="20638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Rectangle 35"/>
              <p:cNvSpPr>
                <a:spLocks noChangeArrowheads="1"/>
              </p:cNvSpPr>
              <p:nvPr userDrawn="1"/>
            </p:nvSpPr>
            <p:spPr bwMode="auto">
              <a:xfrm>
                <a:off x="4260851" y="4594226"/>
                <a:ext cx="300038" cy="1905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Rectangle 36"/>
              <p:cNvSpPr>
                <a:spLocks noChangeArrowheads="1"/>
              </p:cNvSpPr>
              <p:nvPr userDrawn="1"/>
            </p:nvSpPr>
            <p:spPr bwMode="auto">
              <a:xfrm>
                <a:off x="4260851" y="4662488"/>
                <a:ext cx="300038" cy="20638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Rectangle 37"/>
              <p:cNvSpPr>
                <a:spLocks noChangeArrowheads="1"/>
              </p:cNvSpPr>
              <p:nvPr userDrawn="1"/>
            </p:nvSpPr>
            <p:spPr bwMode="auto">
              <a:xfrm>
                <a:off x="4260851" y="4733926"/>
                <a:ext cx="300038" cy="1905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Rectangle 38"/>
              <p:cNvSpPr>
                <a:spLocks noChangeArrowheads="1"/>
              </p:cNvSpPr>
              <p:nvPr userDrawn="1"/>
            </p:nvSpPr>
            <p:spPr bwMode="auto">
              <a:xfrm>
                <a:off x="4260851" y="4803776"/>
                <a:ext cx="300038" cy="17463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Rectangle 39"/>
              <p:cNvSpPr>
                <a:spLocks noChangeArrowheads="1"/>
              </p:cNvSpPr>
              <p:nvPr userDrawn="1"/>
            </p:nvSpPr>
            <p:spPr bwMode="auto">
              <a:xfrm>
                <a:off x="4260851" y="4872038"/>
                <a:ext cx="300038" cy="1905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Rectangle 40"/>
              <p:cNvSpPr>
                <a:spLocks noChangeArrowheads="1"/>
              </p:cNvSpPr>
              <p:nvPr userDrawn="1"/>
            </p:nvSpPr>
            <p:spPr bwMode="auto">
              <a:xfrm>
                <a:off x="4260851" y="4941888"/>
                <a:ext cx="300038" cy="20638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41"/>
              <p:cNvSpPr>
                <a:spLocks/>
              </p:cNvSpPr>
              <p:nvPr userDrawn="1"/>
            </p:nvSpPr>
            <p:spPr bwMode="auto">
              <a:xfrm>
                <a:off x="7267576" y="4406901"/>
                <a:ext cx="612775" cy="933450"/>
              </a:xfrm>
              <a:custGeom>
                <a:avLst/>
                <a:gdLst>
                  <a:gd name="T0" fmla="*/ 280 w 410"/>
                  <a:gd name="T1" fmla="*/ 230 h 625"/>
                  <a:gd name="T2" fmla="*/ 280 w 410"/>
                  <a:gd name="T3" fmla="*/ 38 h 625"/>
                  <a:gd name="T4" fmla="*/ 282 w 410"/>
                  <a:gd name="T5" fmla="*/ 38 h 625"/>
                  <a:gd name="T6" fmla="*/ 286 w 410"/>
                  <a:gd name="T7" fmla="*/ 35 h 625"/>
                  <a:gd name="T8" fmla="*/ 286 w 410"/>
                  <a:gd name="T9" fmla="*/ 3 h 625"/>
                  <a:gd name="T10" fmla="*/ 282 w 410"/>
                  <a:gd name="T11" fmla="*/ 0 h 625"/>
                  <a:gd name="T12" fmla="*/ 277 w 410"/>
                  <a:gd name="T13" fmla="*/ 0 h 625"/>
                  <a:gd name="T14" fmla="*/ 133 w 410"/>
                  <a:gd name="T15" fmla="*/ 0 h 625"/>
                  <a:gd name="T16" fmla="*/ 128 w 410"/>
                  <a:gd name="T17" fmla="*/ 0 h 625"/>
                  <a:gd name="T18" fmla="*/ 125 w 410"/>
                  <a:gd name="T19" fmla="*/ 3 h 625"/>
                  <a:gd name="T20" fmla="*/ 125 w 410"/>
                  <a:gd name="T21" fmla="*/ 35 h 625"/>
                  <a:gd name="T22" fmla="*/ 128 w 410"/>
                  <a:gd name="T23" fmla="*/ 38 h 625"/>
                  <a:gd name="T24" fmla="*/ 130 w 410"/>
                  <a:gd name="T25" fmla="*/ 38 h 625"/>
                  <a:gd name="T26" fmla="*/ 130 w 410"/>
                  <a:gd name="T27" fmla="*/ 230 h 625"/>
                  <a:gd name="T28" fmla="*/ 0 w 410"/>
                  <a:gd name="T29" fmla="*/ 420 h 625"/>
                  <a:gd name="T30" fmla="*/ 205 w 410"/>
                  <a:gd name="T31" fmla="*/ 625 h 625"/>
                  <a:gd name="T32" fmla="*/ 410 w 410"/>
                  <a:gd name="T33" fmla="*/ 420 h 625"/>
                  <a:gd name="T34" fmla="*/ 280 w 410"/>
                  <a:gd name="T35" fmla="*/ 230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10" h="625">
                    <a:moveTo>
                      <a:pt x="280" y="230"/>
                    </a:moveTo>
                    <a:cubicBezTo>
                      <a:pt x="280" y="38"/>
                      <a:pt x="280" y="38"/>
                      <a:pt x="280" y="38"/>
                    </a:cubicBezTo>
                    <a:cubicBezTo>
                      <a:pt x="282" y="38"/>
                      <a:pt x="282" y="38"/>
                      <a:pt x="282" y="38"/>
                    </a:cubicBezTo>
                    <a:cubicBezTo>
                      <a:pt x="284" y="38"/>
                      <a:pt x="286" y="37"/>
                      <a:pt x="286" y="35"/>
                    </a:cubicBezTo>
                    <a:cubicBezTo>
                      <a:pt x="286" y="3"/>
                      <a:pt x="286" y="3"/>
                      <a:pt x="286" y="3"/>
                    </a:cubicBezTo>
                    <a:cubicBezTo>
                      <a:pt x="286" y="1"/>
                      <a:pt x="284" y="0"/>
                      <a:pt x="282" y="0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6" y="0"/>
                      <a:pt x="125" y="1"/>
                      <a:pt x="125" y="3"/>
                    </a:cubicBezTo>
                    <a:cubicBezTo>
                      <a:pt x="125" y="35"/>
                      <a:pt x="125" y="35"/>
                      <a:pt x="125" y="35"/>
                    </a:cubicBezTo>
                    <a:cubicBezTo>
                      <a:pt x="125" y="37"/>
                      <a:pt x="126" y="38"/>
                      <a:pt x="128" y="38"/>
                    </a:cubicBezTo>
                    <a:cubicBezTo>
                      <a:pt x="130" y="38"/>
                      <a:pt x="130" y="38"/>
                      <a:pt x="130" y="38"/>
                    </a:cubicBezTo>
                    <a:cubicBezTo>
                      <a:pt x="130" y="230"/>
                      <a:pt x="130" y="230"/>
                      <a:pt x="130" y="230"/>
                    </a:cubicBezTo>
                    <a:cubicBezTo>
                      <a:pt x="54" y="260"/>
                      <a:pt x="0" y="334"/>
                      <a:pt x="0" y="420"/>
                    </a:cubicBezTo>
                    <a:cubicBezTo>
                      <a:pt x="0" y="533"/>
                      <a:pt x="92" y="625"/>
                      <a:pt x="205" y="625"/>
                    </a:cubicBezTo>
                    <a:cubicBezTo>
                      <a:pt x="318" y="625"/>
                      <a:pt x="410" y="533"/>
                      <a:pt x="410" y="420"/>
                    </a:cubicBezTo>
                    <a:cubicBezTo>
                      <a:pt x="410" y="334"/>
                      <a:pt x="356" y="260"/>
                      <a:pt x="280" y="2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42"/>
              <p:cNvSpPr>
                <a:spLocks noEditPoints="1"/>
              </p:cNvSpPr>
              <p:nvPr userDrawn="1"/>
            </p:nvSpPr>
            <p:spPr bwMode="auto">
              <a:xfrm>
                <a:off x="7305676" y="4764088"/>
                <a:ext cx="536575" cy="538163"/>
              </a:xfrm>
              <a:custGeom>
                <a:avLst/>
                <a:gdLst>
                  <a:gd name="T0" fmla="*/ 180 w 360"/>
                  <a:gd name="T1" fmla="*/ 0 h 360"/>
                  <a:gd name="T2" fmla="*/ 0 w 360"/>
                  <a:gd name="T3" fmla="*/ 180 h 360"/>
                  <a:gd name="T4" fmla="*/ 180 w 360"/>
                  <a:gd name="T5" fmla="*/ 360 h 360"/>
                  <a:gd name="T6" fmla="*/ 360 w 360"/>
                  <a:gd name="T7" fmla="*/ 180 h 360"/>
                  <a:gd name="T8" fmla="*/ 180 w 360"/>
                  <a:gd name="T9" fmla="*/ 0 h 360"/>
                  <a:gd name="T10" fmla="*/ 133 w 360"/>
                  <a:gd name="T11" fmla="*/ 277 h 360"/>
                  <a:gd name="T12" fmla="*/ 107 w 360"/>
                  <a:gd name="T13" fmla="*/ 251 h 360"/>
                  <a:gd name="T14" fmla="*/ 133 w 360"/>
                  <a:gd name="T15" fmla="*/ 225 h 360"/>
                  <a:gd name="T16" fmla="*/ 159 w 360"/>
                  <a:gd name="T17" fmla="*/ 251 h 360"/>
                  <a:gd name="T18" fmla="*/ 133 w 360"/>
                  <a:gd name="T19" fmla="*/ 277 h 360"/>
                  <a:gd name="T20" fmla="*/ 150 w 360"/>
                  <a:gd name="T21" fmla="*/ 166 h 360"/>
                  <a:gd name="T22" fmla="*/ 165 w 360"/>
                  <a:gd name="T23" fmla="*/ 150 h 360"/>
                  <a:gd name="T24" fmla="*/ 180 w 360"/>
                  <a:gd name="T25" fmla="*/ 166 h 360"/>
                  <a:gd name="T26" fmla="*/ 165 w 360"/>
                  <a:gd name="T27" fmla="*/ 181 h 360"/>
                  <a:gd name="T28" fmla="*/ 150 w 360"/>
                  <a:gd name="T29" fmla="*/ 166 h 360"/>
                  <a:gd name="T30" fmla="*/ 196 w 360"/>
                  <a:gd name="T31" fmla="*/ 340 h 360"/>
                  <a:gd name="T32" fmla="*/ 170 w 360"/>
                  <a:gd name="T33" fmla="*/ 314 h 360"/>
                  <a:gd name="T34" fmla="*/ 196 w 360"/>
                  <a:gd name="T35" fmla="*/ 288 h 360"/>
                  <a:gd name="T36" fmla="*/ 222 w 360"/>
                  <a:gd name="T37" fmla="*/ 314 h 360"/>
                  <a:gd name="T38" fmla="*/ 196 w 360"/>
                  <a:gd name="T39" fmla="*/ 340 h 360"/>
                  <a:gd name="T40" fmla="*/ 237 w 360"/>
                  <a:gd name="T41" fmla="*/ 173 h 360"/>
                  <a:gd name="T42" fmla="*/ 222 w 360"/>
                  <a:gd name="T43" fmla="*/ 158 h 360"/>
                  <a:gd name="T44" fmla="*/ 237 w 360"/>
                  <a:gd name="T45" fmla="*/ 143 h 360"/>
                  <a:gd name="T46" fmla="*/ 252 w 360"/>
                  <a:gd name="T47" fmla="*/ 158 h 360"/>
                  <a:gd name="T48" fmla="*/ 237 w 360"/>
                  <a:gd name="T49" fmla="*/ 173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60" h="360">
                    <a:moveTo>
                      <a:pt x="180" y="0"/>
                    </a:moveTo>
                    <a:cubicBezTo>
                      <a:pt x="81" y="0"/>
                      <a:pt x="0" y="81"/>
                      <a:pt x="0" y="180"/>
                    </a:cubicBezTo>
                    <a:cubicBezTo>
                      <a:pt x="0" y="280"/>
                      <a:pt x="81" y="360"/>
                      <a:pt x="180" y="360"/>
                    </a:cubicBezTo>
                    <a:cubicBezTo>
                      <a:pt x="280" y="360"/>
                      <a:pt x="360" y="280"/>
                      <a:pt x="360" y="180"/>
                    </a:cubicBezTo>
                    <a:cubicBezTo>
                      <a:pt x="360" y="81"/>
                      <a:pt x="280" y="0"/>
                      <a:pt x="180" y="0"/>
                    </a:cubicBezTo>
                    <a:close/>
                    <a:moveTo>
                      <a:pt x="133" y="277"/>
                    </a:moveTo>
                    <a:cubicBezTo>
                      <a:pt x="119" y="277"/>
                      <a:pt x="107" y="266"/>
                      <a:pt x="107" y="251"/>
                    </a:cubicBezTo>
                    <a:cubicBezTo>
                      <a:pt x="107" y="237"/>
                      <a:pt x="119" y="225"/>
                      <a:pt x="133" y="225"/>
                    </a:cubicBezTo>
                    <a:cubicBezTo>
                      <a:pt x="147" y="225"/>
                      <a:pt x="159" y="237"/>
                      <a:pt x="159" y="251"/>
                    </a:cubicBezTo>
                    <a:cubicBezTo>
                      <a:pt x="159" y="266"/>
                      <a:pt x="147" y="277"/>
                      <a:pt x="133" y="277"/>
                    </a:cubicBezTo>
                    <a:close/>
                    <a:moveTo>
                      <a:pt x="150" y="166"/>
                    </a:moveTo>
                    <a:cubicBezTo>
                      <a:pt x="150" y="157"/>
                      <a:pt x="156" y="150"/>
                      <a:pt x="165" y="150"/>
                    </a:cubicBezTo>
                    <a:cubicBezTo>
                      <a:pt x="173" y="150"/>
                      <a:pt x="180" y="157"/>
                      <a:pt x="180" y="166"/>
                    </a:cubicBezTo>
                    <a:cubicBezTo>
                      <a:pt x="180" y="174"/>
                      <a:pt x="173" y="181"/>
                      <a:pt x="165" y="181"/>
                    </a:cubicBezTo>
                    <a:cubicBezTo>
                      <a:pt x="156" y="181"/>
                      <a:pt x="150" y="174"/>
                      <a:pt x="150" y="166"/>
                    </a:cubicBezTo>
                    <a:close/>
                    <a:moveTo>
                      <a:pt x="196" y="340"/>
                    </a:moveTo>
                    <a:cubicBezTo>
                      <a:pt x="181" y="340"/>
                      <a:pt x="170" y="328"/>
                      <a:pt x="170" y="314"/>
                    </a:cubicBezTo>
                    <a:cubicBezTo>
                      <a:pt x="170" y="299"/>
                      <a:pt x="181" y="288"/>
                      <a:pt x="196" y="288"/>
                    </a:cubicBezTo>
                    <a:cubicBezTo>
                      <a:pt x="210" y="288"/>
                      <a:pt x="222" y="299"/>
                      <a:pt x="222" y="314"/>
                    </a:cubicBezTo>
                    <a:cubicBezTo>
                      <a:pt x="222" y="328"/>
                      <a:pt x="210" y="340"/>
                      <a:pt x="196" y="340"/>
                    </a:cubicBezTo>
                    <a:close/>
                    <a:moveTo>
                      <a:pt x="237" y="173"/>
                    </a:moveTo>
                    <a:cubicBezTo>
                      <a:pt x="229" y="173"/>
                      <a:pt x="222" y="166"/>
                      <a:pt x="222" y="158"/>
                    </a:cubicBezTo>
                    <a:cubicBezTo>
                      <a:pt x="222" y="149"/>
                      <a:pt x="229" y="143"/>
                      <a:pt x="237" y="143"/>
                    </a:cubicBezTo>
                    <a:cubicBezTo>
                      <a:pt x="245" y="143"/>
                      <a:pt x="252" y="149"/>
                      <a:pt x="252" y="158"/>
                    </a:cubicBezTo>
                    <a:cubicBezTo>
                      <a:pt x="252" y="166"/>
                      <a:pt x="245" y="173"/>
                      <a:pt x="237" y="173"/>
                    </a:cubicBezTo>
                    <a:close/>
                  </a:path>
                </a:pathLst>
              </a:custGeom>
              <a:solidFill>
                <a:srgbClr val="FD61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43"/>
              <p:cNvSpPr>
                <a:spLocks/>
              </p:cNvSpPr>
              <p:nvPr userDrawn="1"/>
            </p:nvSpPr>
            <p:spPr bwMode="auto">
              <a:xfrm>
                <a:off x="7318376" y="4432301"/>
                <a:ext cx="511175" cy="515938"/>
              </a:xfrm>
              <a:custGeom>
                <a:avLst/>
                <a:gdLst>
                  <a:gd name="T0" fmla="*/ 222 w 342"/>
                  <a:gd name="T1" fmla="*/ 229 h 346"/>
                  <a:gd name="T2" fmla="*/ 222 w 342"/>
                  <a:gd name="T3" fmla="*/ 3 h 346"/>
                  <a:gd name="T4" fmla="*/ 220 w 342"/>
                  <a:gd name="T5" fmla="*/ 0 h 346"/>
                  <a:gd name="T6" fmla="*/ 122 w 342"/>
                  <a:gd name="T7" fmla="*/ 0 h 346"/>
                  <a:gd name="T8" fmla="*/ 120 w 342"/>
                  <a:gd name="T9" fmla="*/ 3 h 346"/>
                  <a:gd name="T10" fmla="*/ 120 w 342"/>
                  <a:gd name="T11" fmla="*/ 229 h 346"/>
                  <a:gd name="T12" fmla="*/ 0 w 342"/>
                  <a:gd name="T13" fmla="*/ 346 h 346"/>
                  <a:gd name="T14" fmla="*/ 342 w 342"/>
                  <a:gd name="T15" fmla="*/ 346 h 346"/>
                  <a:gd name="T16" fmla="*/ 222 w 342"/>
                  <a:gd name="T17" fmla="*/ 229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2" h="346">
                    <a:moveTo>
                      <a:pt x="222" y="229"/>
                    </a:moveTo>
                    <a:cubicBezTo>
                      <a:pt x="222" y="3"/>
                      <a:pt x="222" y="3"/>
                      <a:pt x="222" y="3"/>
                    </a:cubicBezTo>
                    <a:cubicBezTo>
                      <a:pt x="222" y="1"/>
                      <a:pt x="221" y="0"/>
                      <a:pt x="220" y="0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21" y="0"/>
                      <a:pt x="120" y="1"/>
                      <a:pt x="120" y="3"/>
                    </a:cubicBezTo>
                    <a:cubicBezTo>
                      <a:pt x="120" y="229"/>
                      <a:pt x="120" y="229"/>
                      <a:pt x="120" y="229"/>
                    </a:cubicBezTo>
                    <a:cubicBezTo>
                      <a:pt x="63" y="246"/>
                      <a:pt x="18" y="290"/>
                      <a:pt x="0" y="346"/>
                    </a:cubicBezTo>
                    <a:cubicBezTo>
                      <a:pt x="342" y="346"/>
                      <a:pt x="342" y="346"/>
                      <a:pt x="342" y="346"/>
                    </a:cubicBezTo>
                    <a:cubicBezTo>
                      <a:pt x="324" y="290"/>
                      <a:pt x="279" y="246"/>
                      <a:pt x="222" y="22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Oval 44"/>
              <p:cNvSpPr>
                <a:spLocks noChangeArrowheads="1"/>
              </p:cNvSpPr>
              <p:nvPr userDrawn="1"/>
            </p:nvSpPr>
            <p:spPr bwMode="auto">
              <a:xfrm>
                <a:off x="7539038" y="4799013"/>
                <a:ext cx="109538" cy="111125"/>
              </a:xfrm>
              <a:prstGeom prst="ellipse">
                <a:avLst/>
              </a:prstGeom>
              <a:solidFill>
                <a:srgbClr val="DE3F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Oval 45"/>
              <p:cNvSpPr>
                <a:spLocks noChangeArrowheads="1"/>
              </p:cNvSpPr>
              <p:nvPr userDrawn="1"/>
            </p:nvSpPr>
            <p:spPr bwMode="auto">
              <a:xfrm>
                <a:off x="7519988" y="4583113"/>
                <a:ext cx="77788" cy="77788"/>
              </a:xfrm>
              <a:prstGeom prst="ellipse">
                <a:avLst/>
              </a:prstGeom>
              <a:solidFill>
                <a:srgbClr val="DE3F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Oval 46"/>
              <p:cNvSpPr>
                <a:spLocks noChangeArrowheads="1"/>
              </p:cNvSpPr>
              <p:nvPr userDrawn="1"/>
            </p:nvSpPr>
            <p:spPr bwMode="auto">
              <a:xfrm>
                <a:off x="7559676" y="4432301"/>
                <a:ext cx="44450" cy="44450"/>
              </a:xfrm>
              <a:prstGeom prst="ellipse">
                <a:avLst/>
              </a:prstGeom>
              <a:solidFill>
                <a:srgbClr val="FD61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47"/>
              <p:cNvSpPr>
                <a:spLocks noEditPoints="1"/>
              </p:cNvSpPr>
              <p:nvPr userDrawn="1"/>
            </p:nvSpPr>
            <p:spPr bwMode="auto">
              <a:xfrm>
                <a:off x="7002463" y="3338513"/>
                <a:ext cx="723900" cy="809625"/>
              </a:xfrm>
              <a:custGeom>
                <a:avLst/>
                <a:gdLst>
                  <a:gd name="T0" fmla="*/ 417 w 485"/>
                  <a:gd name="T1" fmla="*/ 237 h 542"/>
                  <a:gd name="T2" fmla="*/ 483 w 485"/>
                  <a:gd name="T3" fmla="*/ 131 h 542"/>
                  <a:gd name="T4" fmla="*/ 312 w 485"/>
                  <a:gd name="T5" fmla="*/ 4 h 542"/>
                  <a:gd name="T6" fmla="*/ 246 w 485"/>
                  <a:gd name="T7" fmla="*/ 456 h 542"/>
                  <a:gd name="T8" fmla="*/ 421 w 485"/>
                  <a:gd name="T9" fmla="*/ 350 h 542"/>
                  <a:gd name="T10" fmla="*/ 417 w 485"/>
                  <a:gd name="T11" fmla="*/ 237 h 542"/>
                  <a:gd name="T12" fmla="*/ 381 w 485"/>
                  <a:gd name="T13" fmla="*/ 416 h 542"/>
                  <a:gd name="T14" fmla="*/ 321 w 485"/>
                  <a:gd name="T15" fmla="*/ 446 h 542"/>
                  <a:gd name="T16" fmla="*/ 303 w 485"/>
                  <a:gd name="T17" fmla="*/ 382 h 542"/>
                  <a:gd name="T18" fmla="*/ 363 w 485"/>
                  <a:gd name="T19" fmla="*/ 351 h 542"/>
                  <a:gd name="T20" fmla="*/ 381 w 485"/>
                  <a:gd name="T21" fmla="*/ 416 h 5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5" h="542">
                    <a:moveTo>
                      <a:pt x="417" y="237"/>
                    </a:moveTo>
                    <a:cubicBezTo>
                      <a:pt x="458" y="200"/>
                      <a:pt x="485" y="180"/>
                      <a:pt x="483" y="131"/>
                    </a:cubicBezTo>
                    <a:cubicBezTo>
                      <a:pt x="481" y="65"/>
                      <a:pt x="439" y="0"/>
                      <a:pt x="312" y="4"/>
                    </a:cubicBezTo>
                    <a:cubicBezTo>
                      <a:pt x="157" y="9"/>
                      <a:pt x="0" y="235"/>
                      <a:pt x="246" y="456"/>
                    </a:cubicBezTo>
                    <a:cubicBezTo>
                      <a:pt x="341" y="542"/>
                      <a:pt x="470" y="438"/>
                      <a:pt x="421" y="350"/>
                    </a:cubicBezTo>
                    <a:cubicBezTo>
                      <a:pt x="407" y="325"/>
                      <a:pt x="384" y="266"/>
                      <a:pt x="417" y="237"/>
                    </a:cubicBezTo>
                    <a:close/>
                    <a:moveTo>
                      <a:pt x="381" y="416"/>
                    </a:moveTo>
                    <a:cubicBezTo>
                      <a:pt x="369" y="442"/>
                      <a:pt x="343" y="456"/>
                      <a:pt x="321" y="446"/>
                    </a:cubicBezTo>
                    <a:cubicBezTo>
                      <a:pt x="299" y="437"/>
                      <a:pt x="291" y="408"/>
                      <a:pt x="303" y="382"/>
                    </a:cubicBezTo>
                    <a:cubicBezTo>
                      <a:pt x="314" y="355"/>
                      <a:pt x="341" y="342"/>
                      <a:pt x="363" y="351"/>
                    </a:cubicBezTo>
                    <a:cubicBezTo>
                      <a:pt x="384" y="361"/>
                      <a:pt x="392" y="390"/>
                      <a:pt x="381" y="4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Oval 48"/>
              <p:cNvSpPr>
                <a:spLocks noChangeArrowheads="1"/>
              </p:cNvSpPr>
              <p:nvPr userDrawn="1"/>
            </p:nvSpPr>
            <p:spPr bwMode="auto">
              <a:xfrm>
                <a:off x="7562851" y="3432176"/>
                <a:ext cx="96838" cy="96838"/>
              </a:xfrm>
              <a:prstGeom prst="ellipse">
                <a:avLst/>
              </a:prstGeom>
              <a:solidFill>
                <a:srgbClr val="8FC4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49"/>
              <p:cNvSpPr>
                <a:spLocks/>
              </p:cNvSpPr>
              <p:nvPr userDrawn="1"/>
            </p:nvSpPr>
            <p:spPr bwMode="auto">
              <a:xfrm>
                <a:off x="7407276" y="3389313"/>
                <a:ext cx="106363" cy="107950"/>
              </a:xfrm>
              <a:custGeom>
                <a:avLst/>
                <a:gdLst>
                  <a:gd name="T0" fmla="*/ 60 w 72"/>
                  <a:gd name="T1" fmla="*/ 15 h 72"/>
                  <a:gd name="T2" fmla="*/ 56 w 72"/>
                  <a:gd name="T3" fmla="*/ 61 h 72"/>
                  <a:gd name="T4" fmla="*/ 11 w 72"/>
                  <a:gd name="T5" fmla="*/ 57 h 72"/>
                  <a:gd name="T6" fmla="*/ 15 w 72"/>
                  <a:gd name="T7" fmla="*/ 11 h 72"/>
                  <a:gd name="T8" fmla="*/ 60 w 72"/>
                  <a:gd name="T9" fmla="*/ 1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2">
                    <a:moveTo>
                      <a:pt x="60" y="15"/>
                    </a:moveTo>
                    <a:cubicBezTo>
                      <a:pt x="72" y="29"/>
                      <a:pt x="70" y="49"/>
                      <a:pt x="56" y="61"/>
                    </a:cubicBezTo>
                    <a:cubicBezTo>
                      <a:pt x="43" y="72"/>
                      <a:pt x="23" y="70"/>
                      <a:pt x="11" y="57"/>
                    </a:cubicBezTo>
                    <a:cubicBezTo>
                      <a:pt x="0" y="43"/>
                      <a:pt x="2" y="23"/>
                      <a:pt x="15" y="11"/>
                    </a:cubicBezTo>
                    <a:cubicBezTo>
                      <a:pt x="29" y="0"/>
                      <a:pt x="49" y="2"/>
                      <a:pt x="60" y="15"/>
                    </a:cubicBezTo>
                    <a:close/>
                  </a:path>
                </a:pathLst>
              </a:custGeom>
              <a:solidFill>
                <a:srgbClr val="FD61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50"/>
              <p:cNvSpPr>
                <a:spLocks/>
              </p:cNvSpPr>
              <p:nvPr userDrawn="1"/>
            </p:nvSpPr>
            <p:spPr bwMode="auto">
              <a:xfrm>
                <a:off x="7269163" y="3459163"/>
                <a:ext cx="104775" cy="104775"/>
              </a:xfrm>
              <a:custGeom>
                <a:avLst/>
                <a:gdLst>
                  <a:gd name="T0" fmla="*/ 40 w 70"/>
                  <a:gd name="T1" fmla="*/ 3 h 70"/>
                  <a:gd name="T2" fmla="*/ 67 w 70"/>
                  <a:gd name="T3" fmla="*/ 41 h 70"/>
                  <a:gd name="T4" fmla="*/ 29 w 70"/>
                  <a:gd name="T5" fmla="*/ 67 h 70"/>
                  <a:gd name="T6" fmla="*/ 3 w 70"/>
                  <a:gd name="T7" fmla="*/ 29 h 70"/>
                  <a:gd name="T8" fmla="*/ 40 w 70"/>
                  <a:gd name="T9" fmla="*/ 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70">
                    <a:moveTo>
                      <a:pt x="40" y="3"/>
                    </a:moveTo>
                    <a:cubicBezTo>
                      <a:pt x="58" y="6"/>
                      <a:pt x="70" y="23"/>
                      <a:pt x="67" y="41"/>
                    </a:cubicBezTo>
                    <a:cubicBezTo>
                      <a:pt x="63" y="58"/>
                      <a:pt x="47" y="70"/>
                      <a:pt x="29" y="67"/>
                    </a:cubicBezTo>
                    <a:cubicBezTo>
                      <a:pt x="12" y="64"/>
                      <a:pt x="0" y="47"/>
                      <a:pt x="3" y="29"/>
                    </a:cubicBezTo>
                    <a:cubicBezTo>
                      <a:pt x="6" y="12"/>
                      <a:pt x="23" y="0"/>
                      <a:pt x="40" y="3"/>
                    </a:cubicBezTo>
                    <a:close/>
                  </a:path>
                </a:pathLst>
              </a:custGeom>
              <a:solidFill>
                <a:srgbClr val="DE3F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51"/>
              <p:cNvSpPr>
                <a:spLocks/>
              </p:cNvSpPr>
              <p:nvPr userDrawn="1"/>
            </p:nvSpPr>
            <p:spPr bwMode="auto">
              <a:xfrm>
                <a:off x="7204076" y="3598863"/>
                <a:ext cx="109538" cy="109538"/>
              </a:xfrm>
              <a:custGeom>
                <a:avLst/>
                <a:gdLst>
                  <a:gd name="T0" fmla="*/ 21 w 74"/>
                  <a:gd name="T1" fmla="*/ 9 h 74"/>
                  <a:gd name="T2" fmla="*/ 65 w 74"/>
                  <a:gd name="T3" fmla="*/ 21 h 74"/>
                  <a:gd name="T4" fmla="*/ 53 w 74"/>
                  <a:gd name="T5" fmla="*/ 65 h 74"/>
                  <a:gd name="T6" fmla="*/ 9 w 74"/>
                  <a:gd name="T7" fmla="*/ 53 h 74"/>
                  <a:gd name="T8" fmla="*/ 21 w 74"/>
                  <a:gd name="T9" fmla="*/ 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74">
                    <a:moveTo>
                      <a:pt x="21" y="9"/>
                    </a:moveTo>
                    <a:cubicBezTo>
                      <a:pt x="36" y="0"/>
                      <a:pt x="56" y="5"/>
                      <a:pt x="65" y="21"/>
                    </a:cubicBezTo>
                    <a:cubicBezTo>
                      <a:pt x="74" y="36"/>
                      <a:pt x="69" y="56"/>
                      <a:pt x="53" y="65"/>
                    </a:cubicBezTo>
                    <a:cubicBezTo>
                      <a:pt x="38" y="74"/>
                      <a:pt x="18" y="68"/>
                      <a:pt x="9" y="53"/>
                    </a:cubicBezTo>
                    <a:cubicBezTo>
                      <a:pt x="0" y="38"/>
                      <a:pt x="6" y="18"/>
                      <a:pt x="21" y="9"/>
                    </a:cubicBezTo>
                    <a:close/>
                  </a:path>
                </a:pathLst>
              </a:custGeom>
              <a:solidFill>
                <a:srgbClr val="1B5E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52"/>
              <p:cNvSpPr>
                <a:spLocks/>
              </p:cNvSpPr>
              <p:nvPr userDrawn="1"/>
            </p:nvSpPr>
            <p:spPr bwMode="auto">
              <a:xfrm>
                <a:off x="7248526" y="3748088"/>
                <a:ext cx="109538" cy="109538"/>
              </a:xfrm>
              <a:custGeom>
                <a:avLst/>
                <a:gdLst>
                  <a:gd name="T0" fmla="*/ 6 w 73"/>
                  <a:gd name="T1" fmla="*/ 25 h 73"/>
                  <a:gd name="T2" fmla="*/ 47 w 73"/>
                  <a:gd name="T3" fmla="*/ 6 h 73"/>
                  <a:gd name="T4" fmla="*/ 66 w 73"/>
                  <a:gd name="T5" fmla="*/ 47 h 73"/>
                  <a:gd name="T6" fmla="*/ 25 w 73"/>
                  <a:gd name="T7" fmla="*/ 67 h 73"/>
                  <a:gd name="T8" fmla="*/ 6 w 73"/>
                  <a:gd name="T9" fmla="*/ 25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73">
                    <a:moveTo>
                      <a:pt x="6" y="25"/>
                    </a:moveTo>
                    <a:cubicBezTo>
                      <a:pt x="12" y="9"/>
                      <a:pt x="31" y="0"/>
                      <a:pt x="47" y="6"/>
                    </a:cubicBezTo>
                    <a:cubicBezTo>
                      <a:pt x="64" y="12"/>
                      <a:pt x="73" y="31"/>
                      <a:pt x="66" y="47"/>
                    </a:cubicBezTo>
                    <a:cubicBezTo>
                      <a:pt x="60" y="64"/>
                      <a:pt x="42" y="73"/>
                      <a:pt x="25" y="67"/>
                    </a:cubicBezTo>
                    <a:cubicBezTo>
                      <a:pt x="9" y="61"/>
                      <a:pt x="0" y="42"/>
                      <a:pt x="6" y="25"/>
                    </a:cubicBezTo>
                    <a:close/>
                  </a:path>
                </a:pathLst>
              </a:custGeom>
              <a:solidFill>
                <a:srgbClr val="1037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53"/>
              <p:cNvSpPr>
                <a:spLocks/>
              </p:cNvSpPr>
              <p:nvPr userDrawn="1"/>
            </p:nvSpPr>
            <p:spPr bwMode="auto">
              <a:xfrm>
                <a:off x="7769226" y="3757613"/>
                <a:ext cx="127000" cy="173038"/>
              </a:xfrm>
              <a:custGeom>
                <a:avLst/>
                <a:gdLst>
                  <a:gd name="T0" fmla="*/ 64 w 85"/>
                  <a:gd name="T1" fmla="*/ 96 h 116"/>
                  <a:gd name="T2" fmla="*/ 20 w 85"/>
                  <a:gd name="T3" fmla="*/ 96 h 116"/>
                  <a:gd name="T4" fmla="*/ 0 w 85"/>
                  <a:gd name="T5" fmla="*/ 3 h 116"/>
                  <a:gd name="T6" fmla="*/ 85 w 85"/>
                  <a:gd name="T7" fmla="*/ 3 h 116"/>
                  <a:gd name="T8" fmla="*/ 64 w 85"/>
                  <a:gd name="T9" fmla="*/ 9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16">
                    <a:moveTo>
                      <a:pt x="64" y="96"/>
                    </a:moveTo>
                    <a:cubicBezTo>
                      <a:pt x="60" y="116"/>
                      <a:pt x="25" y="116"/>
                      <a:pt x="20" y="96"/>
                    </a:cubicBezTo>
                    <a:cubicBezTo>
                      <a:pt x="14" y="61"/>
                      <a:pt x="8" y="39"/>
                      <a:pt x="0" y="3"/>
                    </a:cubicBezTo>
                    <a:cubicBezTo>
                      <a:pt x="28" y="0"/>
                      <a:pt x="57" y="0"/>
                      <a:pt x="85" y="3"/>
                    </a:cubicBezTo>
                    <a:cubicBezTo>
                      <a:pt x="77" y="39"/>
                      <a:pt x="71" y="61"/>
                      <a:pt x="64" y="96"/>
                    </a:cubicBezTo>
                    <a:close/>
                  </a:path>
                </a:pathLst>
              </a:custGeom>
              <a:solidFill>
                <a:srgbClr val="D1E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54"/>
              <p:cNvSpPr>
                <a:spLocks/>
              </p:cNvSpPr>
              <p:nvPr userDrawn="1"/>
            </p:nvSpPr>
            <p:spPr bwMode="auto">
              <a:xfrm>
                <a:off x="7770813" y="3325813"/>
                <a:ext cx="123825" cy="434975"/>
              </a:xfrm>
              <a:custGeom>
                <a:avLst/>
                <a:gdLst>
                  <a:gd name="T0" fmla="*/ 68 w 83"/>
                  <a:gd name="T1" fmla="*/ 54 h 292"/>
                  <a:gd name="T2" fmla="*/ 15 w 83"/>
                  <a:gd name="T3" fmla="*/ 54 h 292"/>
                  <a:gd name="T4" fmla="*/ 0 w 83"/>
                  <a:gd name="T5" fmla="*/ 292 h 292"/>
                  <a:gd name="T6" fmla="*/ 83 w 83"/>
                  <a:gd name="T7" fmla="*/ 292 h 292"/>
                  <a:gd name="T8" fmla="*/ 68 w 83"/>
                  <a:gd name="T9" fmla="*/ 54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292">
                    <a:moveTo>
                      <a:pt x="68" y="54"/>
                    </a:moveTo>
                    <a:cubicBezTo>
                      <a:pt x="65" y="0"/>
                      <a:pt x="17" y="0"/>
                      <a:pt x="15" y="54"/>
                    </a:cubicBezTo>
                    <a:cubicBezTo>
                      <a:pt x="10" y="144"/>
                      <a:pt x="5" y="201"/>
                      <a:pt x="0" y="292"/>
                    </a:cubicBezTo>
                    <a:cubicBezTo>
                      <a:pt x="27" y="292"/>
                      <a:pt x="55" y="292"/>
                      <a:pt x="83" y="292"/>
                    </a:cubicBezTo>
                    <a:cubicBezTo>
                      <a:pt x="77" y="201"/>
                      <a:pt x="73" y="144"/>
                      <a:pt x="68" y="54"/>
                    </a:cubicBezTo>
                    <a:close/>
                  </a:path>
                </a:pathLst>
              </a:custGeom>
              <a:solidFill>
                <a:srgbClr val="1037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Rectangle 55"/>
              <p:cNvSpPr>
                <a:spLocks noChangeArrowheads="1"/>
              </p:cNvSpPr>
              <p:nvPr userDrawn="1"/>
            </p:nvSpPr>
            <p:spPr bwMode="auto">
              <a:xfrm>
                <a:off x="7766051" y="3760788"/>
                <a:ext cx="133350" cy="20638"/>
              </a:xfrm>
              <a:prstGeom prst="rect">
                <a:avLst/>
              </a:prstGeom>
              <a:solidFill>
                <a:srgbClr val="1037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56"/>
              <p:cNvSpPr>
                <a:spLocks/>
              </p:cNvSpPr>
              <p:nvPr userDrawn="1"/>
            </p:nvSpPr>
            <p:spPr bwMode="auto">
              <a:xfrm>
                <a:off x="7764463" y="3871913"/>
                <a:ext cx="133350" cy="188913"/>
              </a:xfrm>
              <a:custGeom>
                <a:avLst/>
                <a:gdLst>
                  <a:gd name="T0" fmla="*/ 9 w 89"/>
                  <a:gd name="T1" fmla="*/ 69 h 127"/>
                  <a:gd name="T2" fmla="*/ 31 w 89"/>
                  <a:gd name="T3" fmla="*/ 127 h 127"/>
                  <a:gd name="T4" fmla="*/ 85 w 89"/>
                  <a:gd name="T5" fmla="*/ 65 h 127"/>
                  <a:gd name="T6" fmla="*/ 88 w 89"/>
                  <a:gd name="T7" fmla="*/ 42 h 127"/>
                  <a:gd name="T8" fmla="*/ 42 w 89"/>
                  <a:gd name="T9" fmla="*/ 2 h 127"/>
                  <a:gd name="T10" fmla="*/ 2 w 89"/>
                  <a:gd name="T11" fmla="*/ 48 h 127"/>
                  <a:gd name="T12" fmla="*/ 9 w 89"/>
                  <a:gd name="T13" fmla="*/ 6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127">
                    <a:moveTo>
                      <a:pt x="9" y="69"/>
                    </a:moveTo>
                    <a:cubicBezTo>
                      <a:pt x="18" y="82"/>
                      <a:pt x="45" y="108"/>
                      <a:pt x="31" y="127"/>
                    </a:cubicBezTo>
                    <a:cubicBezTo>
                      <a:pt x="31" y="127"/>
                      <a:pt x="75" y="100"/>
                      <a:pt x="85" y="65"/>
                    </a:cubicBezTo>
                    <a:cubicBezTo>
                      <a:pt x="88" y="58"/>
                      <a:pt x="89" y="51"/>
                      <a:pt x="88" y="42"/>
                    </a:cubicBezTo>
                    <a:cubicBezTo>
                      <a:pt x="87" y="18"/>
                      <a:pt x="66" y="0"/>
                      <a:pt x="42" y="2"/>
                    </a:cubicBezTo>
                    <a:cubicBezTo>
                      <a:pt x="18" y="4"/>
                      <a:pt x="0" y="25"/>
                      <a:pt x="2" y="48"/>
                    </a:cubicBezTo>
                    <a:cubicBezTo>
                      <a:pt x="3" y="56"/>
                      <a:pt x="5" y="63"/>
                      <a:pt x="9" y="69"/>
                    </a:cubicBezTo>
                    <a:close/>
                  </a:path>
                </a:pathLst>
              </a:custGeom>
              <a:solidFill>
                <a:srgbClr val="DE3F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57"/>
              <p:cNvSpPr>
                <a:spLocks/>
              </p:cNvSpPr>
              <p:nvPr userDrawn="1"/>
            </p:nvSpPr>
            <p:spPr bwMode="auto">
              <a:xfrm>
                <a:off x="7766051" y="3875088"/>
                <a:ext cx="85725" cy="185738"/>
              </a:xfrm>
              <a:custGeom>
                <a:avLst/>
                <a:gdLst>
                  <a:gd name="T0" fmla="*/ 36 w 57"/>
                  <a:gd name="T1" fmla="*/ 63 h 125"/>
                  <a:gd name="T2" fmla="*/ 42 w 57"/>
                  <a:gd name="T3" fmla="*/ 0 h 125"/>
                  <a:gd name="T4" fmla="*/ 41 w 57"/>
                  <a:gd name="T5" fmla="*/ 0 h 125"/>
                  <a:gd name="T6" fmla="*/ 20 w 57"/>
                  <a:gd name="T7" fmla="*/ 7 h 125"/>
                  <a:gd name="T8" fmla="*/ 1 w 57"/>
                  <a:gd name="T9" fmla="*/ 46 h 125"/>
                  <a:gd name="T10" fmla="*/ 8 w 57"/>
                  <a:gd name="T11" fmla="*/ 67 h 125"/>
                  <a:gd name="T12" fmla="*/ 30 w 57"/>
                  <a:gd name="T13" fmla="*/ 125 h 125"/>
                  <a:gd name="T14" fmla="*/ 36 w 57"/>
                  <a:gd name="T15" fmla="*/ 6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125">
                    <a:moveTo>
                      <a:pt x="36" y="63"/>
                    </a:moveTo>
                    <a:cubicBezTo>
                      <a:pt x="14" y="23"/>
                      <a:pt x="42" y="0"/>
                      <a:pt x="42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3" y="1"/>
                      <a:pt x="26" y="3"/>
                      <a:pt x="20" y="7"/>
                    </a:cubicBezTo>
                    <a:cubicBezTo>
                      <a:pt x="8" y="16"/>
                      <a:pt x="0" y="30"/>
                      <a:pt x="1" y="46"/>
                    </a:cubicBezTo>
                    <a:cubicBezTo>
                      <a:pt x="2" y="54"/>
                      <a:pt x="4" y="61"/>
                      <a:pt x="8" y="67"/>
                    </a:cubicBezTo>
                    <a:cubicBezTo>
                      <a:pt x="17" y="80"/>
                      <a:pt x="44" y="106"/>
                      <a:pt x="30" y="125"/>
                    </a:cubicBezTo>
                    <a:cubicBezTo>
                      <a:pt x="30" y="125"/>
                      <a:pt x="57" y="103"/>
                      <a:pt x="36" y="63"/>
                    </a:cubicBezTo>
                    <a:close/>
                  </a:path>
                </a:pathLst>
              </a:custGeom>
              <a:solidFill>
                <a:srgbClr val="FD61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Rectangle 58"/>
              <p:cNvSpPr>
                <a:spLocks noChangeArrowheads="1"/>
              </p:cNvSpPr>
              <p:nvPr userDrawn="1"/>
            </p:nvSpPr>
            <p:spPr bwMode="auto">
              <a:xfrm>
                <a:off x="5502276" y="6049963"/>
                <a:ext cx="80963" cy="90488"/>
              </a:xfrm>
              <a:prstGeom prst="rect">
                <a:avLst/>
              </a:pr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59"/>
              <p:cNvSpPr>
                <a:spLocks/>
              </p:cNvSpPr>
              <p:nvPr userDrawn="1"/>
            </p:nvSpPr>
            <p:spPr bwMode="auto">
              <a:xfrm>
                <a:off x="5094288" y="5329238"/>
                <a:ext cx="765175" cy="766763"/>
              </a:xfrm>
              <a:custGeom>
                <a:avLst/>
                <a:gdLst>
                  <a:gd name="T0" fmla="*/ 489 w 513"/>
                  <a:gd name="T1" fmla="*/ 362 h 514"/>
                  <a:gd name="T2" fmla="*/ 471 w 513"/>
                  <a:gd name="T3" fmla="*/ 383 h 514"/>
                  <a:gd name="T4" fmla="*/ 131 w 513"/>
                  <a:gd name="T5" fmla="*/ 383 h 514"/>
                  <a:gd name="T6" fmla="*/ 131 w 513"/>
                  <a:gd name="T7" fmla="*/ 43 h 514"/>
                  <a:gd name="T8" fmla="*/ 152 w 513"/>
                  <a:gd name="T9" fmla="*/ 25 h 514"/>
                  <a:gd name="T10" fmla="*/ 127 w 513"/>
                  <a:gd name="T11" fmla="*/ 0 h 514"/>
                  <a:gd name="T12" fmla="*/ 107 w 513"/>
                  <a:gd name="T13" fmla="*/ 19 h 514"/>
                  <a:gd name="T14" fmla="*/ 107 w 513"/>
                  <a:gd name="T15" fmla="*/ 407 h 514"/>
                  <a:gd name="T16" fmla="*/ 495 w 513"/>
                  <a:gd name="T17" fmla="*/ 407 h 514"/>
                  <a:gd name="T18" fmla="*/ 513 w 513"/>
                  <a:gd name="T19" fmla="*/ 387 h 514"/>
                  <a:gd name="T20" fmla="*/ 489 w 513"/>
                  <a:gd name="T21" fmla="*/ 362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13" h="514">
                    <a:moveTo>
                      <a:pt x="489" y="362"/>
                    </a:moveTo>
                    <a:cubicBezTo>
                      <a:pt x="484" y="370"/>
                      <a:pt x="477" y="376"/>
                      <a:pt x="471" y="383"/>
                    </a:cubicBezTo>
                    <a:cubicBezTo>
                      <a:pt x="377" y="477"/>
                      <a:pt x="225" y="477"/>
                      <a:pt x="131" y="383"/>
                    </a:cubicBezTo>
                    <a:cubicBezTo>
                      <a:pt x="37" y="289"/>
                      <a:pt x="37" y="137"/>
                      <a:pt x="131" y="43"/>
                    </a:cubicBezTo>
                    <a:cubicBezTo>
                      <a:pt x="137" y="36"/>
                      <a:pt x="144" y="30"/>
                      <a:pt x="152" y="25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0" y="6"/>
                      <a:pt x="113" y="12"/>
                      <a:pt x="107" y="19"/>
                    </a:cubicBezTo>
                    <a:cubicBezTo>
                      <a:pt x="0" y="126"/>
                      <a:pt x="0" y="300"/>
                      <a:pt x="107" y="407"/>
                    </a:cubicBezTo>
                    <a:cubicBezTo>
                      <a:pt x="214" y="514"/>
                      <a:pt x="388" y="514"/>
                      <a:pt x="495" y="407"/>
                    </a:cubicBezTo>
                    <a:cubicBezTo>
                      <a:pt x="502" y="401"/>
                      <a:pt x="508" y="394"/>
                      <a:pt x="513" y="387"/>
                    </a:cubicBezTo>
                    <a:lnTo>
                      <a:pt x="489" y="362"/>
                    </a:ln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60"/>
              <p:cNvSpPr>
                <a:spLocks/>
              </p:cNvSpPr>
              <p:nvPr userDrawn="1"/>
            </p:nvSpPr>
            <p:spPr bwMode="auto">
              <a:xfrm>
                <a:off x="5240338" y="5308601"/>
                <a:ext cx="119063" cy="119063"/>
              </a:xfrm>
              <a:custGeom>
                <a:avLst/>
                <a:gdLst>
                  <a:gd name="T0" fmla="*/ 60 w 75"/>
                  <a:gd name="T1" fmla="*/ 75 h 75"/>
                  <a:gd name="T2" fmla="*/ 75 w 75"/>
                  <a:gd name="T3" fmla="*/ 60 h 75"/>
                  <a:gd name="T4" fmla="*/ 15 w 75"/>
                  <a:gd name="T5" fmla="*/ 0 h 75"/>
                  <a:gd name="T6" fmla="*/ 0 w 75"/>
                  <a:gd name="T7" fmla="*/ 15 h 75"/>
                  <a:gd name="T8" fmla="*/ 60 w 75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75">
                    <a:moveTo>
                      <a:pt x="60" y="75"/>
                    </a:moveTo>
                    <a:lnTo>
                      <a:pt x="75" y="60"/>
                    </a:lnTo>
                    <a:lnTo>
                      <a:pt x="15" y="0"/>
                    </a:lnTo>
                    <a:lnTo>
                      <a:pt x="0" y="15"/>
                    </a:lnTo>
                    <a:lnTo>
                      <a:pt x="60" y="75"/>
                    </a:ln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Oval 61"/>
              <p:cNvSpPr>
                <a:spLocks noChangeArrowheads="1"/>
              </p:cNvSpPr>
              <p:nvPr userDrawn="1"/>
            </p:nvSpPr>
            <p:spPr bwMode="auto">
              <a:xfrm>
                <a:off x="5218113" y="5287963"/>
                <a:ext cx="63500" cy="61913"/>
              </a:xfrm>
              <a:prstGeom prst="ellipse">
                <a:avLst/>
              </a:pr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62"/>
              <p:cNvSpPr>
                <a:spLocks/>
              </p:cNvSpPr>
              <p:nvPr userDrawn="1"/>
            </p:nvSpPr>
            <p:spPr bwMode="auto">
              <a:xfrm>
                <a:off x="5343526" y="6140451"/>
                <a:ext cx="403225" cy="55563"/>
              </a:xfrm>
              <a:custGeom>
                <a:avLst/>
                <a:gdLst>
                  <a:gd name="T0" fmla="*/ 270 w 270"/>
                  <a:gd name="T1" fmla="*/ 38 h 38"/>
                  <a:gd name="T2" fmla="*/ 231 w 270"/>
                  <a:gd name="T3" fmla="*/ 0 h 38"/>
                  <a:gd name="T4" fmla="*/ 40 w 270"/>
                  <a:gd name="T5" fmla="*/ 0 h 38"/>
                  <a:gd name="T6" fmla="*/ 0 w 270"/>
                  <a:gd name="T7" fmla="*/ 38 h 38"/>
                  <a:gd name="T8" fmla="*/ 270 w 27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38">
                    <a:moveTo>
                      <a:pt x="270" y="38"/>
                    </a:moveTo>
                    <a:cubicBezTo>
                      <a:pt x="269" y="17"/>
                      <a:pt x="252" y="0"/>
                      <a:pt x="231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18" y="0"/>
                      <a:pt x="1" y="17"/>
                      <a:pt x="0" y="38"/>
                    </a:cubicBezTo>
                    <a:lnTo>
                      <a:pt x="270" y="38"/>
                    </a:ln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63"/>
              <p:cNvSpPr>
                <a:spLocks/>
              </p:cNvSpPr>
              <p:nvPr userDrawn="1"/>
            </p:nvSpPr>
            <p:spPr bwMode="auto">
              <a:xfrm>
                <a:off x="5761038" y="5830888"/>
                <a:ext cx="120650" cy="119063"/>
              </a:xfrm>
              <a:custGeom>
                <a:avLst/>
                <a:gdLst>
                  <a:gd name="T0" fmla="*/ 16 w 76"/>
                  <a:gd name="T1" fmla="*/ 0 h 75"/>
                  <a:gd name="T2" fmla="*/ 0 w 76"/>
                  <a:gd name="T3" fmla="*/ 15 h 75"/>
                  <a:gd name="T4" fmla="*/ 61 w 76"/>
                  <a:gd name="T5" fmla="*/ 75 h 75"/>
                  <a:gd name="T6" fmla="*/ 76 w 76"/>
                  <a:gd name="T7" fmla="*/ 60 h 75"/>
                  <a:gd name="T8" fmla="*/ 16 w 76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75">
                    <a:moveTo>
                      <a:pt x="16" y="0"/>
                    </a:moveTo>
                    <a:lnTo>
                      <a:pt x="0" y="15"/>
                    </a:lnTo>
                    <a:lnTo>
                      <a:pt x="61" y="75"/>
                    </a:lnTo>
                    <a:lnTo>
                      <a:pt x="76" y="6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Oval 64"/>
              <p:cNvSpPr>
                <a:spLocks noChangeArrowheads="1"/>
              </p:cNvSpPr>
              <p:nvPr userDrawn="1"/>
            </p:nvSpPr>
            <p:spPr bwMode="auto">
              <a:xfrm>
                <a:off x="5840413" y="5908676"/>
                <a:ext cx="63500" cy="61913"/>
              </a:xfrm>
              <a:prstGeom prst="ellipse">
                <a:avLst/>
              </a:pr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65"/>
              <p:cNvSpPr>
                <a:spLocks/>
              </p:cNvSpPr>
              <p:nvPr userDrawn="1"/>
            </p:nvSpPr>
            <p:spPr bwMode="auto">
              <a:xfrm>
                <a:off x="5207001" y="5310188"/>
                <a:ext cx="676275" cy="674688"/>
              </a:xfrm>
              <a:custGeom>
                <a:avLst/>
                <a:gdLst>
                  <a:gd name="T0" fmla="*/ 80 w 452"/>
                  <a:gd name="T1" fmla="*/ 80 h 452"/>
                  <a:gd name="T2" fmla="*/ 80 w 452"/>
                  <a:gd name="T3" fmla="*/ 372 h 452"/>
                  <a:gd name="T4" fmla="*/ 372 w 452"/>
                  <a:gd name="T5" fmla="*/ 372 h 452"/>
                  <a:gd name="T6" fmla="*/ 372 w 452"/>
                  <a:gd name="T7" fmla="*/ 80 h 452"/>
                  <a:gd name="T8" fmla="*/ 80 w 452"/>
                  <a:gd name="T9" fmla="*/ 80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2" h="452">
                    <a:moveTo>
                      <a:pt x="80" y="80"/>
                    </a:moveTo>
                    <a:cubicBezTo>
                      <a:pt x="0" y="160"/>
                      <a:pt x="0" y="291"/>
                      <a:pt x="80" y="372"/>
                    </a:cubicBezTo>
                    <a:cubicBezTo>
                      <a:pt x="161" y="452"/>
                      <a:pt x="292" y="452"/>
                      <a:pt x="372" y="372"/>
                    </a:cubicBezTo>
                    <a:cubicBezTo>
                      <a:pt x="452" y="291"/>
                      <a:pt x="452" y="160"/>
                      <a:pt x="372" y="80"/>
                    </a:cubicBezTo>
                    <a:cubicBezTo>
                      <a:pt x="292" y="0"/>
                      <a:pt x="161" y="0"/>
                      <a:pt x="80" y="80"/>
                    </a:cubicBezTo>
                    <a:close/>
                  </a:path>
                </a:pathLst>
              </a:custGeom>
              <a:solidFill>
                <a:srgbClr val="1C75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66"/>
              <p:cNvSpPr>
                <a:spLocks/>
              </p:cNvSpPr>
              <p:nvPr userDrawn="1"/>
            </p:nvSpPr>
            <p:spPr bwMode="auto">
              <a:xfrm>
                <a:off x="5800726" y="5510213"/>
                <a:ext cx="42863" cy="92075"/>
              </a:xfrm>
              <a:custGeom>
                <a:avLst/>
                <a:gdLst>
                  <a:gd name="T0" fmla="*/ 13 w 29"/>
                  <a:gd name="T1" fmla="*/ 1 h 62"/>
                  <a:gd name="T2" fmla="*/ 13 w 29"/>
                  <a:gd name="T3" fmla="*/ 2 h 62"/>
                  <a:gd name="T4" fmla="*/ 14 w 29"/>
                  <a:gd name="T5" fmla="*/ 4 h 62"/>
                  <a:gd name="T6" fmla="*/ 21 w 29"/>
                  <a:gd name="T7" fmla="*/ 19 h 62"/>
                  <a:gd name="T8" fmla="*/ 29 w 29"/>
                  <a:gd name="T9" fmla="*/ 50 h 62"/>
                  <a:gd name="T10" fmla="*/ 27 w 29"/>
                  <a:gd name="T11" fmla="*/ 56 h 62"/>
                  <a:gd name="T12" fmla="*/ 23 w 29"/>
                  <a:gd name="T13" fmla="*/ 62 h 62"/>
                  <a:gd name="T14" fmla="*/ 18 w 29"/>
                  <a:gd name="T15" fmla="*/ 59 h 62"/>
                  <a:gd name="T16" fmla="*/ 15 w 29"/>
                  <a:gd name="T17" fmla="*/ 57 h 62"/>
                  <a:gd name="T18" fmla="*/ 13 w 29"/>
                  <a:gd name="T19" fmla="*/ 56 h 62"/>
                  <a:gd name="T20" fmla="*/ 7 w 29"/>
                  <a:gd name="T21" fmla="*/ 53 h 62"/>
                  <a:gd name="T22" fmla="*/ 2 w 29"/>
                  <a:gd name="T23" fmla="*/ 46 h 62"/>
                  <a:gd name="T24" fmla="*/ 1 w 29"/>
                  <a:gd name="T25" fmla="*/ 37 h 62"/>
                  <a:gd name="T26" fmla="*/ 0 w 29"/>
                  <a:gd name="T27" fmla="*/ 34 h 62"/>
                  <a:gd name="T28" fmla="*/ 0 w 29"/>
                  <a:gd name="T29" fmla="*/ 32 h 62"/>
                  <a:gd name="T30" fmla="*/ 1 w 29"/>
                  <a:gd name="T31" fmla="*/ 31 h 62"/>
                  <a:gd name="T32" fmla="*/ 1 w 29"/>
                  <a:gd name="T33" fmla="*/ 26 h 62"/>
                  <a:gd name="T34" fmla="*/ 3 w 29"/>
                  <a:gd name="T35" fmla="*/ 22 h 62"/>
                  <a:gd name="T36" fmla="*/ 2 w 29"/>
                  <a:gd name="T37" fmla="*/ 15 h 62"/>
                  <a:gd name="T38" fmla="*/ 3 w 29"/>
                  <a:gd name="T39" fmla="*/ 9 h 62"/>
                  <a:gd name="T40" fmla="*/ 6 w 29"/>
                  <a:gd name="T41" fmla="*/ 3 h 62"/>
                  <a:gd name="T42" fmla="*/ 13 w 29"/>
                  <a:gd name="T43" fmla="*/ 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9" h="62">
                    <a:moveTo>
                      <a:pt x="13" y="1"/>
                    </a:moveTo>
                    <a:cubicBezTo>
                      <a:pt x="13" y="1"/>
                      <a:pt x="13" y="2"/>
                      <a:pt x="13" y="2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7" y="11"/>
                      <a:pt x="21" y="19"/>
                    </a:cubicBezTo>
                    <a:cubicBezTo>
                      <a:pt x="24" y="27"/>
                      <a:pt x="29" y="49"/>
                      <a:pt x="29" y="50"/>
                    </a:cubicBezTo>
                    <a:cubicBezTo>
                      <a:pt x="29" y="51"/>
                      <a:pt x="28" y="54"/>
                      <a:pt x="27" y="56"/>
                    </a:cubicBezTo>
                    <a:cubicBezTo>
                      <a:pt x="26" y="58"/>
                      <a:pt x="24" y="62"/>
                      <a:pt x="23" y="62"/>
                    </a:cubicBezTo>
                    <a:cubicBezTo>
                      <a:pt x="22" y="62"/>
                      <a:pt x="19" y="62"/>
                      <a:pt x="18" y="59"/>
                    </a:cubicBezTo>
                    <a:cubicBezTo>
                      <a:pt x="18" y="59"/>
                      <a:pt x="18" y="59"/>
                      <a:pt x="15" y="57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2" y="56"/>
                      <a:pt x="9" y="54"/>
                      <a:pt x="7" y="53"/>
                    </a:cubicBezTo>
                    <a:cubicBezTo>
                      <a:pt x="6" y="51"/>
                      <a:pt x="2" y="47"/>
                      <a:pt x="2" y="46"/>
                    </a:cubicBezTo>
                    <a:cubicBezTo>
                      <a:pt x="3" y="45"/>
                      <a:pt x="2" y="40"/>
                      <a:pt x="1" y="37"/>
                    </a:cubicBezTo>
                    <a:cubicBezTo>
                      <a:pt x="1" y="37"/>
                      <a:pt x="1" y="37"/>
                      <a:pt x="0" y="34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2" y="32"/>
                      <a:pt x="2" y="32"/>
                      <a:pt x="1" y="31"/>
                    </a:cubicBezTo>
                    <a:cubicBezTo>
                      <a:pt x="1" y="30"/>
                      <a:pt x="1" y="27"/>
                      <a:pt x="1" y="26"/>
                    </a:cubicBezTo>
                    <a:cubicBezTo>
                      <a:pt x="2" y="25"/>
                      <a:pt x="4" y="23"/>
                      <a:pt x="3" y="22"/>
                    </a:cubicBezTo>
                    <a:cubicBezTo>
                      <a:pt x="3" y="21"/>
                      <a:pt x="2" y="16"/>
                      <a:pt x="2" y="15"/>
                    </a:cubicBezTo>
                    <a:cubicBezTo>
                      <a:pt x="2" y="14"/>
                      <a:pt x="4" y="10"/>
                      <a:pt x="3" y="9"/>
                    </a:cubicBezTo>
                    <a:cubicBezTo>
                      <a:pt x="2" y="9"/>
                      <a:pt x="4" y="5"/>
                      <a:pt x="6" y="3"/>
                    </a:cubicBezTo>
                    <a:cubicBezTo>
                      <a:pt x="7" y="1"/>
                      <a:pt x="13" y="0"/>
                      <a:pt x="13" y="1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67"/>
              <p:cNvSpPr>
                <a:spLocks/>
              </p:cNvSpPr>
              <p:nvPr userDrawn="1"/>
            </p:nvSpPr>
            <p:spPr bwMode="auto">
              <a:xfrm>
                <a:off x="5238751" y="5614988"/>
                <a:ext cx="361950" cy="336550"/>
              </a:xfrm>
              <a:custGeom>
                <a:avLst/>
                <a:gdLst>
                  <a:gd name="T0" fmla="*/ 1 w 242"/>
                  <a:gd name="T1" fmla="*/ 38 h 226"/>
                  <a:gd name="T2" fmla="*/ 1 w 242"/>
                  <a:gd name="T3" fmla="*/ 28 h 226"/>
                  <a:gd name="T4" fmla="*/ 13 w 242"/>
                  <a:gd name="T5" fmla="*/ 26 h 226"/>
                  <a:gd name="T6" fmla="*/ 7 w 242"/>
                  <a:gd name="T7" fmla="*/ 19 h 226"/>
                  <a:gd name="T8" fmla="*/ 14 w 242"/>
                  <a:gd name="T9" fmla="*/ 6 h 226"/>
                  <a:gd name="T10" fmla="*/ 28 w 242"/>
                  <a:gd name="T11" fmla="*/ 0 h 226"/>
                  <a:gd name="T12" fmla="*/ 40 w 242"/>
                  <a:gd name="T13" fmla="*/ 4 h 226"/>
                  <a:gd name="T14" fmla="*/ 44 w 242"/>
                  <a:gd name="T15" fmla="*/ 11 h 226"/>
                  <a:gd name="T16" fmla="*/ 46 w 242"/>
                  <a:gd name="T17" fmla="*/ 22 h 226"/>
                  <a:gd name="T18" fmla="*/ 30 w 242"/>
                  <a:gd name="T19" fmla="*/ 14 h 226"/>
                  <a:gd name="T20" fmla="*/ 18 w 242"/>
                  <a:gd name="T21" fmla="*/ 17 h 226"/>
                  <a:gd name="T22" fmla="*/ 23 w 242"/>
                  <a:gd name="T23" fmla="*/ 28 h 226"/>
                  <a:gd name="T24" fmla="*/ 22 w 242"/>
                  <a:gd name="T25" fmla="*/ 48 h 226"/>
                  <a:gd name="T26" fmla="*/ 31 w 242"/>
                  <a:gd name="T27" fmla="*/ 57 h 226"/>
                  <a:gd name="T28" fmla="*/ 45 w 242"/>
                  <a:gd name="T29" fmla="*/ 55 h 226"/>
                  <a:gd name="T30" fmla="*/ 44 w 242"/>
                  <a:gd name="T31" fmla="*/ 48 h 226"/>
                  <a:gd name="T32" fmla="*/ 37 w 242"/>
                  <a:gd name="T33" fmla="*/ 30 h 226"/>
                  <a:gd name="T34" fmla="*/ 51 w 242"/>
                  <a:gd name="T35" fmla="*/ 30 h 226"/>
                  <a:gd name="T36" fmla="*/ 62 w 242"/>
                  <a:gd name="T37" fmla="*/ 28 h 226"/>
                  <a:gd name="T38" fmla="*/ 75 w 242"/>
                  <a:gd name="T39" fmla="*/ 31 h 226"/>
                  <a:gd name="T40" fmla="*/ 88 w 242"/>
                  <a:gd name="T41" fmla="*/ 42 h 226"/>
                  <a:gd name="T42" fmla="*/ 80 w 242"/>
                  <a:gd name="T43" fmla="*/ 43 h 226"/>
                  <a:gd name="T44" fmla="*/ 75 w 242"/>
                  <a:gd name="T45" fmla="*/ 48 h 226"/>
                  <a:gd name="T46" fmla="*/ 80 w 242"/>
                  <a:gd name="T47" fmla="*/ 58 h 226"/>
                  <a:gd name="T48" fmla="*/ 78 w 242"/>
                  <a:gd name="T49" fmla="*/ 71 h 226"/>
                  <a:gd name="T50" fmla="*/ 81 w 242"/>
                  <a:gd name="T51" fmla="*/ 87 h 226"/>
                  <a:gd name="T52" fmla="*/ 89 w 242"/>
                  <a:gd name="T53" fmla="*/ 106 h 226"/>
                  <a:gd name="T54" fmla="*/ 78 w 242"/>
                  <a:gd name="T55" fmla="*/ 113 h 226"/>
                  <a:gd name="T56" fmla="*/ 75 w 242"/>
                  <a:gd name="T57" fmla="*/ 134 h 226"/>
                  <a:gd name="T58" fmla="*/ 92 w 242"/>
                  <a:gd name="T59" fmla="*/ 127 h 226"/>
                  <a:gd name="T60" fmla="*/ 113 w 242"/>
                  <a:gd name="T61" fmla="*/ 137 h 226"/>
                  <a:gd name="T62" fmla="*/ 118 w 242"/>
                  <a:gd name="T63" fmla="*/ 124 h 226"/>
                  <a:gd name="T64" fmla="*/ 126 w 242"/>
                  <a:gd name="T65" fmla="*/ 117 h 226"/>
                  <a:gd name="T66" fmla="*/ 144 w 242"/>
                  <a:gd name="T67" fmla="*/ 113 h 226"/>
                  <a:gd name="T68" fmla="*/ 169 w 242"/>
                  <a:gd name="T69" fmla="*/ 113 h 226"/>
                  <a:gd name="T70" fmla="*/ 185 w 242"/>
                  <a:gd name="T71" fmla="*/ 107 h 226"/>
                  <a:gd name="T72" fmla="*/ 195 w 242"/>
                  <a:gd name="T73" fmla="*/ 111 h 226"/>
                  <a:gd name="T74" fmla="*/ 200 w 242"/>
                  <a:gd name="T75" fmla="*/ 125 h 226"/>
                  <a:gd name="T76" fmla="*/ 211 w 242"/>
                  <a:gd name="T77" fmla="*/ 143 h 226"/>
                  <a:gd name="T78" fmla="*/ 213 w 242"/>
                  <a:gd name="T79" fmla="*/ 160 h 226"/>
                  <a:gd name="T80" fmla="*/ 215 w 242"/>
                  <a:gd name="T81" fmla="*/ 174 h 226"/>
                  <a:gd name="T82" fmla="*/ 219 w 242"/>
                  <a:gd name="T83" fmla="*/ 192 h 226"/>
                  <a:gd name="T84" fmla="*/ 230 w 242"/>
                  <a:gd name="T85" fmla="*/ 208 h 226"/>
                  <a:gd name="T86" fmla="*/ 239 w 242"/>
                  <a:gd name="T87" fmla="*/ 219 h 226"/>
                  <a:gd name="T88" fmla="*/ 234 w 242"/>
                  <a:gd name="T89" fmla="*/ 226 h 226"/>
                  <a:gd name="T90" fmla="*/ 220 w 242"/>
                  <a:gd name="T91" fmla="*/ 219 h 226"/>
                  <a:gd name="T92" fmla="*/ 206 w 242"/>
                  <a:gd name="T93" fmla="*/ 205 h 226"/>
                  <a:gd name="T94" fmla="*/ 187 w 242"/>
                  <a:gd name="T95" fmla="*/ 185 h 226"/>
                  <a:gd name="T96" fmla="*/ 173 w 242"/>
                  <a:gd name="T97" fmla="*/ 172 h 226"/>
                  <a:gd name="T98" fmla="*/ 150 w 242"/>
                  <a:gd name="T99" fmla="*/ 166 h 226"/>
                  <a:gd name="T100" fmla="*/ 135 w 242"/>
                  <a:gd name="T101" fmla="*/ 158 h 226"/>
                  <a:gd name="T102" fmla="*/ 122 w 242"/>
                  <a:gd name="T103" fmla="*/ 140 h 226"/>
                  <a:gd name="T104" fmla="*/ 108 w 242"/>
                  <a:gd name="T105" fmla="*/ 142 h 226"/>
                  <a:gd name="T106" fmla="*/ 96 w 242"/>
                  <a:gd name="T107" fmla="*/ 143 h 226"/>
                  <a:gd name="T108" fmla="*/ 64 w 242"/>
                  <a:gd name="T109" fmla="*/ 143 h 226"/>
                  <a:gd name="T110" fmla="*/ 61 w 242"/>
                  <a:gd name="T111" fmla="*/ 146 h 226"/>
                  <a:gd name="T112" fmla="*/ 45 w 242"/>
                  <a:gd name="T113" fmla="*/ 142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42" h="226">
                    <a:moveTo>
                      <a:pt x="7" y="75"/>
                    </a:moveTo>
                    <a:cubicBezTo>
                      <a:pt x="3" y="57"/>
                      <a:pt x="0" y="41"/>
                      <a:pt x="0" y="41"/>
                    </a:cubicBezTo>
                    <a:cubicBezTo>
                      <a:pt x="1" y="41"/>
                      <a:pt x="2" y="39"/>
                      <a:pt x="1" y="38"/>
                    </a:cubicBezTo>
                    <a:cubicBezTo>
                      <a:pt x="1" y="37"/>
                      <a:pt x="5" y="34"/>
                      <a:pt x="5" y="35"/>
                    </a:cubicBezTo>
                    <a:cubicBezTo>
                      <a:pt x="6" y="35"/>
                      <a:pt x="7" y="34"/>
                      <a:pt x="6" y="32"/>
                    </a:cubicBezTo>
                    <a:cubicBezTo>
                      <a:pt x="5" y="30"/>
                      <a:pt x="1" y="29"/>
                      <a:pt x="1" y="28"/>
                    </a:cubicBezTo>
                    <a:cubicBezTo>
                      <a:pt x="1" y="28"/>
                      <a:pt x="0" y="26"/>
                      <a:pt x="1" y="26"/>
                    </a:cubicBezTo>
                    <a:cubicBezTo>
                      <a:pt x="2" y="26"/>
                      <a:pt x="6" y="24"/>
                      <a:pt x="7" y="24"/>
                    </a:cubicBezTo>
                    <a:cubicBezTo>
                      <a:pt x="9" y="24"/>
                      <a:pt x="13" y="25"/>
                      <a:pt x="13" y="26"/>
                    </a:cubicBezTo>
                    <a:cubicBezTo>
                      <a:pt x="13" y="27"/>
                      <a:pt x="16" y="27"/>
                      <a:pt x="16" y="26"/>
                    </a:cubicBezTo>
                    <a:cubicBezTo>
                      <a:pt x="16" y="25"/>
                      <a:pt x="14" y="22"/>
                      <a:pt x="14" y="23"/>
                    </a:cubicBezTo>
                    <a:cubicBezTo>
                      <a:pt x="13" y="23"/>
                      <a:pt x="9" y="22"/>
                      <a:pt x="7" y="19"/>
                    </a:cubicBezTo>
                    <a:cubicBezTo>
                      <a:pt x="4" y="17"/>
                      <a:pt x="4" y="10"/>
                      <a:pt x="5" y="10"/>
                    </a:cubicBezTo>
                    <a:cubicBezTo>
                      <a:pt x="6" y="10"/>
                      <a:pt x="9" y="10"/>
                      <a:pt x="9" y="8"/>
                    </a:cubicBezTo>
                    <a:cubicBezTo>
                      <a:pt x="10" y="6"/>
                      <a:pt x="14" y="7"/>
                      <a:pt x="14" y="6"/>
                    </a:cubicBezTo>
                    <a:cubicBezTo>
                      <a:pt x="15" y="5"/>
                      <a:pt x="18" y="3"/>
                      <a:pt x="19" y="2"/>
                    </a:cubicBezTo>
                    <a:cubicBezTo>
                      <a:pt x="20" y="2"/>
                      <a:pt x="23" y="4"/>
                      <a:pt x="24" y="3"/>
                    </a:cubicBezTo>
                    <a:cubicBezTo>
                      <a:pt x="24" y="2"/>
                      <a:pt x="27" y="0"/>
                      <a:pt x="28" y="0"/>
                    </a:cubicBezTo>
                    <a:cubicBezTo>
                      <a:pt x="29" y="1"/>
                      <a:pt x="32" y="2"/>
                      <a:pt x="32" y="3"/>
                    </a:cubicBezTo>
                    <a:cubicBezTo>
                      <a:pt x="32" y="4"/>
                      <a:pt x="34" y="5"/>
                      <a:pt x="35" y="5"/>
                    </a:cubicBezTo>
                    <a:cubicBezTo>
                      <a:pt x="36" y="5"/>
                      <a:pt x="40" y="3"/>
                      <a:pt x="40" y="4"/>
                    </a:cubicBezTo>
                    <a:cubicBezTo>
                      <a:pt x="41" y="4"/>
                      <a:pt x="43" y="4"/>
                      <a:pt x="43" y="4"/>
                    </a:cubicBezTo>
                    <a:cubicBezTo>
                      <a:pt x="43" y="5"/>
                      <a:pt x="45" y="8"/>
                      <a:pt x="45" y="8"/>
                    </a:cubicBezTo>
                    <a:cubicBezTo>
                      <a:pt x="45" y="9"/>
                      <a:pt x="45" y="11"/>
                      <a:pt x="44" y="11"/>
                    </a:cubicBezTo>
                    <a:cubicBezTo>
                      <a:pt x="43" y="11"/>
                      <a:pt x="41" y="13"/>
                      <a:pt x="42" y="13"/>
                    </a:cubicBezTo>
                    <a:cubicBezTo>
                      <a:pt x="42" y="13"/>
                      <a:pt x="45" y="15"/>
                      <a:pt x="46" y="17"/>
                    </a:cubicBezTo>
                    <a:cubicBezTo>
                      <a:pt x="46" y="18"/>
                      <a:pt x="49" y="21"/>
                      <a:pt x="46" y="22"/>
                    </a:cubicBezTo>
                    <a:cubicBezTo>
                      <a:pt x="43" y="22"/>
                      <a:pt x="36" y="25"/>
                      <a:pt x="35" y="26"/>
                    </a:cubicBezTo>
                    <a:cubicBezTo>
                      <a:pt x="34" y="27"/>
                      <a:pt x="32" y="24"/>
                      <a:pt x="34" y="19"/>
                    </a:cubicBezTo>
                    <a:cubicBezTo>
                      <a:pt x="34" y="19"/>
                      <a:pt x="34" y="19"/>
                      <a:pt x="30" y="14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6" y="12"/>
                      <a:pt x="23" y="13"/>
                      <a:pt x="22" y="13"/>
                    </a:cubicBezTo>
                    <a:cubicBezTo>
                      <a:pt x="21" y="13"/>
                      <a:pt x="20" y="16"/>
                      <a:pt x="18" y="17"/>
                    </a:cubicBezTo>
                    <a:cubicBezTo>
                      <a:pt x="17" y="17"/>
                      <a:pt x="15" y="19"/>
                      <a:pt x="16" y="19"/>
                    </a:cubicBezTo>
                    <a:cubicBezTo>
                      <a:pt x="17" y="19"/>
                      <a:pt x="20" y="20"/>
                      <a:pt x="20" y="21"/>
                    </a:cubicBezTo>
                    <a:cubicBezTo>
                      <a:pt x="21" y="22"/>
                      <a:pt x="24" y="26"/>
                      <a:pt x="23" y="28"/>
                    </a:cubicBezTo>
                    <a:cubicBezTo>
                      <a:pt x="22" y="29"/>
                      <a:pt x="20" y="35"/>
                      <a:pt x="20" y="35"/>
                    </a:cubicBezTo>
                    <a:cubicBezTo>
                      <a:pt x="21" y="35"/>
                      <a:pt x="22" y="37"/>
                      <a:pt x="22" y="39"/>
                    </a:cubicBezTo>
                    <a:cubicBezTo>
                      <a:pt x="21" y="41"/>
                      <a:pt x="22" y="46"/>
                      <a:pt x="22" y="48"/>
                    </a:cubicBezTo>
                    <a:cubicBezTo>
                      <a:pt x="23" y="49"/>
                      <a:pt x="23" y="53"/>
                      <a:pt x="23" y="54"/>
                    </a:cubicBezTo>
                    <a:cubicBezTo>
                      <a:pt x="24" y="54"/>
                      <a:pt x="24" y="55"/>
                      <a:pt x="25" y="55"/>
                    </a:cubicBezTo>
                    <a:cubicBezTo>
                      <a:pt x="26" y="55"/>
                      <a:pt x="30" y="58"/>
                      <a:pt x="31" y="57"/>
                    </a:cubicBezTo>
                    <a:cubicBezTo>
                      <a:pt x="33" y="57"/>
                      <a:pt x="38" y="56"/>
                      <a:pt x="38" y="55"/>
                    </a:cubicBezTo>
                    <a:cubicBezTo>
                      <a:pt x="38" y="55"/>
                      <a:pt x="40" y="55"/>
                      <a:pt x="40" y="54"/>
                    </a:cubicBezTo>
                    <a:cubicBezTo>
                      <a:pt x="40" y="53"/>
                      <a:pt x="43" y="54"/>
                      <a:pt x="45" y="55"/>
                    </a:cubicBezTo>
                    <a:cubicBezTo>
                      <a:pt x="46" y="56"/>
                      <a:pt x="49" y="56"/>
                      <a:pt x="48" y="55"/>
                    </a:cubicBezTo>
                    <a:cubicBezTo>
                      <a:pt x="47" y="53"/>
                      <a:pt x="46" y="49"/>
                      <a:pt x="45" y="50"/>
                    </a:cubicBezTo>
                    <a:cubicBezTo>
                      <a:pt x="45" y="50"/>
                      <a:pt x="43" y="49"/>
                      <a:pt x="44" y="48"/>
                    </a:cubicBezTo>
                    <a:cubicBezTo>
                      <a:pt x="45" y="48"/>
                      <a:pt x="44" y="44"/>
                      <a:pt x="43" y="42"/>
                    </a:cubicBezTo>
                    <a:cubicBezTo>
                      <a:pt x="41" y="40"/>
                      <a:pt x="33" y="32"/>
                      <a:pt x="33" y="32"/>
                    </a:cubicBezTo>
                    <a:cubicBezTo>
                      <a:pt x="34" y="31"/>
                      <a:pt x="36" y="30"/>
                      <a:pt x="37" y="30"/>
                    </a:cubicBezTo>
                    <a:cubicBezTo>
                      <a:pt x="38" y="31"/>
                      <a:pt x="39" y="28"/>
                      <a:pt x="41" y="29"/>
                    </a:cubicBezTo>
                    <a:cubicBezTo>
                      <a:pt x="42" y="29"/>
                      <a:pt x="45" y="26"/>
                      <a:pt x="46" y="27"/>
                    </a:cubicBezTo>
                    <a:cubicBezTo>
                      <a:pt x="47" y="28"/>
                      <a:pt x="50" y="31"/>
                      <a:pt x="51" y="30"/>
                    </a:cubicBezTo>
                    <a:cubicBezTo>
                      <a:pt x="52" y="29"/>
                      <a:pt x="53" y="28"/>
                      <a:pt x="53" y="27"/>
                    </a:cubicBezTo>
                    <a:cubicBezTo>
                      <a:pt x="52" y="26"/>
                      <a:pt x="53" y="25"/>
                      <a:pt x="55" y="26"/>
                    </a:cubicBezTo>
                    <a:cubicBezTo>
                      <a:pt x="56" y="27"/>
                      <a:pt x="61" y="27"/>
                      <a:pt x="62" y="28"/>
                    </a:cubicBezTo>
                    <a:cubicBezTo>
                      <a:pt x="62" y="28"/>
                      <a:pt x="64" y="29"/>
                      <a:pt x="65" y="29"/>
                    </a:cubicBezTo>
                    <a:cubicBezTo>
                      <a:pt x="67" y="29"/>
                      <a:pt x="70" y="31"/>
                      <a:pt x="71" y="31"/>
                    </a:cubicBezTo>
                    <a:cubicBezTo>
                      <a:pt x="71" y="30"/>
                      <a:pt x="74" y="30"/>
                      <a:pt x="75" y="31"/>
                    </a:cubicBezTo>
                    <a:cubicBezTo>
                      <a:pt x="76" y="32"/>
                      <a:pt x="81" y="38"/>
                      <a:pt x="82" y="38"/>
                    </a:cubicBezTo>
                    <a:cubicBezTo>
                      <a:pt x="84" y="39"/>
                      <a:pt x="87" y="38"/>
                      <a:pt x="88" y="39"/>
                    </a:cubicBezTo>
                    <a:cubicBezTo>
                      <a:pt x="88" y="40"/>
                      <a:pt x="90" y="42"/>
                      <a:pt x="88" y="42"/>
                    </a:cubicBezTo>
                    <a:cubicBezTo>
                      <a:pt x="87" y="43"/>
                      <a:pt x="87" y="45"/>
                      <a:pt x="86" y="44"/>
                    </a:cubicBezTo>
                    <a:cubicBezTo>
                      <a:pt x="86" y="44"/>
                      <a:pt x="84" y="44"/>
                      <a:pt x="84" y="45"/>
                    </a:cubicBezTo>
                    <a:cubicBezTo>
                      <a:pt x="84" y="45"/>
                      <a:pt x="81" y="46"/>
                      <a:pt x="80" y="43"/>
                    </a:cubicBezTo>
                    <a:cubicBezTo>
                      <a:pt x="80" y="41"/>
                      <a:pt x="77" y="37"/>
                      <a:pt x="77" y="39"/>
                    </a:cubicBezTo>
                    <a:cubicBezTo>
                      <a:pt x="77" y="41"/>
                      <a:pt x="73" y="44"/>
                      <a:pt x="73" y="44"/>
                    </a:cubicBezTo>
                    <a:cubicBezTo>
                      <a:pt x="74" y="44"/>
                      <a:pt x="75" y="47"/>
                      <a:pt x="75" y="48"/>
                    </a:cubicBezTo>
                    <a:cubicBezTo>
                      <a:pt x="74" y="49"/>
                      <a:pt x="76" y="51"/>
                      <a:pt x="77" y="51"/>
                    </a:cubicBezTo>
                    <a:cubicBezTo>
                      <a:pt x="78" y="51"/>
                      <a:pt x="81" y="52"/>
                      <a:pt x="81" y="54"/>
                    </a:cubicBezTo>
                    <a:cubicBezTo>
                      <a:pt x="81" y="55"/>
                      <a:pt x="79" y="59"/>
                      <a:pt x="80" y="58"/>
                    </a:cubicBezTo>
                    <a:cubicBezTo>
                      <a:pt x="80" y="58"/>
                      <a:pt x="77" y="58"/>
                      <a:pt x="76" y="60"/>
                    </a:cubicBezTo>
                    <a:cubicBezTo>
                      <a:pt x="75" y="61"/>
                      <a:pt x="75" y="67"/>
                      <a:pt x="76" y="67"/>
                    </a:cubicBezTo>
                    <a:cubicBezTo>
                      <a:pt x="77" y="67"/>
                      <a:pt x="79" y="70"/>
                      <a:pt x="78" y="71"/>
                    </a:cubicBezTo>
                    <a:cubicBezTo>
                      <a:pt x="78" y="73"/>
                      <a:pt x="77" y="77"/>
                      <a:pt x="77" y="79"/>
                    </a:cubicBezTo>
                    <a:cubicBezTo>
                      <a:pt x="77" y="80"/>
                      <a:pt x="82" y="84"/>
                      <a:pt x="81" y="84"/>
                    </a:cubicBezTo>
                    <a:cubicBezTo>
                      <a:pt x="81" y="85"/>
                      <a:pt x="80" y="87"/>
                      <a:pt x="81" y="87"/>
                    </a:cubicBezTo>
                    <a:cubicBezTo>
                      <a:pt x="82" y="87"/>
                      <a:pt x="83" y="92"/>
                      <a:pt x="82" y="94"/>
                    </a:cubicBezTo>
                    <a:cubicBezTo>
                      <a:pt x="81" y="96"/>
                      <a:pt x="84" y="103"/>
                      <a:pt x="85" y="103"/>
                    </a:cubicBezTo>
                    <a:cubicBezTo>
                      <a:pt x="86" y="104"/>
                      <a:pt x="89" y="105"/>
                      <a:pt x="89" y="106"/>
                    </a:cubicBezTo>
                    <a:cubicBezTo>
                      <a:pt x="90" y="107"/>
                      <a:pt x="93" y="110"/>
                      <a:pt x="91" y="111"/>
                    </a:cubicBezTo>
                    <a:cubicBezTo>
                      <a:pt x="90" y="111"/>
                      <a:pt x="84" y="109"/>
                      <a:pt x="83" y="109"/>
                    </a:cubicBezTo>
                    <a:cubicBezTo>
                      <a:pt x="81" y="110"/>
                      <a:pt x="78" y="113"/>
                      <a:pt x="78" y="113"/>
                    </a:cubicBezTo>
                    <a:cubicBezTo>
                      <a:pt x="78" y="113"/>
                      <a:pt x="78" y="115"/>
                      <a:pt x="76" y="115"/>
                    </a:cubicBezTo>
                    <a:cubicBezTo>
                      <a:pt x="75" y="115"/>
                      <a:pt x="71" y="120"/>
                      <a:pt x="71" y="121"/>
                    </a:cubicBezTo>
                    <a:cubicBezTo>
                      <a:pt x="71" y="122"/>
                      <a:pt x="72" y="129"/>
                      <a:pt x="75" y="134"/>
                    </a:cubicBezTo>
                    <a:cubicBezTo>
                      <a:pt x="79" y="139"/>
                      <a:pt x="87" y="135"/>
                      <a:pt x="86" y="133"/>
                    </a:cubicBezTo>
                    <a:cubicBezTo>
                      <a:pt x="86" y="132"/>
                      <a:pt x="85" y="129"/>
                      <a:pt x="86" y="128"/>
                    </a:cubicBezTo>
                    <a:cubicBezTo>
                      <a:pt x="87" y="127"/>
                      <a:pt x="91" y="126"/>
                      <a:pt x="92" y="127"/>
                    </a:cubicBezTo>
                    <a:cubicBezTo>
                      <a:pt x="93" y="129"/>
                      <a:pt x="97" y="132"/>
                      <a:pt x="98" y="131"/>
                    </a:cubicBezTo>
                    <a:cubicBezTo>
                      <a:pt x="100" y="130"/>
                      <a:pt x="105" y="131"/>
                      <a:pt x="106" y="133"/>
                    </a:cubicBezTo>
                    <a:cubicBezTo>
                      <a:pt x="108" y="135"/>
                      <a:pt x="113" y="138"/>
                      <a:pt x="113" y="137"/>
                    </a:cubicBezTo>
                    <a:cubicBezTo>
                      <a:pt x="113" y="136"/>
                      <a:pt x="115" y="133"/>
                      <a:pt x="115" y="132"/>
                    </a:cubicBezTo>
                    <a:cubicBezTo>
                      <a:pt x="116" y="132"/>
                      <a:pt x="119" y="133"/>
                      <a:pt x="119" y="131"/>
                    </a:cubicBezTo>
                    <a:cubicBezTo>
                      <a:pt x="119" y="129"/>
                      <a:pt x="118" y="124"/>
                      <a:pt x="118" y="124"/>
                    </a:cubicBezTo>
                    <a:cubicBezTo>
                      <a:pt x="119" y="123"/>
                      <a:pt x="119" y="121"/>
                      <a:pt x="120" y="121"/>
                    </a:cubicBezTo>
                    <a:cubicBezTo>
                      <a:pt x="121" y="121"/>
                      <a:pt x="123" y="120"/>
                      <a:pt x="122" y="119"/>
                    </a:cubicBezTo>
                    <a:cubicBezTo>
                      <a:pt x="122" y="119"/>
                      <a:pt x="124" y="117"/>
                      <a:pt x="126" y="117"/>
                    </a:cubicBezTo>
                    <a:cubicBezTo>
                      <a:pt x="127" y="117"/>
                      <a:pt x="131" y="118"/>
                      <a:pt x="131" y="117"/>
                    </a:cubicBezTo>
                    <a:cubicBezTo>
                      <a:pt x="131" y="117"/>
                      <a:pt x="133" y="115"/>
                      <a:pt x="135" y="115"/>
                    </a:cubicBezTo>
                    <a:cubicBezTo>
                      <a:pt x="137" y="114"/>
                      <a:pt x="143" y="113"/>
                      <a:pt x="144" y="113"/>
                    </a:cubicBezTo>
                    <a:cubicBezTo>
                      <a:pt x="146" y="114"/>
                      <a:pt x="152" y="114"/>
                      <a:pt x="156" y="113"/>
                    </a:cubicBezTo>
                    <a:cubicBezTo>
                      <a:pt x="159" y="112"/>
                      <a:pt x="164" y="116"/>
                      <a:pt x="164" y="116"/>
                    </a:cubicBezTo>
                    <a:cubicBezTo>
                      <a:pt x="165" y="115"/>
                      <a:pt x="168" y="114"/>
                      <a:pt x="169" y="113"/>
                    </a:cubicBezTo>
                    <a:cubicBezTo>
                      <a:pt x="171" y="112"/>
                      <a:pt x="175" y="112"/>
                      <a:pt x="175" y="111"/>
                    </a:cubicBezTo>
                    <a:cubicBezTo>
                      <a:pt x="176" y="111"/>
                      <a:pt x="179" y="109"/>
                      <a:pt x="180" y="108"/>
                    </a:cubicBezTo>
                    <a:cubicBezTo>
                      <a:pt x="182" y="107"/>
                      <a:pt x="185" y="107"/>
                      <a:pt x="185" y="107"/>
                    </a:cubicBezTo>
                    <a:cubicBezTo>
                      <a:pt x="185" y="106"/>
                      <a:pt x="189" y="106"/>
                      <a:pt x="191" y="107"/>
                    </a:cubicBezTo>
                    <a:cubicBezTo>
                      <a:pt x="191" y="107"/>
                      <a:pt x="191" y="107"/>
                      <a:pt x="193" y="109"/>
                    </a:cubicBezTo>
                    <a:cubicBezTo>
                      <a:pt x="195" y="111"/>
                      <a:pt x="195" y="111"/>
                      <a:pt x="195" y="111"/>
                    </a:cubicBezTo>
                    <a:cubicBezTo>
                      <a:pt x="196" y="112"/>
                      <a:pt x="197" y="114"/>
                      <a:pt x="197" y="114"/>
                    </a:cubicBezTo>
                    <a:cubicBezTo>
                      <a:pt x="198" y="115"/>
                      <a:pt x="198" y="119"/>
                      <a:pt x="198" y="120"/>
                    </a:cubicBezTo>
                    <a:cubicBezTo>
                      <a:pt x="199" y="121"/>
                      <a:pt x="200" y="124"/>
                      <a:pt x="200" y="125"/>
                    </a:cubicBezTo>
                    <a:cubicBezTo>
                      <a:pt x="200" y="125"/>
                      <a:pt x="200" y="127"/>
                      <a:pt x="200" y="127"/>
                    </a:cubicBezTo>
                    <a:cubicBezTo>
                      <a:pt x="201" y="128"/>
                      <a:pt x="203" y="132"/>
                      <a:pt x="204" y="134"/>
                    </a:cubicBezTo>
                    <a:cubicBezTo>
                      <a:pt x="206" y="136"/>
                      <a:pt x="211" y="142"/>
                      <a:pt x="211" y="143"/>
                    </a:cubicBezTo>
                    <a:cubicBezTo>
                      <a:pt x="210" y="144"/>
                      <a:pt x="209" y="149"/>
                      <a:pt x="209" y="150"/>
                    </a:cubicBezTo>
                    <a:cubicBezTo>
                      <a:pt x="209" y="151"/>
                      <a:pt x="210" y="154"/>
                      <a:pt x="211" y="155"/>
                    </a:cubicBezTo>
                    <a:cubicBezTo>
                      <a:pt x="211" y="156"/>
                      <a:pt x="213" y="159"/>
                      <a:pt x="213" y="160"/>
                    </a:cubicBezTo>
                    <a:cubicBezTo>
                      <a:pt x="213" y="162"/>
                      <a:pt x="216" y="167"/>
                      <a:pt x="216" y="168"/>
                    </a:cubicBezTo>
                    <a:cubicBezTo>
                      <a:pt x="216" y="169"/>
                      <a:pt x="217" y="171"/>
                      <a:pt x="217" y="171"/>
                    </a:cubicBezTo>
                    <a:cubicBezTo>
                      <a:pt x="216" y="172"/>
                      <a:pt x="216" y="173"/>
                      <a:pt x="215" y="174"/>
                    </a:cubicBezTo>
                    <a:cubicBezTo>
                      <a:pt x="215" y="174"/>
                      <a:pt x="214" y="177"/>
                      <a:pt x="215" y="177"/>
                    </a:cubicBezTo>
                    <a:cubicBezTo>
                      <a:pt x="216" y="178"/>
                      <a:pt x="219" y="182"/>
                      <a:pt x="219" y="184"/>
                    </a:cubicBezTo>
                    <a:cubicBezTo>
                      <a:pt x="219" y="185"/>
                      <a:pt x="217" y="190"/>
                      <a:pt x="219" y="192"/>
                    </a:cubicBezTo>
                    <a:cubicBezTo>
                      <a:pt x="220" y="193"/>
                      <a:pt x="218" y="198"/>
                      <a:pt x="220" y="199"/>
                    </a:cubicBezTo>
                    <a:cubicBezTo>
                      <a:pt x="222" y="200"/>
                      <a:pt x="225" y="204"/>
                      <a:pt x="226" y="204"/>
                    </a:cubicBezTo>
                    <a:cubicBezTo>
                      <a:pt x="227" y="204"/>
                      <a:pt x="230" y="207"/>
                      <a:pt x="230" y="208"/>
                    </a:cubicBezTo>
                    <a:cubicBezTo>
                      <a:pt x="230" y="209"/>
                      <a:pt x="230" y="212"/>
                      <a:pt x="230" y="213"/>
                    </a:cubicBezTo>
                    <a:cubicBezTo>
                      <a:pt x="230" y="214"/>
                      <a:pt x="234" y="217"/>
                      <a:pt x="235" y="217"/>
                    </a:cubicBezTo>
                    <a:cubicBezTo>
                      <a:pt x="235" y="217"/>
                      <a:pt x="238" y="219"/>
                      <a:pt x="239" y="219"/>
                    </a:cubicBezTo>
                    <a:cubicBezTo>
                      <a:pt x="240" y="219"/>
                      <a:pt x="242" y="219"/>
                      <a:pt x="241" y="220"/>
                    </a:cubicBezTo>
                    <a:cubicBezTo>
                      <a:pt x="241" y="221"/>
                      <a:pt x="238" y="225"/>
                      <a:pt x="237" y="225"/>
                    </a:cubicBezTo>
                    <a:cubicBezTo>
                      <a:pt x="236" y="225"/>
                      <a:pt x="234" y="226"/>
                      <a:pt x="234" y="226"/>
                    </a:cubicBezTo>
                    <a:cubicBezTo>
                      <a:pt x="234" y="226"/>
                      <a:pt x="234" y="226"/>
                      <a:pt x="233" y="225"/>
                    </a:cubicBezTo>
                    <a:cubicBezTo>
                      <a:pt x="233" y="225"/>
                      <a:pt x="230" y="223"/>
                      <a:pt x="228" y="223"/>
                    </a:cubicBezTo>
                    <a:cubicBezTo>
                      <a:pt x="227" y="222"/>
                      <a:pt x="221" y="220"/>
                      <a:pt x="220" y="219"/>
                    </a:cubicBezTo>
                    <a:cubicBezTo>
                      <a:pt x="218" y="218"/>
                      <a:pt x="212" y="212"/>
                      <a:pt x="211" y="212"/>
                    </a:cubicBezTo>
                    <a:cubicBezTo>
                      <a:pt x="210" y="211"/>
                      <a:pt x="208" y="208"/>
                      <a:pt x="207" y="209"/>
                    </a:cubicBezTo>
                    <a:cubicBezTo>
                      <a:pt x="207" y="209"/>
                      <a:pt x="206" y="206"/>
                      <a:pt x="206" y="205"/>
                    </a:cubicBezTo>
                    <a:cubicBezTo>
                      <a:pt x="206" y="204"/>
                      <a:pt x="203" y="201"/>
                      <a:pt x="203" y="202"/>
                    </a:cubicBezTo>
                    <a:cubicBezTo>
                      <a:pt x="203" y="202"/>
                      <a:pt x="198" y="200"/>
                      <a:pt x="195" y="197"/>
                    </a:cubicBezTo>
                    <a:cubicBezTo>
                      <a:pt x="193" y="195"/>
                      <a:pt x="189" y="187"/>
                      <a:pt x="187" y="185"/>
                    </a:cubicBezTo>
                    <a:cubicBezTo>
                      <a:pt x="185" y="184"/>
                      <a:pt x="182" y="178"/>
                      <a:pt x="181" y="178"/>
                    </a:cubicBezTo>
                    <a:cubicBezTo>
                      <a:pt x="180" y="177"/>
                      <a:pt x="178" y="177"/>
                      <a:pt x="178" y="176"/>
                    </a:cubicBezTo>
                    <a:cubicBezTo>
                      <a:pt x="178" y="175"/>
                      <a:pt x="175" y="173"/>
                      <a:pt x="173" y="172"/>
                    </a:cubicBezTo>
                    <a:cubicBezTo>
                      <a:pt x="172" y="171"/>
                      <a:pt x="165" y="168"/>
                      <a:pt x="163" y="168"/>
                    </a:cubicBezTo>
                    <a:cubicBezTo>
                      <a:pt x="161" y="168"/>
                      <a:pt x="156" y="168"/>
                      <a:pt x="156" y="167"/>
                    </a:cubicBezTo>
                    <a:cubicBezTo>
                      <a:pt x="155" y="167"/>
                      <a:pt x="152" y="165"/>
                      <a:pt x="150" y="166"/>
                    </a:cubicBezTo>
                    <a:cubicBezTo>
                      <a:pt x="148" y="166"/>
                      <a:pt x="142" y="161"/>
                      <a:pt x="143" y="161"/>
                    </a:cubicBezTo>
                    <a:cubicBezTo>
                      <a:pt x="143" y="160"/>
                      <a:pt x="142" y="159"/>
                      <a:pt x="141" y="159"/>
                    </a:cubicBezTo>
                    <a:cubicBezTo>
                      <a:pt x="140" y="159"/>
                      <a:pt x="136" y="159"/>
                      <a:pt x="135" y="158"/>
                    </a:cubicBezTo>
                    <a:cubicBezTo>
                      <a:pt x="134" y="157"/>
                      <a:pt x="129" y="150"/>
                      <a:pt x="129" y="149"/>
                    </a:cubicBezTo>
                    <a:cubicBezTo>
                      <a:pt x="129" y="148"/>
                      <a:pt x="126" y="143"/>
                      <a:pt x="126" y="143"/>
                    </a:cubicBezTo>
                    <a:cubicBezTo>
                      <a:pt x="126" y="142"/>
                      <a:pt x="124" y="140"/>
                      <a:pt x="122" y="140"/>
                    </a:cubicBezTo>
                    <a:cubicBezTo>
                      <a:pt x="121" y="139"/>
                      <a:pt x="118" y="138"/>
                      <a:pt x="118" y="138"/>
                    </a:cubicBezTo>
                    <a:cubicBezTo>
                      <a:pt x="118" y="139"/>
                      <a:pt x="117" y="141"/>
                      <a:pt x="115" y="140"/>
                    </a:cubicBezTo>
                    <a:cubicBezTo>
                      <a:pt x="114" y="140"/>
                      <a:pt x="109" y="142"/>
                      <a:pt x="108" y="142"/>
                    </a:cubicBezTo>
                    <a:cubicBezTo>
                      <a:pt x="108" y="142"/>
                      <a:pt x="106" y="141"/>
                      <a:pt x="106" y="141"/>
                    </a:cubicBezTo>
                    <a:cubicBezTo>
                      <a:pt x="105" y="141"/>
                      <a:pt x="101" y="141"/>
                      <a:pt x="100" y="141"/>
                    </a:cubicBezTo>
                    <a:cubicBezTo>
                      <a:pt x="100" y="141"/>
                      <a:pt x="97" y="144"/>
                      <a:pt x="96" y="143"/>
                    </a:cubicBezTo>
                    <a:cubicBezTo>
                      <a:pt x="94" y="143"/>
                      <a:pt x="90" y="143"/>
                      <a:pt x="87" y="145"/>
                    </a:cubicBezTo>
                    <a:cubicBezTo>
                      <a:pt x="85" y="146"/>
                      <a:pt x="76" y="150"/>
                      <a:pt x="74" y="149"/>
                    </a:cubicBezTo>
                    <a:cubicBezTo>
                      <a:pt x="72" y="148"/>
                      <a:pt x="66" y="143"/>
                      <a:pt x="64" y="143"/>
                    </a:cubicBezTo>
                    <a:cubicBezTo>
                      <a:pt x="63" y="143"/>
                      <a:pt x="58" y="142"/>
                      <a:pt x="58" y="142"/>
                    </a:cubicBezTo>
                    <a:cubicBezTo>
                      <a:pt x="57" y="141"/>
                      <a:pt x="57" y="142"/>
                      <a:pt x="58" y="143"/>
                    </a:cubicBezTo>
                    <a:cubicBezTo>
                      <a:pt x="59" y="143"/>
                      <a:pt x="61" y="146"/>
                      <a:pt x="61" y="146"/>
                    </a:cubicBezTo>
                    <a:cubicBezTo>
                      <a:pt x="60" y="147"/>
                      <a:pt x="57" y="148"/>
                      <a:pt x="55" y="147"/>
                    </a:cubicBezTo>
                    <a:cubicBezTo>
                      <a:pt x="54" y="146"/>
                      <a:pt x="49" y="146"/>
                      <a:pt x="49" y="146"/>
                    </a:cubicBezTo>
                    <a:cubicBezTo>
                      <a:pt x="48" y="145"/>
                      <a:pt x="47" y="143"/>
                      <a:pt x="45" y="142"/>
                    </a:cubicBezTo>
                    <a:cubicBezTo>
                      <a:pt x="43" y="141"/>
                      <a:pt x="37" y="139"/>
                      <a:pt x="37" y="139"/>
                    </a:cubicBezTo>
                    <a:cubicBezTo>
                      <a:pt x="36" y="139"/>
                      <a:pt x="11" y="94"/>
                      <a:pt x="7" y="75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8"/>
              <p:cNvSpPr>
                <a:spLocks/>
              </p:cNvSpPr>
              <p:nvPr userDrawn="1"/>
            </p:nvSpPr>
            <p:spPr bwMode="auto">
              <a:xfrm>
                <a:off x="5237163" y="5554663"/>
                <a:ext cx="17463" cy="77788"/>
              </a:xfrm>
              <a:custGeom>
                <a:avLst/>
                <a:gdLst>
                  <a:gd name="T0" fmla="*/ 2 w 11"/>
                  <a:gd name="T1" fmla="*/ 44 h 52"/>
                  <a:gd name="T2" fmla="*/ 2 w 11"/>
                  <a:gd name="T3" fmla="*/ 30 h 52"/>
                  <a:gd name="T4" fmla="*/ 10 w 11"/>
                  <a:gd name="T5" fmla="*/ 0 h 52"/>
                  <a:gd name="T6" fmla="*/ 10 w 11"/>
                  <a:gd name="T7" fmla="*/ 3 h 52"/>
                  <a:gd name="T8" fmla="*/ 9 w 11"/>
                  <a:gd name="T9" fmla="*/ 9 h 52"/>
                  <a:gd name="T10" fmla="*/ 10 w 11"/>
                  <a:gd name="T11" fmla="*/ 14 h 52"/>
                  <a:gd name="T12" fmla="*/ 9 w 11"/>
                  <a:gd name="T13" fmla="*/ 20 h 52"/>
                  <a:gd name="T14" fmla="*/ 7 w 11"/>
                  <a:gd name="T15" fmla="*/ 28 h 52"/>
                  <a:gd name="T16" fmla="*/ 9 w 11"/>
                  <a:gd name="T17" fmla="*/ 35 h 52"/>
                  <a:gd name="T18" fmla="*/ 8 w 11"/>
                  <a:gd name="T19" fmla="*/ 36 h 52"/>
                  <a:gd name="T20" fmla="*/ 11 w 11"/>
                  <a:gd name="T21" fmla="*/ 38 h 52"/>
                  <a:gd name="T22" fmla="*/ 7 w 11"/>
                  <a:gd name="T23" fmla="*/ 44 h 52"/>
                  <a:gd name="T24" fmla="*/ 1 w 11"/>
                  <a:gd name="T25" fmla="*/ 52 h 52"/>
                  <a:gd name="T26" fmla="*/ 0 w 11"/>
                  <a:gd name="T27" fmla="*/ 50 h 52"/>
                  <a:gd name="T28" fmla="*/ 2 w 11"/>
                  <a:gd name="T29" fmla="*/ 47 h 52"/>
                  <a:gd name="T30" fmla="*/ 2 w 11"/>
                  <a:gd name="T31" fmla="*/ 4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52">
                    <a:moveTo>
                      <a:pt x="2" y="44"/>
                    </a:moveTo>
                    <a:cubicBezTo>
                      <a:pt x="1" y="44"/>
                      <a:pt x="1" y="38"/>
                      <a:pt x="2" y="30"/>
                    </a:cubicBezTo>
                    <a:cubicBezTo>
                      <a:pt x="3" y="22"/>
                      <a:pt x="9" y="0"/>
                      <a:pt x="10" y="0"/>
                    </a:cubicBezTo>
                    <a:cubicBezTo>
                      <a:pt x="10" y="0"/>
                      <a:pt x="11" y="2"/>
                      <a:pt x="10" y="3"/>
                    </a:cubicBezTo>
                    <a:cubicBezTo>
                      <a:pt x="10" y="5"/>
                      <a:pt x="9" y="9"/>
                      <a:pt x="9" y="9"/>
                    </a:cubicBezTo>
                    <a:cubicBezTo>
                      <a:pt x="10" y="10"/>
                      <a:pt x="11" y="13"/>
                      <a:pt x="10" y="14"/>
                    </a:cubicBezTo>
                    <a:cubicBezTo>
                      <a:pt x="10" y="15"/>
                      <a:pt x="10" y="19"/>
                      <a:pt x="9" y="20"/>
                    </a:cubicBezTo>
                    <a:cubicBezTo>
                      <a:pt x="9" y="22"/>
                      <a:pt x="7" y="27"/>
                      <a:pt x="7" y="28"/>
                    </a:cubicBezTo>
                    <a:cubicBezTo>
                      <a:pt x="7" y="30"/>
                      <a:pt x="10" y="35"/>
                      <a:pt x="9" y="35"/>
                    </a:cubicBezTo>
                    <a:cubicBezTo>
                      <a:pt x="8" y="36"/>
                      <a:pt x="7" y="37"/>
                      <a:pt x="8" y="36"/>
                    </a:cubicBezTo>
                    <a:cubicBezTo>
                      <a:pt x="8" y="36"/>
                      <a:pt x="10" y="37"/>
                      <a:pt x="11" y="38"/>
                    </a:cubicBezTo>
                    <a:cubicBezTo>
                      <a:pt x="11" y="39"/>
                      <a:pt x="9" y="42"/>
                      <a:pt x="7" y="44"/>
                    </a:cubicBezTo>
                    <a:cubicBezTo>
                      <a:pt x="6" y="46"/>
                      <a:pt x="1" y="52"/>
                      <a:pt x="1" y="52"/>
                    </a:cubicBezTo>
                    <a:cubicBezTo>
                      <a:pt x="1" y="51"/>
                      <a:pt x="0" y="51"/>
                      <a:pt x="0" y="50"/>
                    </a:cubicBezTo>
                    <a:cubicBezTo>
                      <a:pt x="0" y="50"/>
                      <a:pt x="1" y="48"/>
                      <a:pt x="2" y="47"/>
                    </a:cubicBezTo>
                    <a:cubicBezTo>
                      <a:pt x="3" y="47"/>
                      <a:pt x="2" y="44"/>
                      <a:pt x="2" y="44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69"/>
              <p:cNvSpPr>
                <a:spLocks/>
              </p:cNvSpPr>
              <p:nvPr userDrawn="1"/>
            </p:nvSpPr>
            <p:spPr bwMode="auto">
              <a:xfrm>
                <a:off x="5400676" y="5341938"/>
                <a:ext cx="330200" cy="423863"/>
              </a:xfrm>
              <a:custGeom>
                <a:avLst/>
                <a:gdLst>
                  <a:gd name="T0" fmla="*/ 165 w 221"/>
                  <a:gd name="T1" fmla="*/ 11 h 284"/>
                  <a:gd name="T2" fmla="*/ 188 w 221"/>
                  <a:gd name="T3" fmla="*/ 43 h 284"/>
                  <a:gd name="T4" fmla="*/ 182 w 221"/>
                  <a:gd name="T5" fmla="*/ 56 h 284"/>
                  <a:gd name="T6" fmla="*/ 196 w 221"/>
                  <a:gd name="T7" fmla="*/ 67 h 284"/>
                  <a:gd name="T8" fmla="*/ 201 w 221"/>
                  <a:gd name="T9" fmla="*/ 95 h 284"/>
                  <a:gd name="T10" fmla="*/ 206 w 221"/>
                  <a:gd name="T11" fmla="*/ 116 h 284"/>
                  <a:gd name="T12" fmla="*/ 218 w 221"/>
                  <a:gd name="T13" fmla="*/ 128 h 284"/>
                  <a:gd name="T14" fmla="*/ 194 w 221"/>
                  <a:gd name="T15" fmla="*/ 119 h 284"/>
                  <a:gd name="T16" fmla="*/ 175 w 221"/>
                  <a:gd name="T17" fmla="*/ 116 h 284"/>
                  <a:gd name="T18" fmla="*/ 176 w 221"/>
                  <a:gd name="T19" fmla="*/ 134 h 284"/>
                  <a:gd name="T20" fmla="*/ 174 w 221"/>
                  <a:gd name="T21" fmla="*/ 146 h 284"/>
                  <a:gd name="T22" fmla="*/ 150 w 221"/>
                  <a:gd name="T23" fmla="*/ 138 h 284"/>
                  <a:gd name="T24" fmla="*/ 138 w 221"/>
                  <a:gd name="T25" fmla="*/ 143 h 284"/>
                  <a:gd name="T26" fmla="*/ 118 w 221"/>
                  <a:gd name="T27" fmla="*/ 148 h 284"/>
                  <a:gd name="T28" fmla="*/ 140 w 221"/>
                  <a:gd name="T29" fmla="*/ 151 h 284"/>
                  <a:gd name="T30" fmla="*/ 133 w 221"/>
                  <a:gd name="T31" fmla="*/ 179 h 284"/>
                  <a:gd name="T32" fmla="*/ 112 w 221"/>
                  <a:gd name="T33" fmla="*/ 174 h 284"/>
                  <a:gd name="T34" fmla="*/ 142 w 221"/>
                  <a:gd name="T35" fmla="*/ 177 h 284"/>
                  <a:gd name="T36" fmla="*/ 157 w 221"/>
                  <a:gd name="T37" fmla="*/ 207 h 284"/>
                  <a:gd name="T38" fmla="*/ 183 w 221"/>
                  <a:gd name="T39" fmla="*/ 255 h 284"/>
                  <a:gd name="T40" fmla="*/ 165 w 221"/>
                  <a:gd name="T41" fmla="*/ 277 h 284"/>
                  <a:gd name="T42" fmla="*/ 126 w 221"/>
                  <a:gd name="T43" fmla="*/ 249 h 284"/>
                  <a:gd name="T44" fmla="*/ 99 w 221"/>
                  <a:gd name="T45" fmla="*/ 239 h 284"/>
                  <a:gd name="T46" fmla="*/ 88 w 221"/>
                  <a:gd name="T47" fmla="*/ 254 h 284"/>
                  <a:gd name="T48" fmla="*/ 49 w 221"/>
                  <a:gd name="T49" fmla="*/ 220 h 284"/>
                  <a:gd name="T50" fmla="*/ 43 w 221"/>
                  <a:gd name="T51" fmla="*/ 200 h 284"/>
                  <a:gd name="T52" fmla="*/ 62 w 221"/>
                  <a:gd name="T53" fmla="*/ 182 h 284"/>
                  <a:gd name="T54" fmla="*/ 92 w 221"/>
                  <a:gd name="T55" fmla="*/ 162 h 284"/>
                  <a:gd name="T56" fmla="*/ 81 w 221"/>
                  <a:gd name="T57" fmla="*/ 163 h 284"/>
                  <a:gd name="T58" fmla="*/ 69 w 221"/>
                  <a:gd name="T59" fmla="*/ 158 h 284"/>
                  <a:gd name="T60" fmla="*/ 75 w 221"/>
                  <a:gd name="T61" fmla="*/ 167 h 284"/>
                  <a:gd name="T62" fmla="*/ 64 w 221"/>
                  <a:gd name="T63" fmla="*/ 164 h 284"/>
                  <a:gd name="T64" fmla="*/ 61 w 221"/>
                  <a:gd name="T65" fmla="*/ 165 h 284"/>
                  <a:gd name="T66" fmla="*/ 60 w 221"/>
                  <a:gd name="T67" fmla="*/ 173 h 284"/>
                  <a:gd name="T68" fmla="*/ 50 w 221"/>
                  <a:gd name="T69" fmla="*/ 176 h 284"/>
                  <a:gd name="T70" fmla="*/ 45 w 221"/>
                  <a:gd name="T71" fmla="*/ 195 h 284"/>
                  <a:gd name="T72" fmla="*/ 28 w 221"/>
                  <a:gd name="T73" fmla="*/ 187 h 284"/>
                  <a:gd name="T74" fmla="*/ 21 w 221"/>
                  <a:gd name="T75" fmla="*/ 178 h 284"/>
                  <a:gd name="T76" fmla="*/ 16 w 221"/>
                  <a:gd name="T77" fmla="*/ 174 h 284"/>
                  <a:gd name="T78" fmla="*/ 5 w 221"/>
                  <a:gd name="T79" fmla="*/ 161 h 284"/>
                  <a:gd name="T80" fmla="*/ 10 w 221"/>
                  <a:gd name="T81" fmla="*/ 155 h 284"/>
                  <a:gd name="T82" fmla="*/ 23 w 221"/>
                  <a:gd name="T83" fmla="*/ 159 h 284"/>
                  <a:gd name="T84" fmla="*/ 18 w 221"/>
                  <a:gd name="T85" fmla="*/ 146 h 284"/>
                  <a:gd name="T86" fmla="*/ 3 w 221"/>
                  <a:gd name="T87" fmla="*/ 127 h 284"/>
                  <a:gd name="T88" fmla="*/ 3 w 221"/>
                  <a:gd name="T89" fmla="*/ 103 h 284"/>
                  <a:gd name="T90" fmla="*/ 24 w 221"/>
                  <a:gd name="T91" fmla="*/ 90 h 284"/>
                  <a:gd name="T92" fmla="*/ 36 w 221"/>
                  <a:gd name="T93" fmla="*/ 82 h 284"/>
                  <a:gd name="T94" fmla="*/ 46 w 221"/>
                  <a:gd name="T95" fmla="*/ 58 h 284"/>
                  <a:gd name="T96" fmla="*/ 55 w 221"/>
                  <a:gd name="T97" fmla="*/ 46 h 284"/>
                  <a:gd name="T98" fmla="*/ 56 w 221"/>
                  <a:gd name="T99" fmla="*/ 35 h 284"/>
                  <a:gd name="T100" fmla="*/ 62 w 221"/>
                  <a:gd name="T101" fmla="*/ 17 h 284"/>
                  <a:gd name="T102" fmla="*/ 75 w 221"/>
                  <a:gd name="T103" fmla="*/ 1 h 284"/>
                  <a:gd name="T104" fmla="*/ 90 w 221"/>
                  <a:gd name="T105" fmla="*/ 1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21" h="284">
                    <a:moveTo>
                      <a:pt x="137" y="4"/>
                    </a:moveTo>
                    <a:cubicBezTo>
                      <a:pt x="148" y="6"/>
                      <a:pt x="158" y="9"/>
                      <a:pt x="158" y="10"/>
                    </a:cubicBezTo>
                    <a:cubicBezTo>
                      <a:pt x="158" y="11"/>
                      <a:pt x="160" y="13"/>
                      <a:pt x="160" y="12"/>
                    </a:cubicBezTo>
                    <a:cubicBezTo>
                      <a:pt x="161" y="12"/>
                      <a:pt x="164" y="10"/>
                      <a:pt x="165" y="11"/>
                    </a:cubicBezTo>
                    <a:cubicBezTo>
                      <a:pt x="167" y="11"/>
                      <a:pt x="172" y="14"/>
                      <a:pt x="174" y="15"/>
                    </a:cubicBezTo>
                    <a:cubicBezTo>
                      <a:pt x="176" y="17"/>
                      <a:pt x="180" y="23"/>
                      <a:pt x="181" y="25"/>
                    </a:cubicBezTo>
                    <a:cubicBezTo>
                      <a:pt x="181" y="27"/>
                      <a:pt x="183" y="34"/>
                      <a:pt x="183" y="35"/>
                    </a:cubicBezTo>
                    <a:cubicBezTo>
                      <a:pt x="182" y="36"/>
                      <a:pt x="185" y="41"/>
                      <a:pt x="188" y="43"/>
                    </a:cubicBezTo>
                    <a:cubicBezTo>
                      <a:pt x="191" y="46"/>
                      <a:pt x="192" y="54"/>
                      <a:pt x="191" y="54"/>
                    </a:cubicBezTo>
                    <a:cubicBezTo>
                      <a:pt x="190" y="55"/>
                      <a:pt x="185" y="51"/>
                      <a:pt x="184" y="51"/>
                    </a:cubicBezTo>
                    <a:cubicBezTo>
                      <a:pt x="183" y="52"/>
                      <a:pt x="180" y="51"/>
                      <a:pt x="181" y="51"/>
                    </a:cubicBezTo>
                    <a:cubicBezTo>
                      <a:pt x="182" y="52"/>
                      <a:pt x="182" y="55"/>
                      <a:pt x="182" y="56"/>
                    </a:cubicBezTo>
                    <a:cubicBezTo>
                      <a:pt x="183" y="56"/>
                      <a:pt x="182" y="58"/>
                      <a:pt x="182" y="58"/>
                    </a:cubicBezTo>
                    <a:cubicBezTo>
                      <a:pt x="182" y="59"/>
                      <a:pt x="185" y="61"/>
                      <a:pt x="186" y="61"/>
                    </a:cubicBezTo>
                    <a:cubicBezTo>
                      <a:pt x="186" y="61"/>
                      <a:pt x="190" y="62"/>
                      <a:pt x="190" y="63"/>
                    </a:cubicBezTo>
                    <a:cubicBezTo>
                      <a:pt x="191" y="63"/>
                      <a:pt x="195" y="65"/>
                      <a:pt x="196" y="67"/>
                    </a:cubicBezTo>
                    <a:cubicBezTo>
                      <a:pt x="198" y="68"/>
                      <a:pt x="200" y="73"/>
                      <a:pt x="200" y="74"/>
                    </a:cubicBezTo>
                    <a:cubicBezTo>
                      <a:pt x="200" y="74"/>
                      <a:pt x="200" y="77"/>
                      <a:pt x="201" y="79"/>
                    </a:cubicBezTo>
                    <a:cubicBezTo>
                      <a:pt x="202" y="82"/>
                      <a:pt x="202" y="89"/>
                      <a:pt x="201" y="90"/>
                    </a:cubicBezTo>
                    <a:cubicBezTo>
                      <a:pt x="199" y="92"/>
                      <a:pt x="201" y="95"/>
                      <a:pt x="201" y="95"/>
                    </a:cubicBezTo>
                    <a:cubicBezTo>
                      <a:pt x="202" y="94"/>
                      <a:pt x="203" y="95"/>
                      <a:pt x="204" y="96"/>
                    </a:cubicBezTo>
                    <a:cubicBezTo>
                      <a:pt x="205" y="97"/>
                      <a:pt x="207" y="102"/>
                      <a:pt x="210" y="106"/>
                    </a:cubicBezTo>
                    <a:cubicBezTo>
                      <a:pt x="213" y="109"/>
                      <a:pt x="211" y="117"/>
                      <a:pt x="211" y="116"/>
                    </a:cubicBezTo>
                    <a:cubicBezTo>
                      <a:pt x="210" y="116"/>
                      <a:pt x="208" y="116"/>
                      <a:pt x="206" y="116"/>
                    </a:cubicBezTo>
                    <a:cubicBezTo>
                      <a:pt x="205" y="116"/>
                      <a:pt x="201" y="116"/>
                      <a:pt x="202" y="117"/>
                    </a:cubicBezTo>
                    <a:cubicBezTo>
                      <a:pt x="203" y="119"/>
                      <a:pt x="206" y="122"/>
                      <a:pt x="207" y="122"/>
                    </a:cubicBezTo>
                    <a:cubicBezTo>
                      <a:pt x="209" y="122"/>
                      <a:pt x="214" y="122"/>
                      <a:pt x="216" y="123"/>
                    </a:cubicBezTo>
                    <a:cubicBezTo>
                      <a:pt x="218" y="123"/>
                      <a:pt x="221" y="128"/>
                      <a:pt x="218" y="128"/>
                    </a:cubicBezTo>
                    <a:cubicBezTo>
                      <a:pt x="216" y="128"/>
                      <a:pt x="208" y="128"/>
                      <a:pt x="207" y="127"/>
                    </a:cubicBezTo>
                    <a:cubicBezTo>
                      <a:pt x="206" y="127"/>
                      <a:pt x="203" y="124"/>
                      <a:pt x="203" y="123"/>
                    </a:cubicBezTo>
                    <a:cubicBezTo>
                      <a:pt x="202" y="123"/>
                      <a:pt x="200" y="120"/>
                      <a:pt x="199" y="120"/>
                    </a:cubicBezTo>
                    <a:cubicBezTo>
                      <a:pt x="198" y="119"/>
                      <a:pt x="195" y="119"/>
                      <a:pt x="194" y="119"/>
                    </a:cubicBezTo>
                    <a:cubicBezTo>
                      <a:pt x="194" y="118"/>
                      <a:pt x="192" y="117"/>
                      <a:pt x="190" y="118"/>
                    </a:cubicBezTo>
                    <a:cubicBezTo>
                      <a:pt x="189" y="119"/>
                      <a:pt x="186" y="118"/>
                      <a:pt x="186" y="118"/>
                    </a:cubicBezTo>
                    <a:cubicBezTo>
                      <a:pt x="185" y="117"/>
                      <a:pt x="182" y="115"/>
                      <a:pt x="181" y="115"/>
                    </a:cubicBezTo>
                    <a:cubicBezTo>
                      <a:pt x="179" y="114"/>
                      <a:pt x="175" y="114"/>
                      <a:pt x="175" y="116"/>
                    </a:cubicBezTo>
                    <a:cubicBezTo>
                      <a:pt x="174" y="117"/>
                      <a:pt x="173" y="121"/>
                      <a:pt x="173" y="122"/>
                    </a:cubicBezTo>
                    <a:cubicBezTo>
                      <a:pt x="173" y="124"/>
                      <a:pt x="176" y="128"/>
                      <a:pt x="176" y="128"/>
                    </a:cubicBezTo>
                    <a:cubicBezTo>
                      <a:pt x="177" y="129"/>
                      <a:pt x="175" y="131"/>
                      <a:pt x="175" y="131"/>
                    </a:cubicBezTo>
                    <a:cubicBezTo>
                      <a:pt x="175" y="132"/>
                      <a:pt x="176" y="133"/>
                      <a:pt x="176" y="134"/>
                    </a:cubicBezTo>
                    <a:cubicBezTo>
                      <a:pt x="176" y="134"/>
                      <a:pt x="176" y="137"/>
                      <a:pt x="178" y="139"/>
                    </a:cubicBezTo>
                    <a:cubicBezTo>
                      <a:pt x="179" y="141"/>
                      <a:pt x="183" y="148"/>
                      <a:pt x="182" y="149"/>
                    </a:cubicBezTo>
                    <a:cubicBezTo>
                      <a:pt x="181" y="150"/>
                      <a:pt x="179" y="150"/>
                      <a:pt x="178" y="149"/>
                    </a:cubicBezTo>
                    <a:cubicBezTo>
                      <a:pt x="178" y="149"/>
                      <a:pt x="175" y="147"/>
                      <a:pt x="174" y="146"/>
                    </a:cubicBezTo>
                    <a:cubicBezTo>
                      <a:pt x="173" y="146"/>
                      <a:pt x="168" y="145"/>
                      <a:pt x="166" y="143"/>
                    </a:cubicBezTo>
                    <a:cubicBezTo>
                      <a:pt x="164" y="142"/>
                      <a:pt x="159" y="141"/>
                      <a:pt x="158" y="140"/>
                    </a:cubicBezTo>
                    <a:cubicBezTo>
                      <a:pt x="157" y="140"/>
                      <a:pt x="154" y="138"/>
                      <a:pt x="153" y="138"/>
                    </a:cubicBezTo>
                    <a:cubicBezTo>
                      <a:pt x="153" y="139"/>
                      <a:pt x="150" y="138"/>
                      <a:pt x="150" y="138"/>
                    </a:cubicBezTo>
                    <a:cubicBezTo>
                      <a:pt x="149" y="138"/>
                      <a:pt x="147" y="136"/>
                      <a:pt x="144" y="136"/>
                    </a:cubicBezTo>
                    <a:cubicBezTo>
                      <a:pt x="144" y="136"/>
                      <a:pt x="144" y="136"/>
                      <a:pt x="141" y="140"/>
                    </a:cubicBezTo>
                    <a:cubicBezTo>
                      <a:pt x="140" y="141"/>
                      <a:pt x="140" y="141"/>
                      <a:pt x="140" y="141"/>
                    </a:cubicBezTo>
                    <a:cubicBezTo>
                      <a:pt x="139" y="141"/>
                      <a:pt x="138" y="141"/>
                      <a:pt x="138" y="143"/>
                    </a:cubicBezTo>
                    <a:cubicBezTo>
                      <a:pt x="138" y="144"/>
                      <a:pt x="135" y="147"/>
                      <a:pt x="134" y="147"/>
                    </a:cubicBezTo>
                    <a:cubicBezTo>
                      <a:pt x="133" y="146"/>
                      <a:pt x="129" y="145"/>
                      <a:pt x="127" y="144"/>
                    </a:cubicBezTo>
                    <a:cubicBezTo>
                      <a:pt x="124" y="144"/>
                      <a:pt x="117" y="145"/>
                      <a:pt x="117" y="146"/>
                    </a:cubicBezTo>
                    <a:cubicBezTo>
                      <a:pt x="117" y="146"/>
                      <a:pt x="117" y="148"/>
                      <a:pt x="118" y="148"/>
                    </a:cubicBezTo>
                    <a:cubicBezTo>
                      <a:pt x="119" y="149"/>
                      <a:pt x="122" y="148"/>
                      <a:pt x="124" y="148"/>
                    </a:cubicBezTo>
                    <a:cubicBezTo>
                      <a:pt x="125" y="149"/>
                      <a:pt x="129" y="150"/>
                      <a:pt x="129" y="149"/>
                    </a:cubicBezTo>
                    <a:cubicBezTo>
                      <a:pt x="129" y="149"/>
                      <a:pt x="133" y="147"/>
                      <a:pt x="134" y="147"/>
                    </a:cubicBezTo>
                    <a:cubicBezTo>
                      <a:pt x="136" y="147"/>
                      <a:pt x="140" y="150"/>
                      <a:pt x="140" y="151"/>
                    </a:cubicBezTo>
                    <a:cubicBezTo>
                      <a:pt x="140" y="152"/>
                      <a:pt x="143" y="156"/>
                      <a:pt x="143" y="158"/>
                    </a:cubicBezTo>
                    <a:cubicBezTo>
                      <a:pt x="143" y="159"/>
                      <a:pt x="141" y="163"/>
                      <a:pt x="142" y="164"/>
                    </a:cubicBezTo>
                    <a:cubicBezTo>
                      <a:pt x="142" y="164"/>
                      <a:pt x="142" y="168"/>
                      <a:pt x="141" y="171"/>
                    </a:cubicBezTo>
                    <a:cubicBezTo>
                      <a:pt x="140" y="173"/>
                      <a:pt x="135" y="179"/>
                      <a:pt x="133" y="179"/>
                    </a:cubicBezTo>
                    <a:cubicBezTo>
                      <a:pt x="131" y="178"/>
                      <a:pt x="124" y="175"/>
                      <a:pt x="121" y="174"/>
                    </a:cubicBezTo>
                    <a:cubicBezTo>
                      <a:pt x="119" y="174"/>
                      <a:pt x="111" y="172"/>
                      <a:pt x="110" y="171"/>
                    </a:cubicBezTo>
                    <a:cubicBezTo>
                      <a:pt x="109" y="170"/>
                      <a:pt x="106" y="170"/>
                      <a:pt x="107" y="171"/>
                    </a:cubicBezTo>
                    <a:cubicBezTo>
                      <a:pt x="108" y="172"/>
                      <a:pt x="111" y="174"/>
                      <a:pt x="112" y="174"/>
                    </a:cubicBezTo>
                    <a:cubicBezTo>
                      <a:pt x="113" y="174"/>
                      <a:pt x="118" y="175"/>
                      <a:pt x="119" y="176"/>
                    </a:cubicBezTo>
                    <a:cubicBezTo>
                      <a:pt x="121" y="176"/>
                      <a:pt x="127" y="180"/>
                      <a:pt x="130" y="180"/>
                    </a:cubicBezTo>
                    <a:cubicBezTo>
                      <a:pt x="132" y="180"/>
                      <a:pt x="138" y="183"/>
                      <a:pt x="139" y="182"/>
                    </a:cubicBezTo>
                    <a:cubicBezTo>
                      <a:pt x="140" y="181"/>
                      <a:pt x="142" y="178"/>
                      <a:pt x="142" y="177"/>
                    </a:cubicBezTo>
                    <a:cubicBezTo>
                      <a:pt x="142" y="176"/>
                      <a:pt x="145" y="174"/>
                      <a:pt x="147" y="175"/>
                    </a:cubicBezTo>
                    <a:cubicBezTo>
                      <a:pt x="148" y="176"/>
                      <a:pt x="152" y="182"/>
                      <a:pt x="153" y="185"/>
                    </a:cubicBezTo>
                    <a:cubicBezTo>
                      <a:pt x="153" y="189"/>
                      <a:pt x="156" y="199"/>
                      <a:pt x="156" y="200"/>
                    </a:cubicBezTo>
                    <a:cubicBezTo>
                      <a:pt x="156" y="201"/>
                      <a:pt x="156" y="206"/>
                      <a:pt x="157" y="207"/>
                    </a:cubicBezTo>
                    <a:cubicBezTo>
                      <a:pt x="158" y="209"/>
                      <a:pt x="163" y="216"/>
                      <a:pt x="166" y="219"/>
                    </a:cubicBezTo>
                    <a:cubicBezTo>
                      <a:pt x="170" y="222"/>
                      <a:pt x="176" y="233"/>
                      <a:pt x="177" y="236"/>
                    </a:cubicBezTo>
                    <a:cubicBezTo>
                      <a:pt x="177" y="239"/>
                      <a:pt x="183" y="249"/>
                      <a:pt x="183" y="250"/>
                    </a:cubicBezTo>
                    <a:cubicBezTo>
                      <a:pt x="182" y="251"/>
                      <a:pt x="182" y="254"/>
                      <a:pt x="183" y="255"/>
                    </a:cubicBezTo>
                    <a:cubicBezTo>
                      <a:pt x="183" y="256"/>
                      <a:pt x="186" y="260"/>
                      <a:pt x="186" y="262"/>
                    </a:cubicBezTo>
                    <a:cubicBezTo>
                      <a:pt x="186" y="264"/>
                      <a:pt x="188" y="272"/>
                      <a:pt x="188" y="275"/>
                    </a:cubicBezTo>
                    <a:cubicBezTo>
                      <a:pt x="187" y="278"/>
                      <a:pt x="180" y="284"/>
                      <a:pt x="177" y="282"/>
                    </a:cubicBezTo>
                    <a:cubicBezTo>
                      <a:pt x="174" y="281"/>
                      <a:pt x="166" y="278"/>
                      <a:pt x="165" y="277"/>
                    </a:cubicBezTo>
                    <a:cubicBezTo>
                      <a:pt x="164" y="276"/>
                      <a:pt x="159" y="272"/>
                      <a:pt x="157" y="271"/>
                    </a:cubicBezTo>
                    <a:cubicBezTo>
                      <a:pt x="154" y="270"/>
                      <a:pt x="146" y="267"/>
                      <a:pt x="145" y="265"/>
                    </a:cubicBezTo>
                    <a:cubicBezTo>
                      <a:pt x="143" y="263"/>
                      <a:pt x="139" y="256"/>
                      <a:pt x="137" y="254"/>
                    </a:cubicBezTo>
                    <a:cubicBezTo>
                      <a:pt x="135" y="253"/>
                      <a:pt x="128" y="250"/>
                      <a:pt x="126" y="249"/>
                    </a:cubicBezTo>
                    <a:cubicBezTo>
                      <a:pt x="124" y="247"/>
                      <a:pt x="117" y="243"/>
                      <a:pt x="116" y="241"/>
                    </a:cubicBezTo>
                    <a:cubicBezTo>
                      <a:pt x="115" y="239"/>
                      <a:pt x="109" y="234"/>
                      <a:pt x="108" y="235"/>
                    </a:cubicBezTo>
                    <a:cubicBezTo>
                      <a:pt x="108" y="236"/>
                      <a:pt x="106" y="238"/>
                      <a:pt x="105" y="238"/>
                    </a:cubicBezTo>
                    <a:cubicBezTo>
                      <a:pt x="104" y="238"/>
                      <a:pt x="100" y="240"/>
                      <a:pt x="99" y="239"/>
                    </a:cubicBezTo>
                    <a:cubicBezTo>
                      <a:pt x="99" y="239"/>
                      <a:pt x="99" y="239"/>
                      <a:pt x="98" y="240"/>
                    </a:cubicBezTo>
                    <a:cubicBezTo>
                      <a:pt x="96" y="242"/>
                      <a:pt x="96" y="242"/>
                      <a:pt x="96" y="242"/>
                    </a:cubicBezTo>
                    <a:cubicBezTo>
                      <a:pt x="97" y="244"/>
                      <a:pt x="97" y="247"/>
                      <a:pt x="95" y="248"/>
                    </a:cubicBezTo>
                    <a:cubicBezTo>
                      <a:pt x="94" y="250"/>
                      <a:pt x="90" y="254"/>
                      <a:pt x="88" y="254"/>
                    </a:cubicBezTo>
                    <a:cubicBezTo>
                      <a:pt x="86" y="254"/>
                      <a:pt x="78" y="255"/>
                      <a:pt x="76" y="254"/>
                    </a:cubicBezTo>
                    <a:cubicBezTo>
                      <a:pt x="74" y="253"/>
                      <a:pt x="66" y="249"/>
                      <a:pt x="63" y="246"/>
                    </a:cubicBezTo>
                    <a:cubicBezTo>
                      <a:pt x="61" y="244"/>
                      <a:pt x="53" y="235"/>
                      <a:pt x="53" y="233"/>
                    </a:cubicBezTo>
                    <a:cubicBezTo>
                      <a:pt x="52" y="232"/>
                      <a:pt x="49" y="224"/>
                      <a:pt x="49" y="220"/>
                    </a:cubicBezTo>
                    <a:cubicBezTo>
                      <a:pt x="49" y="220"/>
                      <a:pt x="49" y="220"/>
                      <a:pt x="48" y="218"/>
                    </a:cubicBezTo>
                    <a:cubicBezTo>
                      <a:pt x="47" y="214"/>
                      <a:pt x="47" y="214"/>
                      <a:pt x="47" y="214"/>
                    </a:cubicBezTo>
                    <a:cubicBezTo>
                      <a:pt x="44" y="210"/>
                      <a:pt x="42" y="206"/>
                      <a:pt x="43" y="205"/>
                    </a:cubicBezTo>
                    <a:cubicBezTo>
                      <a:pt x="43" y="204"/>
                      <a:pt x="42" y="200"/>
                      <a:pt x="43" y="200"/>
                    </a:cubicBezTo>
                    <a:cubicBezTo>
                      <a:pt x="44" y="199"/>
                      <a:pt x="47" y="198"/>
                      <a:pt x="48" y="195"/>
                    </a:cubicBezTo>
                    <a:cubicBezTo>
                      <a:pt x="49" y="193"/>
                      <a:pt x="54" y="186"/>
                      <a:pt x="55" y="185"/>
                    </a:cubicBezTo>
                    <a:cubicBezTo>
                      <a:pt x="55" y="183"/>
                      <a:pt x="60" y="179"/>
                      <a:pt x="60" y="180"/>
                    </a:cubicBezTo>
                    <a:cubicBezTo>
                      <a:pt x="61" y="180"/>
                      <a:pt x="61" y="182"/>
                      <a:pt x="62" y="182"/>
                    </a:cubicBezTo>
                    <a:cubicBezTo>
                      <a:pt x="63" y="182"/>
                      <a:pt x="67" y="183"/>
                      <a:pt x="70" y="182"/>
                    </a:cubicBezTo>
                    <a:cubicBezTo>
                      <a:pt x="73" y="181"/>
                      <a:pt x="79" y="180"/>
                      <a:pt x="79" y="179"/>
                    </a:cubicBezTo>
                    <a:cubicBezTo>
                      <a:pt x="78" y="178"/>
                      <a:pt x="81" y="173"/>
                      <a:pt x="84" y="171"/>
                    </a:cubicBezTo>
                    <a:cubicBezTo>
                      <a:pt x="86" y="169"/>
                      <a:pt x="93" y="164"/>
                      <a:pt x="92" y="162"/>
                    </a:cubicBezTo>
                    <a:cubicBezTo>
                      <a:pt x="91" y="161"/>
                      <a:pt x="90" y="157"/>
                      <a:pt x="90" y="156"/>
                    </a:cubicBezTo>
                    <a:cubicBezTo>
                      <a:pt x="89" y="155"/>
                      <a:pt x="88" y="155"/>
                      <a:pt x="89" y="156"/>
                    </a:cubicBezTo>
                    <a:cubicBezTo>
                      <a:pt x="90" y="157"/>
                      <a:pt x="88" y="158"/>
                      <a:pt x="87" y="158"/>
                    </a:cubicBezTo>
                    <a:cubicBezTo>
                      <a:pt x="87" y="157"/>
                      <a:pt x="83" y="160"/>
                      <a:pt x="81" y="163"/>
                    </a:cubicBezTo>
                    <a:cubicBezTo>
                      <a:pt x="81" y="163"/>
                      <a:pt x="81" y="163"/>
                      <a:pt x="78" y="163"/>
                    </a:cubicBezTo>
                    <a:cubicBezTo>
                      <a:pt x="76" y="164"/>
                      <a:pt x="76" y="164"/>
                      <a:pt x="76" y="164"/>
                    </a:cubicBezTo>
                    <a:cubicBezTo>
                      <a:pt x="75" y="163"/>
                      <a:pt x="73" y="162"/>
                      <a:pt x="73" y="162"/>
                    </a:cubicBezTo>
                    <a:cubicBezTo>
                      <a:pt x="72" y="161"/>
                      <a:pt x="70" y="158"/>
                      <a:pt x="69" y="158"/>
                    </a:cubicBezTo>
                    <a:cubicBezTo>
                      <a:pt x="69" y="158"/>
                      <a:pt x="70" y="160"/>
                      <a:pt x="71" y="161"/>
                    </a:cubicBezTo>
                    <a:cubicBezTo>
                      <a:pt x="72" y="163"/>
                      <a:pt x="75" y="166"/>
                      <a:pt x="76" y="165"/>
                    </a:cubicBezTo>
                    <a:cubicBezTo>
                      <a:pt x="77" y="164"/>
                      <a:pt x="79" y="167"/>
                      <a:pt x="78" y="168"/>
                    </a:cubicBezTo>
                    <a:cubicBezTo>
                      <a:pt x="77" y="168"/>
                      <a:pt x="75" y="167"/>
                      <a:pt x="75" y="167"/>
                    </a:cubicBezTo>
                    <a:cubicBezTo>
                      <a:pt x="75" y="167"/>
                      <a:pt x="74" y="167"/>
                      <a:pt x="74" y="168"/>
                    </a:cubicBezTo>
                    <a:cubicBezTo>
                      <a:pt x="73" y="169"/>
                      <a:pt x="70" y="169"/>
                      <a:pt x="70" y="168"/>
                    </a:cubicBezTo>
                    <a:cubicBezTo>
                      <a:pt x="69" y="167"/>
                      <a:pt x="66" y="165"/>
                      <a:pt x="65" y="165"/>
                    </a:cubicBezTo>
                    <a:cubicBezTo>
                      <a:pt x="65" y="165"/>
                      <a:pt x="65" y="165"/>
                      <a:pt x="64" y="164"/>
                    </a:cubicBezTo>
                    <a:cubicBezTo>
                      <a:pt x="63" y="164"/>
                      <a:pt x="62" y="163"/>
                      <a:pt x="61" y="163"/>
                    </a:cubicBezTo>
                    <a:cubicBezTo>
                      <a:pt x="57" y="162"/>
                      <a:pt x="57" y="162"/>
                      <a:pt x="57" y="162"/>
                    </a:cubicBezTo>
                    <a:cubicBezTo>
                      <a:pt x="52" y="163"/>
                      <a:pt x="51" y="163"/>
                      <a:pt x="54" y="163"/>
                    </a:cubicBezTo>
                    <a:cubicBezTo>
                      <a:pt x="56" y="163"/>
                      <a:pt x="62" y="165"/>
                      <a:pt x="61" y="165"/>
                    </a:cubicBezTo>
                    <a:cubicBezTo>
                      <a:pt x="60" y="165"/>
                      <a:pt x="61" y="167"/>
                      <a:pt x="61" y="167"/>
                    </a:cubicBezTo>
                    <a:cubicBezTo>
                      <a:pt x="61" y="167"/>
                      <a:pt x="63" y="169"/>
                      <a:pt x="62" y="170"/>
                    </a:cubicBezTo>
                    <a:cubicBezTo>
                      <a:pt x="62" y="171"/>
                      <a:pt x="64" y="175"/>
                      <a:pt x="63" y="175"/>
                    </a:cubicBezTo>
                    <a:cubicBezTo>
                      <a:pt x="62" y="176"/>
                      <a:pt x="60" y="174"/>
                      <a:pt x="60" y="173"/>
                    </a:cubicBezTo>
                    <a:cubicBezTo>
                      <a:pt x="61" y="172"/>
                      <a:pt x="59" y="170"/>
                      <a:pt x="58" y="170"/>
                    </a:cubicBezTo>
                    <a:cubicBezTo>
                      <a:pt x="56" y="169"/>
                      <a:pt x="52" y="171"/>
                      <a:pt x="51" y="171"/>
                    </a:cubicBezTo>
                    <a:cubicBezTo>
                      <a:pt x="51" y="170"/>
                      <a:pt x="51" y="172"/>
                      <a:pt x="53" y="173"/>
                    </a:cubicBezTo>
                    <a:cubicBezTo>
                      <a:pt x="55" y="174"/>
                      <a:pt x="52" y="177"/>
                      <a:pt x="50" y="176"/>
                    </a:cubicBezTo>
                    <a:cubicBezTo>
                      <a:pt x="48" y="175"/>
                      <a:pt x="45" y="171"/>
                      <a:pt x="45" y="172"/>
                    </a:cubicBezTo>
                    <a:cubicBezTo>
                      <a:pt x="45" y="174"/>
                      <a:pt x="41" y="177"/>
                      <a:pt x="42" y="178"/>
                    </a:cubicBezTo>
                    <a:cubicBezTo>
                      <a:pt x="42" y="180"/>
                      <a:pt x="42" y="186"/>
                      <a:pt x="43" y="188"/>
                    </a:cubicBezTo>
                    <a:cubicBezTo>
                      <a:pt x="44" y="190"/>
                      <a:pt x="46" y="195"/>
                      <a:pt x="45" y="195"/>
                    </a:cubicBezTo>
                    <a:cubicBezTo>
                      <a:pt x="44" y="195"/>
                      <a:pt x="42" y="199"/>
                      <a:pt x="41" y="199"/>
                    </a:cubicBezTo>
                    <a:cubicBezTo>
                      <a:pt x="40" y="199"/>
                      <a:pt x="36" y="201"/>
                      <a:pt x="35" y="200"/>
                    </a:cubicBezTo>
                    <a:cubicBezTo>
                      <a:pt x="34" y="200"/>
                      <a:pt x="30" y="196"/>
                      <a:pt x="29" y="195"/>
                    </a:cubicBezTo>
                    <a:cubicBezTo>
                      <a:pt x="28" y="194"/>
                      <a:pt x="27" y="189"/>
                      <a:pt x="28" y="187"/>
                    </a:cubicBezTo>
                    <a:cubicBezTo>
                      <a:pt x="29" y="185"/>
                      <a:pt x="33" y="182"/>
                      <a:pt x="33" y="182"/>
                    </a:cubicBezTo>
                    <a:cubicBezTo>
                      <a:pt x="33" y="181"/>
                      <a:pt x="31" y="179"/>
                      <a:pt x="30" y="179"/>
                    </a:cubicBezTo>
                    <a:cubicBezTo>
                      <a:pt x="29" y="179"/>
                      <a:pt x="25" y="177"/>
                      <a:pt x="24" y="178"/>
                    </a:cubicBezTo>
                    <a:cubicBezTo>
                      <a:pt x="24" y="179"/>
                      <a:pt x="22" y="179"/>
                      <a:pt x="21" y="178"/>
                    </a:cubicBezTo>
                    <a:cubicBezTo>
                      <a:pt x="21" y="177"/>
                      <a:pt x="22" y="174"/>
                      <a:pt x="22" y="173"/>
                    </a:cubicBezTo>
                    <a:cubicBezTo>
                      <a:pt x="21" y="172"/>
                      <a:pt x="24" y="168"/>
                      <a:pt x="24" y="168"/>
                    </a:cubicBezTo>
                    <a:cubicBezTo>
                      <a:pt x="24" y="168"/>
                      <a:pt x="22" y="168"/>
                      <a:pt x="20" y="170"/>
                    </a:cubicBezTo>
                    <a:cubicBezTo>
                      <a:pt x="19" y="171"/>
                      <a:pt x="16" y="175"/>
                      <a:pt x="16" y="174"/>
                    </a:cubicBezTo>
                    <a:cubicBezTo>
                      <a:pt x="16" y="173"/>
                      <a:pt x="16" y="171"/>
                      <a:pt x="14" y="171"/>
                    </a:cubicBezTo>
                    <a:cubicBezTo>
                      <a:pt x="13" y="170"/>
                      <a:pt x="11" y="166"/>
                      <a:pt x="12" y="166"/>
                    </a:cubicBezTo>
                    <a:cubicBezTo>
                      <a:pt x="12" y="165"/>
                      <a:pt x="10" y="163"/>
                      <a:pt x="10" y="163"/>
                    </a:cubicBezTo>
                    <a:cubicBezTo>
                      <a:pt x="9" y="163"/>
                      <a:pt x="6" y="163"/>
                      <a:pt x="5" y="161"/>
                    </a:cubicBezTo>
                    <a:cubicBezTo>
                      <a:pt x="4" y="160"/>
                      <a:pt x="0" y="155"/>
                      <a:pt x="0" y="154"/>
                    </a:cubicBezTo>
                    <a:cubicBezTo>
                      <a:pt x="1" y="153"/>
                      <a:pt x="3" y="151"/>
                      <a:pt x="3" y="152"/>
                    </a:cubicBezTo>
                    <a:cubicBezTo>
                      <a:pt x="4" y="153"/>
                      <a:pt x="4" y="154"/>
                      <a:pt x="5" y="154"/>
                    </a:cubicBezTo>
                    <a:cubicBezTo>
                      <a:pt x="5" y="154"/>
                      <a:pt x="8" y="155"/>
                      <a:pt x="10" y="155"/>
                    </a:cubicBezTo>
                    <a:cubicBezTo>
                      <a:pt x="12" y="155"/>
                      <a:pt x="16" y="160"/>
                      <a:pt x="17" y="160"/>
                    </a:cubicBezTo>
                    <a:cubicBezTo>
                      <a:pt x="17" y="160"/>
                      <a:pt x="20" y="160"/>
                      <a:pt x="20" y="162"/>
                    </a:cubicBezTo>
                    <a:cubicBezTo>
                      <a:pt x="21" y="163"/>
                      <a:pt x="22" y="166"/>
                      <a:pt x="21" y="165"/>
                    </a:cubicBezTo>
                    <a:cubicBezTo>
                      <a:pt x="20" y="164"/>
                      <a:pt x="23" y="160"/>
                      <a:pt x="23" y="159"/>
                    </a:cubicBezTo>
                    <a:cubicBezTo>
                      <a:pt x="22" y="159"/>
                      <a:pt x="21" y="156"/>
                      <a:pt x="22" y="155"/>
                    </a:cubicBezTo>
                    <a:cubicBezTo>
                      <a:pt x="22" y="154"/>
                      <a:pt x="24" y="150"/>
                      <a:pt x="23" y="150"/>
                    </a:cubicBezTo>
                    <a:cubicBezTo>
                      <a:pt x="23" y="149"/>
                      <a:pt x="21" y="149"/>
                      <a:pt x="21" y="149"/>
                    </a:cubicBezTo>
                    <a:cubicBezTo>
                      <a:pt x="21" y="148"/>
                      <a:pt x="19" y="145"/>
                      <a:pt x="18" y="146"/>
                    </a:cubicBezTo>
                    <a:cubicBezTo>
                      <a:pt x="17" y="147"/>
                      <a:pt x="13" y="145"/>
                      <a:pt x="12" y="144"/>
                    </a:cubicBezTo>
                    <a:cubicBezTo>
                      <a:pt x="10" y="143"/>
                      <a:pt x="6" y="139"/>
                      <a:pt x="4" y="137"/>
                    </a:cubicBezTo>
                    <a:cubicBezTo>
                      <a:pt x="3" y="135"/>
                      <a:pt x="5" y="130"/>
                      <a:pt x="4" y="130"/>
                    </a:cubicBezTo>
                    <a:cubicBezTo>
                      <a:pt x="4" y="129"/>
                      <a:pt x="3" y="128"/>
                      <a:pt x="3" y="127"/>
                    </a:cubicBezTo>
                    <a:cubicBezTo>
                      <a:pt x="4" y="127"/>
                      <a:pt x="4" y="126"/>
                      <a:pt x="4" y="124"/>
                    </a:cubicBezTo>
                    <a:cubicBezTo>
                      <a:pt x="4" y="123"/>
                      <a:pt x="1" y="116"/>
                      <a:pt x="2" y="114"/>
                    </a:cubicBezTo>
                    <a:cubicBezTo>
                      <a:pt x="2" y="112"/>
                      <a:pt x="2" y="106"/>
                      <a:pt x="2" y="106"/>
                    </a:cubicBezTo>
                    <a:cubicBezTo>
                      <a:pt x="2" y="105"/>
                      <a:pt x="3" y="104"/>
                      <a:pt x="3" y="103"/>
                    </a:cubicBezTo>
                    <a:cubicBezTo>
                      <a:pt x="3" y="101"/>
                      <a:pt x="4" y="97"/>
                      <a:pt x="5" y="96"/>
                    </a:cubicBezTo>
                    <a:cubicBezTo>
                      <a:pt x="6" y="96"/>
                      <a:pt x="9" y="94"/>
                      <a:pt x="10" y="94"/>
                    </a:cubicBezTo>
                    <a:cubicBezTo>
                      <a:pt x="11" y="94"/>
                      <a:pt x="14" y="94"/>
                      <a:pt x="16" y="93"/>
                    </a:cubicBezTo>
                    <a:cubicBezTo>
                      <a:pt x="17" y="93"/>
                      <a:pt x="22" y="92"/>
                      <a:pt x="24" y="90"/>
                    </a:cubicBezTo>
                    <a:cubicBezTo>
                      <a:pt x="27" y="89"/>
                      <a:pt x="31" y="91"/>
                      <a:pt x="32" y="90"/>
                    </a:cubicBezTo>
                    <a:cubicBezTo>
                      <a:pt x="32" y="88"/>
                      <a:pt x="29" y="84"/>
                      <a:pt x="30" y="84"/>
                    </a:cubicBezTo>
                    <a:cubicBezTo>
                      <a:pt x="30" y="83"/>
                      <a:pt x="32" y="82"/>
                      <a:pt x="33" y="83"/>
                    </a:cubicBezTo>
                    <a:cubicBezTo>
                      <a:pt x="34" y="84"/>
                      <a:pt x="36" y="84"/>
                      <a:pt x="36" y="82"/>
                    </a:cubicBezTo>
                    <a:cubicBezTo>
                      <a:pt x="36" y="80"/>
                      <a:pt x="38" y="74"/>
                      <a:pt x="40" y="72"/>
                    </a:cubicBezTo>
                    <a:cubicBezTo>
                      <a:pt x="41" y="71"/>
                      <a:pt x="44" y="69"/>
                      <a:pt x="43" y="69"/>
                    </a:cubicBezTo>
                    <a:cubicBezTo>
                      <a:pt x="42" y="70"/>
                      <a:pt x="40" y="66"/>
                      <a:pt x="41" y="66"/>
                    </a:cubicBezTo>
                    <a:cubicBezTo>
                      <a:pt x="43" y="65"/>
                      <a:pt x="47" y="60"/>
                      <a:pt x="46" y="58"/>
                    </a:cubicBezTo>
                    <a:cubicBezTo>
                      <a:pt x="46" y="56"/>
                      <a:pt x="46" y="50"/>
                      <a:pt x="47" y="50"/>
                    </a:cubicBezTo>
                    <a:cubicBezTo>
                      <a:pt x="48" y="50"/>
                      <a:pt x="50" y="49"/>
                      <a:pt x="50" y="48"/>
                    </a:cubicBezTo>
                    <a:cubicBezTo>
                      <a:pt x="50" y="47"/>
                      <a:pt x="52" y="46"/>
                      <a:pt x="53" y="46"/>
                    </a:cubicBezTo>
                    <a:cubicBezTo>
                      <a:pt x="54" y="47"/>
                      <a:pt x="55" y="47"/>
                      <a:pt x="55" y="46"/>
                    </a:cubicBezTo>
                    <a:cubicBezTo>
                      <a:pt x="55" y="46"/>
                      <a:pt x="54" y="43"/>
                      <a:pt x="56" y="43"/>
                    </a:cubicBezTo>
                    <a:cubicBezTo>
                      <a:pt x="57" y="42"/>
                      <a:pt x="59" y="41"/>
                      <a:pt x="58" y="42"/>
                    </a:cubicBezTo>
                    <a:cubicBezTo>
                      <a:pt x="57" y="42"/>
                      <a:pt x="55" y="39"/>
                      <a:pt x="55" y="39"/>
                    </a:cubicBezTo>
                    <a:cubicBezTo>
                      <a:pt x="55" y="38"/>
                      <a:pt x="56" y="35"/>
                      <a:pt x="56" y="35"/>
                    </a:cubicBezTo>
                    <a:cubicBezTo>
                      <a:pt x="55" y="34"/>
                      <a:pt x="55" y="31"/>
                      <a:pt x="55" y="30"/>
                    </a:cubicBezTo>
                    <a:cubicBezTo>
                      <a:pt x="56" y="29"/>
                      <a:pt x="57" y="26"/>
                      <a:pt x="58" y="24"/>
                    </a:cubicBezTo>
                    <a:cubicBezTo>
                      <a:pt x="59" y="23"/>
                      <a:pt x="60" y="19"/>
                      <a:pt x="61" y="19"/>
                    </a:cubicBezTo>
                    <a:cubicBezTo>
                      <a:pt x="62" y="19"/>
                      <a:pt x="63" y="18"/>
                      <a:pt x="62" y="17"/>
                    </a:cubicBezTo>
                    <a:cubicBezTo>
                      <a:pt x="62" y="16"/>
                      <a:pt x="64" y="13"/>
                      <a:pt x="63" y="12"/>
                    </a:cubicBezTo>
                    <a:cubicBezTo>
                      <a:pt x="63" y="11"/>
                      <a:pt x="63" y="8"/>
                      <a:pt x="64" y="8"/>
                    </a:cubicBezTo>
                    <a:cubicBezTo>
                      <a:pt x="65" y="8"/>
                      <a:pt x="69" y="7"/>
                      <a:pt x="70" y="5"/>
                    </a:cubicBezTo>
                    <a:cubicBezTo>
                      <a:pt x="71" y="4"/>
                      <a:pt x="74" y="1"/>
                      <a:pt x="75" y="1"/>
                    </a:cubicBezTo>
                    <a:cubicBezTo>
                      <a:pt x="76" y="1"/>
                      <a:pt x="80" y="3"/>
                      <a:pt x="80" y="4"/>
                    </a:cubicBezTo>
                    <a:cubicBezTo>
                      <a:pt x="80" y="5"/>
                      <a:pt x="84" y="6"/>
                      <a:pt x="86" y="4"/>
                    </a:cubicBezTo>
                    <a:cubicBezTo>
                      <a:pt x="86" y="4"/>
                      <a:pt x="86" y="4"/>
                      <a:pt x="88" y="3"/>
                    </a:cubicBezTo>
                    <a:cubicBezTo>
                      <a:pt x="88" y="3"/>
                      <a:pt x="89" y="2"/>
                      <a:pt x="90" y="1"/>
                    </a:cubicBezTo>
                    <a:cubicBezTo>
                      <a:pt x="91" y="1"/>
                      <a:pt x="91" y="1"/>
                      <a:pt x="91" y="1"/>
                    </a:cubicBezTo>
                    <a:cubicBezTo>
                      <a:pt x="93" y="0"/>
                      <a:pt x="125" y="1"/>
                      <a:pt x="137" y="4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70"/>
              <p:cNvSpPr>
                <a:spLocks/>
              </p:cNvSpPr>
              <p:nvPr userDrawn="1"/>
            </p:nvSpPr>
            <p:spPr bwMode="auto">
              <a:xfrm>
                <a:off x="5676901" y="5372101"/>
                <a:ext cx="14288" cy="11113"/>
              </a:xfrm>
              <a:custGeom>
                <a:avLst/>
                <a:gdLst>
                  <a:gd name="T0" fmla="*/ 7 w 10"/>
                  <a:gd name="T1" fmla="*/ 2 h 7"/>
                  <a:gd name="T2" fmla="*/ 10 w 10"/>
                  <a:gd name="T3" fmla="*/ 3 h 7"/>
                  <a:gd name="T4" fmla="*/ 9 w 10"/>
                  <a:gd name="T5" fmla="*/ 3 h 7"/>
                  <a:gd name="T6" fmla="*/ 7 w 10"/>
                  <a:gd name="T7" fmla="*/ 6 h 7"/>
                  <a:gd name="T8" fmla="*/ 3 w 10"/>
                  <a:gd name="T9" fmla="*/ 5 h 7"/>
                  <a:gd name="T10" fmla="*/ 0 w 10"/>
                  <a:gd name="T11" fmla="*/ 0 h 7"/>
                  <a:gd name="T12" fmla="*/ 7 w 10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7">
                    <a:moveTo>
                      <a:pt x="7" y="2"/>
                    </a:moveTo>
                    <a:cubicBezTo>
                      <a:pt x="8" y="2"/>
                      <a:pt x="10" y="3"/>
                      <a:pt x="10" y="3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8" y="3"/>
                      <a:pt x="7" y="4"/>
                      <a:pt x="7" y="6"/>
                    </a:cubicBezTo>
                    <a:cubicBezTo>
                      <a:pt x="8" y="7"/>
                      <a:pt x="4" y="7"/>
                      <a:pt x="3" y="5"/>
                    </a:cubicBezTo>
                    <a:cubicBezTo>
                      <a:pt x="3" y="4"/>
                      <a:pt x="0" y="0"/>
                      <a:pt x="0" y="0"/>
                    </a:cubicBezTo>
                    <a:cubicBezTo>
                      <a:pt x="1" y="0"/>
                      <a:pt x="6" y="1"/>
                      <a:pt x="7" y="2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71"/>
              <p:cNvSpPr>
                <a:spLocks/>
              </p:cNvSpPr>
              <p:nvPr userDrawn="1"/>
            </p:nvSpPr>
            <p:spPr bwMode="auto">
              <a:xfrm>
                <a:off x="5738813" y="5464176"/>
                <a:ext cx="14288" cy="14288"/>
              </a:xfrm>
              <a:custGeom>
                <a:avLst/>
                <a:gdLst>
                  <a:gd name="T0" fmla="*/ 2 w 9"/>
                  <a:gd name="T1" fmla="*/ 10 h 10"/>
                  <a:gd name="T2" fmla="*/ 1 w 9"/>
                  <a:gd name="T3" fmla="*/ 8 h 10"/>
                  <a:gd name="T4" fmla="*/ 1 w 9"/>
                  <a:gd name="T5" fmla="*/ 4 h 10"/>
                  <a:gd name="T6" fmla="*/ 1 w 9"/>
                  <a:gd name="T7" fmla="*/ 1 h 10"/>
                  <a:gd name="T8" fmla="*/ 6 w 9"/>
                  <a:gd name="T9" fmla="*/ 1 h 10"/>
                  <a:gd name="T10" fmla="*/ 8 w 9"/>
                  <a:gd name="T11" fmla="*/ 5 h 10"/>
                  <a:gd name="T12" fmla="*/ 7 w 9"/>
                  <a:gd name="T13" fmla="*/ 9 h 10"/>
                  <a:gd name="T14" fmla="*/ 2 w 9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0">
                    <a:moveTo>
                      <a:pt x="2" y="10"/>
                    </a:moveTo>
                    <a:cubicBezTo>
                      <a:pt x="2" y="10"/>
                      <a:pt x="1" y="9"/>
                      <a:pt x="1" y="8"/>
                    </a:cubicBezTo>
                    <a:cubicBezTo>
                      <a:pt x="0" y="7"/>
                      <a:pt x="2" y="5"/>
                      <a:pt x="1" y="4"/>
                    </a:cubicBezTo>
                    <a:cubicBezTo>
                      <a:pt x="0" y="3"/>
                      <a:pt x="0" y="1"/>
                      <a:pt x="1" y="1"/>
                    </a:cubicBezTo>
                    <a:cubicBezTo>
                      <a:pt x="2" y="0"/>
                      <a:pt x="5" y="2"/>
                      <a:pt x="6" y="1"/>
                    </a:cubicBezTo>
                    <a:cubicBezTo>
                      <a:pt x="7" y="1"/>
                      <a:pt x="9" y="4"/>
                      <a:pt x="8" y="5"/>
                    </a:cubicBezTo>
                    <a:cubicBezTo>
                      <a:pt x="7" y="6"/>
                      <a:pt x="7" y="10"/>
                      <a:pt x="7" y="9"/>
                    </a:cubicBezTo>
                    <a:cubicBezTo>
                      <a:pt x="6" y="9"/>
                      <a:pt x="2" y="9"/>
                      <a:pt x="2" y="10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72"/>
              <p:cNvSpPr>
                <a:spLocks/>
              </p:cNvSpPr>
              <p:nvPr userDrawn="1"/>
            </p:nvSpPr>
            <p:spPr bwMode="auto">
              <a:xfrm>
                <a:off x="5761038" y="5499101"/>
                <a:ext cx="17463" cy="17463"/>
              </a:xfrm>
              <a:custGeom>
                <a:avLst/>
                <a:gdLst>
                  <a:gd name="T0" fmla="*/ 9 w 11"/>
                  <a:gd name="T1" fmla="*/ 8 h 12"/>
                  <a:gd name="T2" fmla="*/ 10 w 11"/>
                  <a:gd name="T3" fmla="*/ 9 h 12"/>
                  <a:gd name="T4" fmla="*/ 7 w 11"/>
                  <a:gd name="T5" fmla="*/ 11 h 12"/>
                  <a:gd name="T6" fmla="*/ 4 w 11"/>
                  <a:gd name="T7" fmla="*/ 11 h 12"/>
                  <a:gd name="T8" fmla="*/ 1 w 11"/>
                  <a:gd name="T9" fmla="*/ 1 h 12"/>
                  <a:gd name="T10" fmla="*/ 5 w 11"/>
                  <a:gd name="T11" fmla="*/ 3 h 12"/>
                  <a:gd name="T12" fmla="*/ 9 w 11"/>
                  <a:gd name="T13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2">
                    <a:moveTo>
                      <a:pt x="9" y="8"/>
                    </a:moveTo>
                    <a:cubicBezTo>
                      <a:pt x="10" y="8"/>
                      <a:pt x="11" y="9"/>
                      <a:pt x="10" y="9"/>
                    </a:cubicBezTo>
                    <a:cubicBezTo>
                      <a:pt x="9" y="9"/>
                      <a:pt x="7" y="10"/>
                      <a:pt x="7" y="11"/>
                    </a:cubicBezTo>
                    <a:cubicBezTo>
                      <a:pt x="7" y="12"/>
                      <a:pt x="7" y="12"/>
                      <a:pt x="4" y="11"/>
                    </a:cubicBezTo>
                    <a:cubicBezTo>
                      <a:pt x="1" y="9"/>
                      <a:pt x="0" y="2"/>
                      <a:pt x="1" y="1"/>
                    </a:cubicBezTo>
                    <a:cubicBezTo>
                      <a:pt x="2" y="0"/>
                      <a:pt x="6" y="3"/>
                      <a:pt x="5" y="3"/>
                    </a:cubicBezTo>
                    <a:cubicBezTo>
                      <a:pt x="5" y="4"/>
                      <a:pt x="7" y="7"/>
                      <a:pt x="9" y="8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73"/>
              <p:cNvSpPr>
                <a:spLocks/>
              </p:cNvSpPr>
              <p:nvPr userDrawn="1"/>
            </p:nvSpPr>
            <p:spPr bwMode="auto">
              <a:xfrm>
                <a:off x="5740401" y="5499101"/>
                <a:ext cx="25400" cy="33338"/>
              </a:xfrm>
              <a:custGeom>
                <a:avLst/>
                <a:gdLst>
                  <a:gd name="T0" fmla="*/ 11 w 17"/>
                  <a:gd name="T1" fmla="*/ 6 h 22"/>
                  <a:gd name="T2" fmla="*/ 14 w 17"/>
                  <a:gd name="T3" fmla="*/ 11 h 22"/>
                  <a:gd name="T4" fmla="*/ 16 w 17"/>
                  <a:gd name="T5" fmla="*/ 16 h 22"/>
                  <a:gd name="T6" fmla="*/ 16 w 17"/>
                  <a:gd name="T7" fmla="*/ 16 h 22"/>
                  <a:gd name="T8" fmla="*/ 14 w 17"/>
                  <a:gd name="T9" fmla="*/ 19 h 22"/>
                  <a:gd name="T10" fmla="*/ 7 w 17"/>
                  <a:gd name="T11" fmla="*/ 22 h 22"/>
                  <a:gd name="T12" fmla="*/ 3 w 17"/>
                  <a:gd name="T13" fmla="*/ 14 h 22"/>
                  <a:gd name="T14" fmla="*/ 1 w 17"/>
                  <a:gd name="T15" fmla="*/ 1 h 22"/>
                  <a:gd name="T16" fmla="*/ 6 w 17"/>
                  <a:gd name="T17" fmla="*/ 1 h 22"/>
                  <a:gd name="T18" fmla="*/ 11 w 17"/>
                  <a:gd name="T19" fmla="*/ 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22">
                    <a:moveTo>
                      <a:pt x="11" y="6"/>
                    </a:moveTo>
                    <a:cubicBezTo>
                      <a:pt x="12" y="7"/>
                      <a:pt x="13" y="9"/>
                      <a:pt x="14" y="11"/>
                    </a:cubicBezTo>
                    <a:cubicBezTo>
                      <a:pt x="15" y="12"/>
                      <a:pt x="16" y="16"/>
                      <a:pt x="16" y="16"/>
                    </a:cubicBezTo>
                    <a:cubicBezTo>
                      <a:pt x="16" y="16"/>
                      <a:pt x="17" y="16"/>
                      <a:pt x="16" y="16"/>
                    </a:cubicBezTo>
                    <a:cubicBezTo>
                      <a:pt x="16" y="17"/>
                      <a:pt x="16" y="19"/>
                      <a:pt x="14" y="19"/>
                    </a:cubicBezTo>
                    <a:cubicBezTo>
                      <a:pt x="13" y="19"/>
                      <a:pt x="8" y="22"/>
                      <a:pt x="7" y="22"/>
                    </a:cubicBezTo>
                    <a:cubicBezTo>
                      <a:pt x="5" y="22"/>
                      <a:pt x="2" y="17"/>
                      <a:pt x="3" y="14"/>
                    </a:cubicBezTo>
                    <a:cubicBezTo>
                      <a:pt x="4" y="10"/>
                      <a:pt x="0" y="1"/>
                      <a:pt x="1" y="1"/>
                    </a:cubicBezTo>
                    <a:cubicBezTo>
                      <a:pt x="2" y="0"/>
                      <a:pt x="6" y="0"/>
                      <a:pt x="6" y="1"/>
                    </a:cubicBezTo>
                    <a:cubicBezTo>
                      <a:pt x="7" y="2"/>
                      <a:pt x="10" y="5"/>
                      <a:pt x="11" y="6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74"/>
              <p:cNvSpPr>
                <a:spLocks/>
              </p:cNvSpPr>
              <p:nvPr userDrawn="1"/>
            </p:nvSpPr>
            <p:spPr bwMode="auto">
              <a:xfrm>
                <a:off x="5751513" y="5537201"/>
                <a:ext cx="23813" cy="12700"/>
              </a:xfrm>
              <a:custGeom>
                <a:avLst/>
                <a:gdLst>
                  <a:gd name="T0" fmla="*/ 15 w 16"/>
                  <a:gd name="T1" fmla="*/ 0 h 9"/>
                  <a:gd name="T2" fmla="*/ 11 w 16"/>
                  <a:gd name="T3" fmla="*/ 3 h 9"/>
                  <a:gd name="T4" fmla="*/ 1 w 16"/>
                  <a:gd name="T5" fmla="*/ 8 h 9"/>
                  <a:gd name="T6" fmla="*/ 4 w 16"/>
                  <a:gd name="T7" fmla="*/ 4 h 9"/>
                  <a:gd name="T8" fmla="*/ 15 w 16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9">
                    <a:moveTo>
                      <a:pt x="15" y="0"/>
                    </a:moveTo>
                    <a:cubicBezTo>
                      <a:pt x="16" y="0"/>
                      <a:pt x="14" y="1"/>
                      <a:pt x="11" y="3"/>
                    </a:cubicBezTo>
                    <a:cubicBezTo>
                      <a:pt x="9" y="4"/>
                      <a:pt x="1" y="9"/>
                      <a:pt x="1" y="8"/>
                    </a:cubicBezTo>
                    <a:cubicBezTo>
                      <a:pt x="0" y="8"/>
                      <a:pt x="1" y="5"/>
                      <a:pt x="4" y="4"/>
                    </a:cubicBezTo>
                    <a:cubicBezTo>
                      <a:pt x="6" y="3"/>
                      <a:pt x="14" y="0"/>
                      <a:pt x="15" y="0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75"/>
              <p:cNvSpPr>
                <a:spLocks/>
              </p:cNvSpPr>
              <p:nvPr userDrawn="1"/>
            </p:nvSpPr>
            <p:spPr bwMode="auto">
              <a:xfrm>
                <a:off x="5702301" y="5451476"/>
                <a:ext cx="6350" cy="9525"/>
              </a:xfrm>
              <a:custGeom>
                <a:avLst/>
                <a:gdLst>
                  <a:gd name="T0" fmla="*/ 5 w 5"/>
                  <a:gd name="T1" fmla="*/ 4 h 6"/>
                  <a:gd name="T2" fmla="*/ 4 w 5"/>
                  <a:gd name="T3" fmla="*/ 5 h 6"/>
                  <a:gd name="T4" fmla="*/ 0 w 5"/>
                  <a:gd name="T5" fmla="*/ 2 h 6"/>
                  <a:gd name="T6" fmla="*/ 5 w 5"/>
                  <a:gd name="T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5" y="4"/>
                    </a:moveTo>
                    <a:cubicBezTo>
                      <a:pt x="5" y="5"/>
                      <a:pt x="5" y="6"/>
                      <a:pt x="4" y="5"/>
                    </a:cubicBezTo>
                    <a:cubicBezTo>
                      <a:pt x="3" y="5"/>
                      <a:pt x="0" y="3"/>
                      <a:pt x="0" y="2"/>
                    </a:cubicBezTo>
                    <a:cubicBezTo>
                      <a:pt x="0" y="0"/>
                      <a:pt x="5" y="3"/>
                      <a:pt x="5" y="4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76"/>
              <p:cNvSpPr>
                <a:spLocks/>
              </p:cNvSpPr>
              <p:nvPr userDrawn="1"/>
            </p:nvSpPr>
            <p:spPr bwMode="auto">
              <a:xfrm>
                <a:off x="5718176" y="5461001"/>
                <a:ext cx="11113" cy="9525"/>
              </a:xfrm>
              <a:custGeom>
                <a:avLst/>
                <a:gdLst>
                  <a:gd name="T0" fmla="*/ 1 w 7"/>
                  <a:gd name="T1" fmla="*/ 1 h 7"/>
                  <a:gd name="T2" fmla="*/ 5 w 7"/>
                  <a:gd name="T3" fmla="*/ 2 h 7"/>
                  <a:gd name="T4" fmla="*/ 6 w 7"/>
                  <a:gd name="T5" fmla="*/ 7 h 7"/>
                  <a:gd name="T6" fmla="*/ 1 w 7"/>
                  <a:gd name="T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1" y="1"/>
                    </a:moveTo>
                    <a:cubicBezTo>
                      <a:pt x="3" y="0"/>
                      <a:pt x="5" y="1"/>
                      <a:pt x="5" y="2"/>
                    </a:cubicBezTo>
                    <a:cubicBezTo>
                      <a:pt x="6" y="3"/>
                      <a:pt x="7" y="7"/>
                      <a:pt x="6" y="7"/>
                    </a:cubicBezTo>
                    <a:cubicBezTo>
                      <a:pt x="4" y="7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77"/>
              <p:cNvSpPr>
                <a:spLocks/>
              </p:cNvSpPr>
              <p:nvPr userDrawn="1"/>
            </p:nvSpPr>
            <p:spPr bwMode="auto">
              <a:xfrm>
                <a:off x="5773738" y="5483226"/>
                <a:ext cx="12700" cy="9525"/>
              </a:xfrm>
              <a:custGeom>
                <a:avLst/>
                <a:gdLst>
                  <a:gd name="T0" fmla="*/ 6 w 9"/>
                  <a:gd name="T1" fmla="*/ 0 h 7"/>
                  <a:gd name="T2" fmla="*/ 3 w 9"/>
                  <a:gd name="T3" fmla="*/ 7 h 7"/>
                  <a:gd name="T4" fmla="*/ 6 w 9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7">
                    <a:moveTo>
                      <a:pt x="6" y="0"/>
                    </a:moveTo>
                    <a:cubicBezTo>
                      <a:pt x="9" y="3"/>
                      <a:pt x="6" y="7"/>
                      <a:pt x="3" y="7"/>
                    </a:cubicBezTo>
                    <a:cubicBezTo>
                      <a:pt x="0" y="5"/>
                      <a:pt x="4" y="1"/>
                      <a:pt x="6" y="0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78"/>
              <p:cNvSpPr>
                <a:spLocks/>
              </p:cNvSpPr>
              <p:nvPr userDrawn="1"/>
            </p:nvSpPr>
            <p:spPr bwMode="auto">
              <a:xfrm>
                <a:off x="5686426" y="5381626"/>
                <a:ext cx="20638" cy="41275"/>
              </a:xfrm>
              <a:custGeom>
                <a:avLst/>
                <a:gdLst>
                  <a:gd name="T0" fmla="*/ 14 w 14"/>
                  <a:gd name="T1" fmla="*/ 16 h 28"/>
                  <a:gd name="T2" fmla="*/ 12 w 14"/>
                  <a:gd name="T3" fmla="*/ 20 h 28"/>
                  <a:gd name="T4" fmla="*/ 10 w 14"/>
                  <a:gd name="T5" fmla="*/ 23 h 28"/>
                  <a:gd name="T6" fmla="*/ 10 w 14"/>
                  <a:gd name="T7" fmla="*/ 28 h 28"/>
                  <a:gd name="T8" fmla="*/ 7 w 14"/>
                  <a:gd name="T9" fmla="*/ 25 h 28"/>
                  <a:gd name="T10" fmla="*/ 8 w 14"/>
                  <a:gd name="T11" fmla="*/ 25 h 28"/>
                  <a:gd name="T12" fmla="*/ 6 w 14"/>
                  <a:gd name="T13" fmla="*/ 22 h 28"/>
                  <a:gd name="T14" fmla="*/ 7 w 14"/>
                  <a:gd name="T15" fmla="*/ 14 h 28"/>
                  <a:gd name="T16" fmla="*/ 7 w 14"/>
                  <a:gd name="T17" fmla="*/ 8 h 28"/>
                  <a:gd name="T18" fmla="*/ 5 w 14"/>
                  <a:gd name="T19" fmla="*/ 5 h 28"/>
                  <a:gd name="T20" fmla="*/ 1 w 14"/>
                  <a:gd name="T21" fmla="*/ 0 h 28"/>
                  <a:gd name="T22" fmla="*/ 6 w 14"/>
                  <a:gd name="T23" fmla="*/ 2 h 28"/>
                  <a:gd name="T24" fmla="*/ 14 w 14"/>
                  <a:gd name="T25" fmla="*/ 1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28">
                    <a:moveTo>
                      <a:pt x="14" y="16"/>
                    </a:moveTo>
                    <a:cubicBezTo>
                      <a:pt x="13" y="18"/>
                      <a:pt x="12" y="20"/>
                      <a:pt x="12" y="20"/>
                    </a:cubicBezTo>
                    <a:cubicBezTo>
                      <a:pt x="11" y="20"/>
                      <a:pt x="10" y="22"/>
                      <a:pt x="10" y="23"/>
                    </a:cubicBezTo>
                    <a:cubicBezTo>
                      <a:pt x="10" y="24"/>
                      <a:pt x="11" y="28"/>
                      <a:pt x="10" y="28"/>
                    </a:cubicBezTo>
                    <a:cubicBezTo>
                      <a:pt x="9" y="28"/>
                      <a:pt x="7" y="26"/>
                      <a:pt x="7" y="25"/>
                    </a:cubicBezTo>
                    <a:cubicBezTo>
                      <a:pt x="8" y="25"/>
                      <a:pt x="9" y="24"/>
                      <a:pt x="8" y="25"/>
                    </a:cubicBezTo>
                    <a:cubicBezTo>
                      <a:pt x="7" y="26"/>
                      <a:pt x="6" y="23"/>
                      <a:pt x="6" y="22"/>
                    </a:cubicBezTo>
                    <a:cubicBezTo>
                      <a:pt x="6" y="20"/>
                      <a:pt x="7" y="15"/>
                      <a:pt x="7" y="14"/>
                    </a:cubicBezTo>
                    <a:cubicBezTo>
                      <a:pt x="7" y="12"/>
                      <a:pt x="8" y="8"/>
                      <a:pt x="7" y="8"/>
                    </a:cubicBezTo>
                    <a:cubicBezTo>
                      <a:pt x="7" y="8"/>
                      <a:pt x="6" y="6"/>
                      <a:pt x="5" y="5"/>
                    </a:cubicBezTo>
                    <a:cubicBezTo>
                      <a:pt x="4" y="4"/>
                      <a:pt x="0" y="0"/>
                      <a:pt x="1" y="0"/>
                    </a:cubicBezTo>
                    <a:cubicBezTo>
                      <a:pt x="1" y="0"/>
                      <a:pt x="4" y="0"/>
                      <a:pt x="6" y="2"/>
                    </a:cubicBezTo>
                    <a:cubicBezTo>
                      <a:pt x="8" y="4"/>
                      <a:pt x="14" y="14"/>
                      <a:pt x="14" y="16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79"/>
              <p:cNvSpPr>
                <a:spLocks/>
              </p:cNvSpPr>
              <p:nvPr userDrawn="1"/>
            </p:nvSpPr>
            <p:spPr bwMode="auto">
              <a:xfrm>
                <a:off x="5664201" y="5364163"/>
                <a:ext cx="12700" cy="4763"/>
              </a:xfrm>
              <a:custGeom>
                <a:avLst/>
                <a:gdLst>
                  <a:gd name="T0" fmla="*/ 0 w 8"/>
                  <a:gd name="T1" fmla="*/ 0 h 4"/>
                  <a:gd name="T2" fmla="*/ 8 w 8"/>
                  <a:gd name="T3" fmla="*/ 4 h 4"/>
                  <a:gd name="T4" fmla="*/ 0 w 8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4">
                    <a:moveTo>
                      <a:pt x="0" y="0"/>
                    </a:moveTo>
                    <a:cubicBezTo>
                      <a:pt x="2" y="1"/>
                      <a:pt x="5" y="3"/>
                      <a:pt x="8" y="4"/>
                    </a:cubicBezTo>
                    <a:cubicBezTo>
                      <a:pt x="5" y="4"/>
                      <a:pt x="2" y="3"/>
                      <a:pt x="0" y="0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80"/>
              <p:cNvSpPr>
                <a:spLocks/>
              </p:cNvSpPr>
              <p:nvPr userDrawn="1"/>
            </p:nvSpPr>
            <p:spPr bwMode="auto">
              <a:xfrm>
                <a:off x="5707063" y="5534026"/>
                <a:ext cx="38100" cy="12700"/>
              </a:xfrm>
              <a:custGeom>
                <a:avLst/>
                <a:gdLst>
                  <a:gd name="T0" fmla="*/ 5 w 25"/>
                  <a:gd name="T1" fmla="*/ 3 h 9"/>
                  <a:gd name="T2" fmla="*/ 2 w 25"/>
                  <a:gd name="T3" fmla="*/ 3 h 9"/>
                  <a:gd name="T4" fmla="*/ 2 w 25"/>
                  <a:gd name="T5" fmla="*/ 1 h 9"/>
                  <a:gd name="T6" fmla="*/ 8 w 25"/>
                  <a:gd name="T7" fmla="*/ 1 h 9"/>
                  <a:gd name="T8" fmla="*/ 10 w 25"/>
                  <a:gd name="T9" fmla="*/ 2 h 9"/>
                  <a:gd name="T10" fmla="*/ 12 w 25"/>
                  <a:gd name="T11" fmla="*/ 2 h 9"/>
                  <a:gd name="T12" fmla="*/ 22 w 25"/>
                  <a:gd name="T13" fmla="*/ 3 h 9"/>
                  <a:gd name="T14" fmla="*/ 24 w 25"/>
                  <a:gd name="T15" fmla="*/ 8 h 9"/>
                  <a:gd name="T16" fmla="*/ 5 w 25"/>
                  <a:gd name="T1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9">
                    <a:moveTo>
                      <a:pt x="5" y="3"/>
                    </a:moveTo>
                    <a:cubicBezTo>
                      <a:pt x="2" y="3"/>
                      <a:pt x="0" y="3"/>
                      <a:pt x="2" y="3"/>
                    </a:cubicBezTo>
                    <a:cubicBezTo>
                      <a:pt x="3" y="3"/>
                      <a:pt x="2" y="1"/>
                      <a:pt x="2" y="1"/>
                    </a:cubicBezTo>
                    <a:cubicBezTo>
                      <a:pt x="3" y="1"/>
                      <a:pt x="6" y="0"/>
                      <a:pt x="8" y="1"/>
                    </a:cubicBezTo>
                    <a:cubicBezTo>
                      <a:pt x="8" y="1"/>
                      <a:pt x="8" y="1"/>
                      <a:pt x="10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5" y="2"/>
                      <a:pt x="20" y="3"/>
                      <a:pt x="22" y="3"/>
                    </a:cubicBezTo>
                    <a:cubicBezTo>
                      <a:pt x="24" y="4"/>
                      <a:pt x="25" y="8"/>
                      <a:pt x="24" y="8"/>
                    </a:cubicBezTo>
                    <a:cubicBezTo>
                      <a:pt x="22" y="9"/>
                      <a:pt x="9" y="2"/>
                      <a:pt x="5" y="3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81"/>
              <p:cNvSpPr>
                <a:spLocks/>
              </p:cNvSpPr>
              <p:nvPr userDrawn="1"/>
            </p:nvSpPr>
            <p:spPr bwMode="auto">
              <a:xfrm>
                <a:off x="5672138" y="5553076"/>
                <a:ext cx="9525" cy="7938"/>
              </a:xfrm>
              <a:custGeom>
                <a:avLst/>
                <a:gdLst>
                  <a:gd name="T0" fmla="*/ 1 w 7"/>
                  <a:gd name="T1" fmla="*/ 3 h 5"/>
                  <a:gd name="T2" fmla="*/ 2 w 7"/>
                  <a:gd name="T3" fmla="*/ 0 h 5"/>
                  <a:gd name="T4" fmla="*/ 7 w 7"/>
                  <a:gd name="T5" fmla="*/ 3 h 5"/>
                  <a:gd name="T6" fmla="*/ 1 w 7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1" y="3"/>
                    </a:moveTo>
                    <a:cubicBezTo>
                      <a:pt x="0" y="2"/>
                      <a:pt x="1" y="0"/>
                      <a:pt x="2" y="0"/>
                    </a:cubicBezTo>
                    <a:cubicBezTo>
                      <a:pt x="3" y="0"/>
                      <a:pt x="7" y="2"/>
                      <a:pt x="7" y="3"/>
                    </a:cubicBezTo>
                    <a:cubicBezTo>
                      <a:pt x="7" y="4"/>
                      <a:pt x="2" y="5"/>
                      <a:pt x="1" y="3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82"/>
              <p:cNvSpPr>
                <a:spLocks/>
              </p:cNvSpPr>
              <p:nvPr userDrawn="1"/>
            </p:nvSpPr>
            <p:spPr bwMode="auto">
              <a:xfrm>
                <a:off x="5667376" y="5659438"/>
                <a:ext cx="30163" cy="41275"/>
              </a:xfrm>
              <a:custGeom>
                <a:avLst/>
                <a:gdLst>
                  <a:gd name="T0" fmla="*/ 11 w 20"/>
                  <a:gd name="T1" fmla="*/ 8 h 28"/>
                  <a:gd name="T2" fmla="*/ 13 w 20"/>
                  <a:gd name="T3" fmla="*/ 12 h 28"/>
                  <a:gd name="T4" fmla="*/ 14 w 20"/>
                  <a:gd name="T5" fmla="*/ 14 h 28"/>
                  <a:gd name="T6" fmla="*/ 17 w 20"/>
                  <a:gd name="T7" fmla="*/ 19 h 28"/>
                  <a:gd name="T8" fmla="*/ 20 w 20"/>
                  <a:gd name="T9" fmla="*/ 26 h 28"/>
                  <a:gd name="T10" fmla="*/ 15 w 20"/>
                  <a:gd name="T11" fmla="*/ 27 h 28"/>
                  <a:gd name="T12" fmla="*/ 8 w 20"/>
                  <a:gd name="T13" fmla="*/ 22 h 28"/>
                  <a:gd name="T14" fmla="*/ 5 w 20"/>
                  <a:gd name="T15" fmla="*/ 18 h 28"/>
                  <a:gd name="T16" fmla="*/ 2 w 20"/>
                  <a:gd name="T17" fmla="*/ 12 h 28"/>
                  <a:gd name="T18" fmla="*/ 1 w 20"/>
                  <a:gd name="T19" fmla="*/ 4 h 28"/>
                  <a:gd name="T20" fmla="*/ 1 w 20"/>
                  <a:gd name="T21" fmla="*/ 1 h 28"/>
                  <a:gd name="T22" fmla="*/ 11 w 20"/>
                  <a:gd name="T23" fmla="*/ 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" h="28">
                    <a:moveTo>
                      <a:pt x="11" y="8"/>
                    </a:moveTo>
                    <a:cubicBezTo>
                      <a:pt x="12" y="10"/>
                      <a:pt x="13" y="12"/>
                      <a:pt x="13" y="12"/>
                    </a:cubicBezTo>
                    <a:cubicBezTo>
                      <a:pt x="13" y="12"/>
                      <a:pt x="14" y="14"/>
                      <a:pt x="14" y="14"/>
                    </a:cubicBezTo>
                    <a:cubicBezTo>
                      <a:pt x="15" y="15"/>
                      <a:pt x="17" y="17"/>
                      <a:pt x="17" y="19"/>
                    </a:cubicBezTo>
                    <a:cubicBezTo>
                      <a:pt x="18" y="20"/>
                      <a:pt x="20" y="25"/>
                      <a:pt x="20" y="26"/>
                    </a:cubicBezTo>
                    <a:cubicBezTo>
                      <a:pt x="19" y="27"/>
                      <a:pt x="16" y="28"/>
                      <a:pt x="15" y="27"/>
                    </a:cubicBezTo>
                    <a:cubicBezTo>
                      <a:pt x="13" y="26"/>
                      <a:pt x="8" y="23"/>
                      <a:pt x="8" y="22"/>
                    </a:cubicBezTo>
                    <a:cubicBezTo>
                      <a:pt x="8" y="21"/>
                      <a:pt x="6" y="18"/>
                      <a:pt x="5" y="18"/>
                    </a:cubicBezTo>
                    <a:cubicBezTo>
                      <a:pt x="5" y="18"/>
                      <a:pt x="2" y="14"/>
                      <a:pt x="2" y="12"/>
                    </a:cubicBezTo>
                    <a:cubicBezTo>
                      <a:pt x="1" y="11"/>
                      <a:pt x="2" y="6"/>
                      <a:pt x="1" y="4"/>
                    </a:cubicBezTo>
                    <a:cubicBezTo>
                      <a:pt x="0" y="3"/>
                      <a:pt x="0" y="0"/>
                      <a:pt x="1" y="1"/>
                    </a:cubicBezTo>
                    <a:cubicBezTo>
                      <a:pt x="2" y="2"/>
                      <a:pt x="10" y="7"/>
                      <a:pt x="11" y="8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83"/>
              <p:cNvSpPr>
                <a:spLocks/>
              </p:cNvSpPr>
              <p:nvPr userDrawn="1"/>
            </p:nvSpPr>
            <p:spPr bwMode="auto">
              <a:xfrm>
                <a:off x="5597526" y="5910263"/>
                <a:ext cx="6350" cy="7938"/>
              </a:xfrm>
              <a:custGeom>
                <a:avLst/>
                <a:gdLst>
                  <a:gd name="T0" fmla="*/ 2 w 4"/>
                  <a:gd name="T1" fmla="*/ 5 h 5"/>
                  <a:gd name="T2" fmla="*/ 4 w 4"/>
                  <a:gd name="T3" fmla="*/ 3 h 5"/>
                  <a:gd name="T4" fmla="*/ 2 w 4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0" y="3"/>
                      <a:pt x="2" y="0"/>
                      <a:pt x="4" y="3"/>
                    </a:cubicBezTo>
                    <a:cubicBezTo>
                      <a:pt x="3" y="4"/>
                      <a:pt x="3" y="4"/>
                      <a:pt x="2" y="5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84"/>
              <p:cNvSpPr>
                <a:spLocks/>
              </p:cNvSpPr>
              <p:nvPr userDrawn="1"/>
            </p:nvSpPr>
            <p:spPr bwMode="auto">
              <a:xfrm>
                <a:off x="5254626" y="5489576"/>
                <a:ext cx="96838" cy="133350"/>
              </a:xfrm>
              <a:custGeom>
                <a:avLst/>
                <a:gdLst>
                  <a:gd name="T0" fmla="*/ 64 w 65"/>
                  <a:gd name="T1" fmla="*/ 79 h 90"/>
                  <a:gd name="T2" fmla="*/ 65 w 65"/>
                  <a:gd name="T3" fmla="*/ 84 h 90"/>
                  <a:gd name="T4" fmla="*/ 64 w 65"/>
                  <a:gd name="T5" fmla="*/ 87 h 90"/>
                  <a:gd name="T6" fmla="*/ 60 w 65"/>
                  <a:gd name="T7" fmla="*/ 89 h 90"/>
                  <a:gd name="T8" fmla="*/ 53 w 65"/>
                  <a:gd name="T9" fmla="*/ 86 h 90"/>
                  <a:gd name="T10" fmla="*/ 42 w 65"/>
                  <a:gd name="T11" fmla="*/ 79 h 90"/>
                  <a:gd name="T12" fmla="*/ 40 w 65"/>
                  <a:gd name="T13" fmla="*/ 76 h 90"/>
                  <a:gd name="T14" fmla="*/ 37 w 65"/>
                  <a:gd name="T15" fmla="*/ 73 h 90"/>
                  <a:gd name="T16" fmla="*/ 34 w 65"/>
                  <a:gd name="T17" fmla="*/ 70 h 90"/>
                  <a:gd name="T18" fmla="*/ 33 w 65"/>
                  <a:gd name="T19" fmla="*/ 69 h 90"/>
                  <a:gd name="T20" fmla="*/ 29 w 65"/>
                  <a:gd name="T21" fmla="*/ 70 h 90"/>
                  <a:gd name="T22" fmla="*/ 25 w 65"/>
                  <a:gd name="T23" fmla="*/ 66 h 90"/>
                  <a:gd name="T24" fmla="*/ 18 w 65"/>
                  <a:gd name="T25" fmla="*/ 65 h 90"/>
                  <a:gd name="T26" fmla="*/ 13 w 65"/>
                  <a:gd name="T27" fmla="*/ 68 h 90"/>
                  <a:gd name="T28" fmla="*/ 9 w 65"/>
                  <a:gd name="T29" fmla="*/ 71 h 90"/>
                  <a:gd name="T30" fmla="*/ 6 w 65"/>
                  <a:gd name="T31" fmla="*/ 68 h 90"/>
                  <a:gd name="T32" fmla="*/ 9 w 65"/>
                  <a:gd name="T33" fmla="*/ 65 h 90"/>
                  <a:gd name="T34" fmla="*/ 4 w 65"/>
                  <a:gd name="T35" fmla="*/ 67 h 90"/>
                  <a:gd name="T36" fmla="*/ 3 w 65"/>
                  <a:gd name="T37" fmla="*/ 69 h 90"/>
                  <a:gd name="T38" fmla="*/ 0 w 65"/>
                  <a:gd name="T39" fmla="*/ 68 h 90"/>
                  <a:gd name="T40" fmla="*/ 3 w 65"/>
                  <a:gd name="T41" fmla="*/ 63 h 90"/>
                  <a:gd name="T42" fmla="*/ 3 w 65"/>
                  <a:gd name="T43" fmla="*/ 58 h 90"/>
                  <a:gd name="T44" fmla="*/ 2 w 65"/>
                  <a:gd name="T45" fmla="*/ 51 h 90"/>
                  <a:gd name="T46" fmla="*/ 10 w 65"/>
                  <a:gd name="T47" fmla="*/ 37 h 90"/>
                  <a:gd name="T48" fmla="*/ 15 w 65"/>
                  <a:gd name="T49" fmla="*/ 30 h 90"/>
                  <a:gd name="T50" fmla="*/ 13 w 65"/>
                  <a:gd name="T51" fmla="*/ 26 h 90"/>
                  <a:gd name="T52" fmla="*/ 20 w 65"/>
                  <a:gd name="T53" fmla="*/ 18 h 90"/>
                  <a:gd name="T54" fmla="*/ 26 w 65"/>
                  <a:gd name="T55" fmla="*/ 10 h 90"/>
                  <a:gd name="T56" fmla="*/ 29 w 65"/>
                  <a:gd name="T57" fmla="*/ 8 h 90"/>
                  <a:gd name="T58" fmla="*/ 35 w 65"/>
                  <a:gd name="T59" fmla="*/ 3 h 90"/>
                  <a:gd name="T60" fmla="*/ 38 w 65"/>
                  <a:gd name="T61" fmla="*/ 4 h 90"/>
                  <a:gd name="T62" fmla="*/ 40 w 65"/>
                  <a:gd name="T63" fmla="*/ 8 h 90"/>
                  <a:gd name="T64" fmla="*/ 45 w 65"/>
                  <a:gd name="T65" fmla="*/ 4 h 90"/>
                  <a:gd name="T66" fmla="*/ 49 w 65"/>
                  <a:gd name="T67" fmla="*/ 1 h 90"/>
                  <a:gd name="T68" fmla="*/ 50 w 65"/>
                  <a:gd name="T69" fmla="*/ 4 h 90"/>
                  <a:gd name="T70" fmla="*/ 49 w 65"/>
                  <a:gd name="T71" fmla="*/ 9 h 90"/>
                  <a:gd name="T72" fmla="*/ 49 w 65"/>
                  <a:gd name="T73" fmla="*/ 12 h 90"/>
                  <a:gd name="T74" fmla="*/ 51 w 65"/>
                  <a:gd name="T75" fmla="*/ 16 h 90"/>
                  <a:gd name="T76" fmla="*/ 52 w 65"/>
                  <a:gd name="T77" fmla="*/ 17 h 90"/>
                  <a:gd name="T78" fmla="*/ 55 w 65"/>
                  <a:gd name="T79" fmla="*/ 20 h 90"/>
                  <a:gd name="T80" fmla="*/ 59 w 65"/>
                  <a:gd name="T81" fmla="*/ 27 h 90"/>
                  <a:gd name="T82" fmla="*/ 62 w 65"/>
                  <a:gd name="T83" fmla="*/ 34 h 90"/>
                  <a:gd name="T84" fmla="*/ 64 w 65"/>
                  <a:gd name="T85" fmla="*/ 37 h 90"/>
                  <a:gd name="T86" fmla="*/ 64 w 65"/>
                  <a:gd name="T87" fmla="*/ 37 h 90"/>
                  <a:gd name="T88" fmla="*/ 63 w 65"/>
                  <a:gd name="T89" fmla="*/ 41 h 90"/>
                  <a:gd name="T90" fmla="*/ 58 w 65"/>
                  <a:gd name="T91" fmla="*/ 44 h 90"/>
                  <a:gd name="T92" fmla="*/ 60 w 65"/>
                  <a:gd name="T93" fmla="*/ 46 h 90"/>
                  <a:gd name="T94" fmla="*/ 63 w 65"/>
                  <a:gd name="T95" fmla="*/ 45 h 90"/>
                  <a:gd name="T96" fmla="*/ 64 w 65"/>
                  <a:gd name="T97" fmla="*/ 53 h 90"/>
                  <a:gd name="T98" fmla="*/ 62 w 65"/>
                  <a:gd name="T99" fmla="*/ 61 h 90"/>
                  <a:gd name="T100" fmla="*/ 62 w 65"/>
                  <a:gd name="T101" fmla="*/ 66 h 90"/>
                  <a:gd name="T102" fmla="*/ 59 w 65"/>
                  <a:gd name="T103" fmla="*/ 70 h 90"/>
                  <a:gd name="T104" fmla="*/ 64 w 65"/>
                  <a:gd name="T105" fmla="*/ 7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5" h="90">
                    <a:moveTo>
                      <a:pt x="64" y="79"/>
                    </a:moveTo>
                    <a:cubicBezTo>
                      <a:pt x="65" y="81"/>
                      <a:pt x="65" y="84"/>
                      <a:pt x="65" y="84"/>
                    </a:cubicBezTo>
                    <a:cubicBezTo>
                      <a:pt x="65" y="85"/>
                      <a:pt x="65" y="87"/>
                      <a:pt x="64" y="87"/>
                    </a:cubicBezTo>
                    <a:cubicBezTo>
                      <a:pt x="64" y="87"/>
                      <a:pt x="61" y="88"/>
                      <a:pt x="60" y="89"/>
                    </a:cubicBezTo>
                    <a:cubicBezTo>
                      <a:pt x="60" y="90"/>
                      <a:pt x="56" y="89"/>
                      <a:pt x="53" y="86"/>
                    </a:cubicBezTo>
                    <a:cubicBezTo>
                      <a:pt x="50" y="83"/>
                      <a:pt x="42" y="81"/>
                      <a:pt x="42" y="79"/>
                    </a:cubicBezTo>
                    <a:cubicBezTo>
                      <a:pt x="42" y="78"/>
                      <a:pt x="40" y="77"/>
                      <a:pt x="40" y="76"/>
                    </a:cubicBezTo>
                    <a:cubicBezTo>
                      <a:pt x="40" y="75"/>
                      <a:pt x="39" y="72"/>
                      <a:pt x="37" y="73"/>
                    </a:cubicBezTo>
                    <a:cubicBezTo>
                      <a:pt x="36" y="73"/>
                      <a:pt x="33" y="71"/>
                      <a:pt x="34" y="70"/>
                    </a:cubicBezTo>
                    <a:cubicBezTo>
                      <a:pt x="35" y="70"/>
                      <a:pt x="33" y="68"/>
                      <a:pt x="33" y="69"/>
                    </a:cubicBezTo>
                    <a:cubicBezTo>
                      <a:pt x="33" y="70"/>
                      <a:pt x="30" y="71"/>
                      <a:pt x="29" y="70"/>
                    </a:cubicBezTo>
                    <a:cubicBezTo>
                      <a:pt x="28" y="69"/>
                      <a:pt x="26" y="67"/>
                      <a:pt x="25" y="66"/>
                    </a:cubicBezTo>
                    <a:cubicBezTo>
                      <a:pt x="24" y="66"/>
                      <a:pt x="19" y="63"/>
                      <a:pt x="18" y="65"/>
                    </a:cubicBezTo>
                    <a:cubicBezTo>
                      <a:pt x="17" y="66"/>
                      <a:pt x="13" y="67"/>
                      <a:pt x="13" y="68"/>
                    </a:cubicBezTo>
                    <a:cubicBezTo>
                      <a:pt x="13" y="69"/>
                      <a:pt x="11" y="71"/>
                      <a:pt x="9" y="71"/>
                    </a:cubicBezTo>
                    <a:cubicBezTo>
                      <a:pt x="8" y="72"/>
                      <a:pt x="5" y="70"/>
                      <a:pt x="6" y="68"/>
                    </a:cubicBezTo>
                    <a:cubicBezTo>
                      <a:pt x="7" y="67"/>
                      <a:pt x="9" y="64"/>
                      <a:pt x="9" y="65"/>
                    </a:cubicBezTo>
                    <a:cubicBezTo>
                      <a:pt x="8" y="65"/>
                      <a:pt x="5" y="67"/>
                      <a:pt x="4" y="67"/>
                    </a:cubicBezTo>
                    <a:cubicBezTo>
                      <a:pt x="3" y="67"/>
                      <a:pt x="3" y="69"/>
                      <a:pt x="3" y="69"/>
                    </a:cubicBezTo>
                    <a:cubicBezTo>
                      <a:pt x="2" y="69"/>
                      <a:pt x="0" y="69"/>
                      <a:pt x="0" y="68"/>
                    </a:cubicBezTo>
                    <a:cubicBezTo>
                      <a:pt x="0" y="67"/>
                      <a:pt x="2" y="64"/>
                      <a:pt x="3" y="63"/>
                    </a:cubicBezTo>
                    <a:cubicBezTo>
                      <a:pt x="4" y="61"/>
                      <a:pt x="4" y="58"/>
                      <a:pt x="3" y="58"/>
                    </a:cubicBezTo>
                    <a:cubicBezTo>
                      <a:pt x="2" y="59"/>
                      <a:pt x="1" y="54"/>
                      <a:pt x="2" y="51"/>
                    </a:cubicBezTo>
                    <a:cubicBezTo>
                      <a:pt x="2" y="48"/>
                      <a:pt x="8" y="38"/>
                      <a:pt x="10" y="37"/>
                    </a:cubicBezTo>
                    <a:cubicBezTo>
                      <a:pt x="11" y="35"/>
                      <a:pt x="16" y="31"/>
                      <a:pt x="15" y="30"/>
                    </a:cubicBezTo>
                    <a:cubicBezTo>
                      <a:pt x="14" y="30"/>
                      <a:pt x="13" y="27"/>
                      <a:pt x="13" y="26"/>
                    </a:cubicBezTo>
                    <a:cubicBezTo>
                      <a:pt x="14" y="24"/>
                      <a:pt x="18" y="19"/>
                      <a:pt x="20" y="18"/>
                    </a:cubicBezTo>
                    <a:cubicBezTo>
                      <a:pt x="22" y="16"/>
                      <a:pt x="25" y="11"/>
                      <a:pt x="26" y="10"/>
                    </a:cubicBezTo>
                    <a:cubicBezTo>
                      <a:pt x="26" y="10"/>
                      <a:pt x="28" y="9"/>
                      <a:pt x="29" y="8"/>
                    </a:cubicBezTo>
                    <a:cubicBezTo>
                      <a:pt x="30" y="7"/>
                      <a:pt x="33" y="4"/>
                      <a:pt x="35" y="3"/>
                    </a:cubicBezTo>
                    <a:cubicBezTo>
                      <a:pt x="36" y="2"/>
                      <a:pt x="39" y="2"/>
                      <a:pt x="38" y="4"/>
                    </a:cubicBezTo>
                    <a:cubicBezTo>
                      <a:pt x="37" y="6"/>
                      <a:pt x="39" y="9"/>
                      <a:pt x="40" y="8"/>
                    </a:cubicBezTo>
                    <a:cubicBezTo>
                      <a:pt x="40" y="6"/>
                      <a:pt x="44" y="4"/>
                      <a:pt x="45" y="4"/>
                    </a:cubicBezTo>
                    <a:cubicBezTo>
                      <a:pt x="45" y="4"/>
                      <a:pt x="48" y="2"/>
                      <a:pt x="49" y="1"/>
                    </a:cubicBezTo>
                    <a:cubicBezTo>
                      <a:pt x="49" y="0"/>
                      <a:pt x="51" y="3"/>
                      <a:pt x="50" y="4"/>
                    </a:cubicBezTo>
                    <a:cubicBezTo>
                      <a:pt x="50" y="5"/>
                      <a:pt x="49" y="8"/>
                      <a:pt x="49" y="9"/>
                    </a:cubicBezTo>
                    <a:cubicBezTo>
                      <a:pt x="49" y="10"/>
                      <a:pt x="48" y="12"/>
                      <a:pt x="49" y="12"/>
                    </a:cubicBezTo>
                    <a:cubicBezTo>
                      <a:pt x="49" y="12"/>
                      <a:pt x="51" y="15"/>
                      <a:pt x="51" y="16"/>
                    </a:cubicBezTo>
                    <a:cubicBezTo>
                      <a:pt x="51" y="17"/>
                      <a:pt x="51" y="18"/>
                      <a:pt x="52" y="17"/>
                    </a:cubicBezTo>
                    <a:cubicBezTo>
                      <a:pt x="53" y="17"/>
                      <a:pt x="56" y="19"/>
                      <a:pt x="55" y="20"/>
                    </a:cubicBezTo>
                    <a:cubicBezTo>
                      <a:pt x="55" y="21"/>
                      <a:pt x="56" y="25"/>
                      <a:pt x="59" y="27"/>
                    </a:cubicBezTo>
                    <a:cubicBezTo>
                      <a:pt x="62" y="28"/>
                      <a:pt x="61" y="34"/>
                      <a:pt x="62" y="34"/>
                    </a:cubicBezTo>
                    <a:cubicBezTo>
                      <a:pt x="62" y="34"/>
                      <a:pt x="64" y="37"/>
                      <a:pt x="64" y="37"/>
                    </a:cubicBezTo>
                    <a:cubicBezTo>
                      <a:pt x="63" y="37"/>
                      <a:pt x="63" y="37"/>
                      <a:pt x="64" y="37"/>
                    </a:cubicBezTo>
                    <a:cubicBezTo>
                      <a:pt x="65" y="37"/>
                      <a:pt x="65" y="40"/>
                      <a:pt x="63" y="41"/>
                    </a:cubicBezTo>
                    <a:cubicBezTo>
                      <a:pt x="62" y="41"/>
                      <a:pt x="58" y="44"/>
                      <a:pt x="58" y="44"/>
                    </a:cubicBezTo>
                    <a:cubicBezTo>
                      <a:pt x="58" y="45"/>
                      <a:pt x="59" y="46"/>
                      <a:pt x="60" y="46"/>
                    </a:cubicBezTo>
                    <a:cubicBezTo>
                      <a:pt x="62" y="45"/>
                      <a:pt x="63" y="44"/>
                      <a:pt x="63" y="45"/>
                    </a:cubicBezTo>
                    <a:cubicBezTo>
                      <a:pt x="63" y="47"/>
                      <a:pt x="65" y="52"/>
                      <a:pt x="64" y="53"/>
                    </a:cubicBezTo>
                    <a:cubicBezTo>
                      <a:pt x="64" y="55"/>
                      <a:pt x="62" y="60"/>
                      <a:pt x="62" y="61"/>
                    </a:cubicBezTo>
                    <a:cubicBezTo>
                      <a:pt x="62" y="62"/>
                      <a:pt x="62" y="65"/>
                      <a:pt x="62" y="66"/>
                    </a:cubicBezTo>
                    <a:cubicBezTo>
                      <a:pt x="61" y="67"/>
                      <a:pt x="59" y="69"/>
                      <a:pt x="59" y="70"/>
                    </a:cubicBezTo>
                    <a:cubicBezTo>
                      <a:pt x="59" y="70"/>
                      <a:pt x="64" y="78"/>
                      <a:pt x="64" y="79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85"/>
              <p:cNvSpPr>
                <a:spLocks/>
              </p:cNvSpPr>
              <p:nvPr userDrawn="1"/>
            </p:nvSpPr>
            <p:spPr bwMode="auto">
              <a:xfrm>
                <a:off x="5349876" y="5462588"/>
                <a:ext cx="33338" cy="25400"/>
              </a:xfrm>
              <a:custGeom>
                <a:avLst/>
                <a:gdLst>
                  <a:gd name="T0" fmla="*/ 10 w 23"/>
                  <a:gd name="T1" fmla="*/ 4 h 17"/>
                  <a:gd name="T2" fmla="*/ 13 w 23"/>
                  <a:gd name="T3" fmla="*/ 3 h 17"/>
                  <a:gd name="T4" fmla="*/ 17 w 23"/>
                  <a:gd name="T5" fmla="*/ 1 h 17"/>
                  <a:gd name="T6" fmla="*/ 22 w 23"/>
                  <a:gd name="T7" fmla="*/ 6 h 17"/>
                  <a:gd name="T8" fmla="*/ 18 w 23"/>
                  <a:gd name="T9" fmla="*/ 10 h 17"/>
                  <a:gd name="T10" fmla="*/ 20 w 23"/>
                  <a:gd name="T11" fmla="*/ 16 h 17"/>
                  <a:gd name="T12" fmla="*/ 15 w 23"/>
                  <a:gd name="T13" fmla="*/ 17 h 17"/>
                  <a:gd name="T14" fmla="*/ 12 w 23"/>
                  <a:gd name="T15" fmla="*/ 16 h 17"/>
                  <a:gd name="T16" fmla="*/ 9 w 23"/>
                  <a:gd name="T17" fmla="*/ 13 h 17"/>
                  <a:gd name="T18" fmla="*/ 7 w 23"/>
                  <a:gd name="T19" fmla="*/ 16 h 17"/>
                  <a:gd name="T20" fmla="*/ 3 w 23"/>
                  <a:gd name="T21" fmla="*/ 15 h 17"/>
                  <a:gd name="T22" fmla="*/ 0 w 23"/>
                  <a:gd name="T23" fmla="*/ 10 h 17"/>
                  <a:gd name="T24" fmla="*/ 3 w 23"/>
                  <a:gd name="T25" fmla="*/ 7 h 17"/>
                  <a:gd name="T26" fmla="*/ 5 w 23"/>
                  <a:gd name="T27" fmla="*/ 3 h 17"/>
                  <a:gd name="T28" fmla="*/ 10 w 23"/>
                  <a:gd name="T29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" h="17">
                    <a:moveTo>
                      <a:pt x="10" y="4"/>
                    </a:moveTo>
                    <a:cubicBezTo>
                      <a:pt x="11" y="4"/>
                      <a:pt x="12" y="3"/>
                      <a:pt x="13" y="3"/>
                    </a:cubicBezTo>
                    <a:cubicBezTo>
                      <a:pt x="14" y="3"/>
                      <a:pt x="15" y="2"/>
                      <a:pt x="17" y="1"/>
                    </a:cubicBezTo>
                    <a:cubicBezTo>
                      <a:pt x="19" y="0"/>
                      <a:pt x="23" y="5"/>
                      <a:pt x="22" y="6"/>
                    </a:cubicBezTo>
                    <a:cubicBezTo>
                      <a:pt x="20" y="7"/>
                      <a:pt x="17" y="8"/>
                      <a:pt x="18" y="10"/>
                    </a:cubicBezTo>
                    <a:cubicBezTo>
                      <a:pt x="19" y="11"/>
                      <a:pt x="20" y="16"/>
                      <a:pt x="20" y="16"/>
                    </a:cubicBezTo>
                    <a:cubicBezTo>
                      <a:pt x="19" y="17"/>
                      <a:pt x="16" y="16"/>
                      <a:pt x="15" y="17"/>
                    </a:cubicBezTo>
                    <a:cubicBezTo>
                      <a:pt x="15" y="17"/>
                      <a:pt x="12" y="17"/>
                      <a:pt x="12" y="16"/>
                    </a:cubicBezTo>
                    <a:cubicBezTo>
                      <a:pt x="12" y="14"/>
                      <a:pt x="10" y="12"/>
                      <a:pt x="9" y="13"/>
                    </a:cubicBezTo>
                    <a:cubicBezTo>
                      <a:pt x="9" y="14"/>
                      <a:pt x="7" y="17"/>
                      <a:pt x="7" y="16"/>
                    </a:cubicBezTo>
                    <a:cubicBezTo>
                      <a:pt x="6" y="16"/>
                      <a:pt x="4" y="15"/>
                      <a:pt x="3" y="15"/>
                    </a:cubicBezTo>
                    <a:cubicBezTo>
                      <a:pt x="2" y="15"/>
                      <a:pt x="0" y="12"/>
                      <a:pt x="0" y="10"/>
                    </a:cubicBezTo>
                    <a:cubicBezTo>
                      <a:pt x="1" y="8"/>
                      <a:pt x="4" y="8"/>
                      <a:pt x="3" y="7"/>
                    </a:cubicBezTo>
                    <a:cubicBezTo>
                      <a:pt x="3" y="7"/>
                      <a:pt x="3" y="4"/>
                      <a:pt x="5" y="3"/>
                    </a:cubicBezTo>
                    <a:cubicBezTo>
                      <a:pt x="6" y="2"/>
                      <a:pt x="9" y="5"/>
                      <a:pt x="10" y="4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86"/>
              <p:cNvSpPr>
                <a:spLocks/>
              </p:cNvSpPr>
              <p:nvPr userDrawn="1"/>
            </p:nvSpPr>
            <p:spPr bwMode="auto">
              <a:xfrm>
                <a:off x="5357813" y="5443538"/>
                <a:ext cx="20638" cy="19050"/>
              </a:xfrm>
              <a:custGeom>
                <a:avLst/>
                <a:gdLst>
                  <a:gd name="T0" fmla="*/ 0 w 13"/>
                  <a:gd name="T1" fmla="*/ 11 h 12"/>
                  <a:gd name="T2" fmla="*/ 4 w 13"/>
                  <a:gd name="T3" fmla="*/ 7 h 12"/>
                  <a:gd name="T4" fmla="*/ 13 w 13"/>
                  <a:gd name="T5" fmla="*/ 1 h 12"/>
                  <a:gd name="T6" fmla="*/ 11 w 13"/>
                  <a:gd name="T7" fmla="*/ 8 h 12"/>
                  <a:gd name="T8" fmla="*/ 0 w 13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">
                    <a:moveTo>
                      <a:pt x="0" y="11"/>
                    </a:moveTo>
                    <a:cubicBezTo>
                      <a:pt x="0" y="11"/>
                      <a:pt x="1" y="9"/>
                      <a:pt x="4" y="7"/>
                    </a:cubicBezTo>
                    <a:cubicBezTo>
                      <a:pt x="6" y="5"/>
                      <a:pt x="13" y="0"/>
                      <a:pt x="13" y="1"/>
                    </a:cubicBezTo>
                    <a:cubicBezTo>
                      <a:pt x="13" y="2"/>
                      <a:pt x="13" y="6"/>
                      <a:pt x="11" y="8"/>
                    </a:cubicBezTo>
                    <a:cubicBezTo>
                      <a:pt x="8" y="9"/>
                      <a:pt x="1" y="12"/>
                      <a:pt x="0" y="11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87"/>
              <p:cNvSpPr>
                <a:spLocks/>
              </p:cNvSpPr>
              <p:nvPr userDrawn="1"/>
            </p:nvSpPr>
            <p:spPr bwMode="auto">
              <a:xfrm>
                <a:off x="5405438" y="5589588"/>
                <a:ext cx="11113" cy="11113"/>
              </a:xfrm>
              <a:custGeom>
                <a:avLst/>
                <a:gdLst>
                  <a:gd name="T0" fmla="*/ 6 w 7"/>
                  <a:gd name="T1" fmla="*/ 3 h 8"/>
                  <a:gd name="T2" fmla="*/ 6 w 7"/>
                  <a:gd name="T3" fmla="*/ 5 h 8"/>
                  <a:gd name="T4" fmla="*/ 3 w 7"/>
                  <a:gd name="T5" fmla="*/ 8 h 8"/>
                  <a:gd name="T6" fmla="*/ 1 w 7"/>
                  <a:gd name="T7" fmla="*/ 4 h 8"/>
                  <a:gd name="T8" fmla="*/ 0 w 7"/>
                  <a:gd name="T9" fmla="*/ 0 h 8"/>
                  <a:gd name="T10" fmla="*/ 6 w 7"/>
                  <a:gd name="T11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6" y="3"/>
                    </a:moveTo>
                    <a:cubicBezTo>
                      <a:pt x="7" y="3"/>
                      <a:pt x="7" y="5"/>
                      <a:pt x="6" y="5"/>
                    </a:cubicBezTo>
                    <a:cubicBezTo>
                      <a:pt x="5" y="6"/>
                      <a:pt x="4" y="8"/>
                      <a:pt x="3" y="8"/>
                    </a:cubicBezTo>
                    <a:cubicBezTo>
                      <a:pt x="2" y="7"/>
                      <a:pt x="0" y="5"/>
                      <a:pt x="1" y="4"/>
                    </a:cubicBezTo>
                    <a:cubicBezTo>
                      <a:pt x="1" y="4"/>
                      <a:pt x="0" y="1"/>
                      <a:pt x="0" y="0"/>
                    </a:cubicBezTo>
                    <a:cubicBezTo>
                      <a:pt x="1" y="0"/>
                      <a:pt x="5" y="2"/>
                      <a:pt x="6" y="3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88"/>
              <p:cNvSpPr>
                <a:spLocks/>
              </p:cNvSpPr>
              <p:nvPr userDrawn="1"/>
            </p:nvSpPr>
            <p:spPr bwMode="auto">
              <a:xfrm>
                <a:off x="5362576" y="5548313"/>
                <a:ext cx="22225" cy="19050"/>
              </a:xfrm>
              <a:custGeom>
                <a:avLst/>
                <a:gdLst>
                  <a:gd name="T0" fmla="*/ 12 w 15"/>
                  <a:gd name="T1" fmla="*/ 11 h 13"/>
                  <a:gd name="T2" fmla="*/ 9 w 15"/>
                  <a:gd name="T3" fmla="*/ 12 h 13"/>
                  <a:gd name="T4" fmla="*/ 5 w 15"/>
                  <a:gd name="T5" fmla="*/ 12 h 13"/>
                  <a:gd name="T6" fmla="*/ 3 w 15"/>
                  <a:gd name="T7" fmla="*/ 10 h 13"/>
                  <a:gd name="T8" fmla="*/ 2 w 15"/>
                  <a:gd name="T9" fmla="*/ 10 h 13"/>
                  <a:gd name="T10" fmla="*/ 1 w 15"/>
                  <a:gd name="T11" fmla="*/ 6 h 13"/>
                  <a:gd name="T12" fmla="*/ 6 w 15"/>
                  <a:gd name="T13" fmla="*/ 4 h 13"/>
                  <a:gd name="T14" fmla="*/ 11 w 15"/>
                  <a:gd name="T15" fmla="*/ 1 h 13"/>
                  <a:gd name="T16" fmla="*/ 14 w 15"/>
                  <a:gd name="T17" fmla="*/ 6 h 13"/>
                  <a:gd name="T18" fmla="*/ 12 w 15"/>
                  <a:gd name="T19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3">
                    <a:moveTo>
                      <a:pt x="12" y="11"/>
                    </a:moveTo>
                    <a:cubicBezTo>
                      <a:pt x="11" y="12"/>
                      <a:pt x="10" y="12"/>
                      <a:pt x="9" y="12"/>
                    </a:cubicBezTo>
                    <a:cubicBezTo>
                      <a:pt x="8" y="11"/>
                      <a:pt x="5" y="13"/>
                      <a:pt x="5" y="12"/>
                    </a:cubicBezTo>
                    <a:cubicBezTo>
                      <a:pt x="4" y="12"/>
                      <a:pt x="3" y="10"/>
                      <a:pt x="3" y="10"/>
                    </a:cubicBezTo>
                    <a:cubicBezTo>
                      <a:pt x="3" y="11"/>
                      <a:pt x="2" y="11"/>
                      <a:pt x="2" y="10"/>
                    </a:cubicBezTo>
                    <a:cubicBezTo>
                      <a:pt x="2" y="9"/>
                      <a:pt x="0" y="6"/>
                      <a:pt x="1" y="6"/>
                    </a:cubicBezTo>
                    <a:cubicBezTo>
                      <a:pt x="2" y="6"/>
                      <a:pt x="5" y="5"/>
                      <a:pt x="6" y="4"/>
                    </a:cubicBezTo>
                    <a:cubicBezTo>
                      <a:pt x="7" y="4"/>
                      <a:pt x="10" y="0"/>
                      <a:pt x="11" y="1"/>
                    </a:cubicBezTo>
                    <a:cubicBezTo>
                      <a:pt x="12" y="1"/>
                      <a:pt x="15" y="5"/>
                      <a:pt x="14" y="6"/>
                    </a:cubicBezTo>
                    <a:cubicBezTo>
                      <a:pt x="14" y="7"/>
                      <a:pt x="13" y="10"/>
                      <a:pt x="12" y="11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89"/>
              <p:cNvSpPr>
                <a:spLocks/>
              </p:cNvSpPr>
              <p:nvPr userDrawn="1"/>
            </p:nvSpPr>
            <p:spPr bwMode="auto">
              <a:xfrm>
                <a:off x="5437188" y="5407026"/>
                <a:ext cx="19050" cy="41275"/>
              </a:xfrm>
              <a:custGeom>
                <a:avLst/>
                <a:gdLst>
                  <a:gd name="T0" fmla="*/ 0 w 13"/>
                  <a:gd name="T1" fmla="*/ 18 h 28"/>
                  <a:gd name="T2" fmla="*/ 1 w 13"/>
                  <a:gd name="T3" fmla="*/ 11 h 28"/>
                  <a:gd name="T4" fmla="*/ 5 w 13"/>
                  <a:gd name="T5" fmla="*/ 2 h 28"/>
                  <a:gd name="T6" fmla="*/ 5 w 13"/>
                  <a:gd name="T7" fmla="*/ 1 h 28"/>
                  <a:gd name="T8" fmla="*/ 8 w 13"/>
                  <a:gd name="T9" fmla="*/ 2 h 28"/>
                  <a:gd name="T10" fmla="*/ 6 w 13"/>
                  <a:gd name="T11" fmla="*/ 12 h 28"/>
                  <a:gd name="T12" fmla="*/ 7 w 13"/>
                  <a:gd name="T13" fmla="*/ 21 h 28"/>
                  <a:gd name="T14" fmla="*/ 13 w 13"/>
                  <a:gd name="T15" fmla="*/ 25 h 28"/>
                  <a:gd name="T16" fmla="*/ 10 w 13"/>
                  <a:gd name="T17" fmla="*/ 28 h 28"/>
                  <a:gd name="T18" fmla="*/ 4 w 13"/>
                  <a:gd name="T19" fmla="*/ 27 h 28"/>
                  <a:gd name="T20" fmla="*/ 0 w 13"/>
                  <a:gd name="T21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28">
                    <a:moveTo>
                      <a:pt x="0" y="18"/>
                    </a:moveTo>
                    <a:cubicBezTo>
                      <a:pt x="0" y="17"/>
                      <a:pt x="0" y="14"/>
                      <a:pt x="1" y="11"/>
                    </a:cubicBezTo>
                    <a:cubicBezTo>
                      <a:pt x="2" y="9"/>
                      <a:pt x="5" y="3"/>
                      <a:pt x="5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6" y="0"/>
                      <a:pt x="8" y="0"/>
                      <a:pt x="8" y="2"/>
                    </a:cubicBezTo>
                    <a:cubicBezTo>
                      <a:pt x="9" y="4"/>
                      <a:pt x="6" y="10"/>
                      <a:pt x="6" y="12"/>
                    </a:cubicBezTo>
                    <a:cubicBezTo>
                      <a:pt x="7" y="14"/>
                      <a:pt x="5" y="20"/>
                      <a:pt x="7" y="21"/>
                    </a:cubicBezTo>
                    <a:cubicBezTo>
                      <a:pt x="9" y="22"/>
                      <a:pt x="13" y="25"/>
                      <a:pt x="13" y="25"/>
                    </a:cubicBezTo>
                    <a:cubicBezTo>
                      <a:pt x="13" y="26"/>
                      <a:pt x="12" y="27"/>
                      <a:pt x="10" y="28"/>
                    </a:cubicBezTo>
                    <a:cubicBezTo>
                      <a:pt x="9" y="28"/>
                      <a:pt x="4" y="28"/>
                      <a:pt x="4" y="27"/>
                    </a:cubicBezTo>
                    <a:cubicBezTo>
                      <a:pt x="4" y="26"/>
                      <a:pt x="0" y="19"/>
                      <a:pt x="0" y="18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90"/>
              <p:cNvSpPr>
                <a:spLocks/>
              </p:cNvSpPr>
              <p:nvPr userDrawn="1"/>
            </p:nvSpPr>
            <p:spPr bwMode="auto">
              <a:xfrm>
                <a:off x="5413376" y="5399088"/>
                <a:ext cx="11113" cy="12700"/>
              </a:xfrm>
              <a:custGeom>
                <a:avLst/>
                <a:gdLst>
                  <a:gd name="T0" fmla="*/ 3 w 7"/>
                  <a:gd name="T1" fmla="*/ 8 h 8"/>
                  <a:gd name="T2" fmla="*/ 7 w 7"/>
                  <a:gd name="T3" fmla="*/ 3 h 8"/>
                  <a:gd name="T4" fmla="*/ 3 w 7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8">
                    <a:moveTo>
                      <a:pt x="3" y="8"/>
                    </a:moveTo>
                    <a:cubicBezTo>
                      <a:pt x="0" y="5"/>
                      <a:pt x="3" y="0"/>
                      <a:pt x="7" y="3"/>
                    </a:cubicBezTo>
                    <a:cubicBezTo>
                      <a:pt x="5" y="5"/>
                      <a:pt x="6" y="8"/>
                      <a:pt x="3" y="8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91"/>
              <p:cNvSpPr>
                <a:spLocks/>
              </p:cNvSpPr>
              <p:nvPr userDrawn="1"/>
            </p:nvSpPr>
            <p:spPr bwMode="auto">
              <a:xfrm>
                <a:off x="5465763" y="5354638"/>
                <a:ext cx="14288" cy="11113"/>
              </a:xfrm>
              <a:custGeom>
                <a:avLst/>
                <a:gdLst>
                  <a:gd name="T0" fmla="*/ 1 w 9"/>
                  <a:gd name="T1" fmla="*/ 7 h 8"/>
                  <a:gd name="T2" fmla="*/ 3 w 9"/>
                  <a:gd name="T3" fmla="*/ 2 h 8"/>
                  <a:gd name="T4" fmla="*/ 7 w 9"/>
                  <a:gd name="T5" fmla="*/ 2 h 8"/>
                  <a:gd name="T6" fmla="*/ 1 w 9"/>
                  <a:gd name="T7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8">
                    <a:moveTo>
                      <a:pt x="1" y="7"/>
                    </a:moveTo>
                    <a:cubicBezTo>
                      <a:pt x="0" y="6"/>
                      <a:pt x="1" y="4"/>
                      <a:pt x="3" y="2"/>
                    </a:cubicBezTo>
                    <a:cubicBezTo>
                      <a:pt x="5" y="0"/>
                      <a:pt x="9" y="0"/>
                      <a:pt x="7" y="2"/>
                    </a:cubicBezTo>
                    <a:cubicBezTo>
                      <a:pt x="6" y="3"/>
                      <a:pt x="1" y="8"/>
                      <a:pt x="1" y="7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92"/>
              <p:cNvSpPr>
                <a:spLocks/>
              </p:cNvSpPr>
              <p:nvPr userDrawn="1"/>
            </p:nvSpPr>
            <p:spPr bwMode="auto">
              <a:xfrm>
                <a:off x="5273676" y="5661026"/>
                <a:ext cx="11113" cy="12700"/>
              </a:xfrm>
              <a:custGeom>
                <a:avLst/>
                <a:gdLst>
                  <a:gd name="T0" fmla="*/ 7 w 8"/>
                  <a:gd name="T1" fmla="*/ 0 h 9"/>
                  <a:gd name="T2" fmla="*/ 5 w 8"/>
                  <a:gd name="T3" fmla="*/ 1 h 9"/>
                  <a:gd name="T4" fmla="*/ 4 w 8"/>
                  <a:gd name="T5" fmla="*/ 8 h 9"/>
                  <a:gd name="T6" fmla="*/ 0 w 8"/>
                  <a:gd name="T7" fmla="*/ 6 h 9"/>
                  <a:gd name="T8" fmla="*/ 1 w 8"/>
                  <a:gd name="T9" fmla="*/ 2 h 9"/>
                  <a:gd name="T10" fmla="*/ 7 w 8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9">
                    <a:moveTo>
                      <a:pt x="7" y="0"/>
                    </a:moveTo>
                    <a:cubicBezTo>
                      <a:pt x="8" y="0"/>
                      <a:pt x="6" y="1"/>
                      <a:pt x="5" y="1"/>
                    </a:cubicBezTo>
                    <a:cubicBezTo>
                      <a:pt x="3" y="2"/>
                      <a:pt x="5" y="7"/>
                      <a:pt x="4" y="8"/>
                    </a:cubicBezTo>
                    <a:cubicBezTo>
                      <a:pt x="3" y="9"/>
                      <a:pt x="0" y="7"/>
                      <a:pt x="0" y="6"/>
                    </a:cubicBezTo>
                    <a:cubicBezTo>
                      <a:pt x="0" y="5"/>
                      <a:pt x="0" y="2"/>
                      <a:pt x="1" y="2"/>
                    </a:cubicBezTo>
                    <a:cubicBezTo>
                      <a:pt x="2" y="2"/>
                      <a:pt x="6" y="0"/>
                      <a:pt x="7" y="0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93"/>
              <p:cNvSpPr>
                <a:spLocks/>
              </p:cNvSpPr>
              <p:nvPr userDrawn="1"/>
            </p:nvSpPr>
            <p:spPr bwMode="auto">
              <a:xfrm>
                <a:off x="5414963" y="5768976"/>
                <a:ext cx="3175" cy="6350"/>
              </a:xfrm>
              <a:custGeom>
                <a:avLst/>
                <a:gdLst>
                  <a:gd name="T0" fmla="*/ 1 w 2"/>
                  <a:gd name="T1" fmla="*/ 1 h 4"/>
                  <a:gd name="T2" fmla="*/ 2 w 2"/>
                  <a:gd name="T3" fmla="*/ 1 h 4"/>
                  <a:gd name="T4" fmla="*/ 0 w 2"/>
                  <a:gd name="T5" fmla="*/ 4 h 4"/>
                  <a:gd name="T6" fmla="*/ 1 w 2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1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2"/>
                      <a:pt x="1" y="4"/>
                      <a:pt x="0" y="4"/>
                    </a:cubicBezTo>
                    <a:cubicBezTo>
                      <a:pt x="0" y="4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94"/>
              <p:cNvSpPr>
                <a:spLocks/>
              </p:cNvSpPr>
              <p:nvPr userDrawn="1"/>
            </p:nvSpPr>
            <p:spPr bwMode="auto">
              <a:xfrm>
                <a:off x="5376863" y="5773738"/>
                <a:ext cx="34925" cy="20638"/>
              </a:xfrm>
              <a:custGeom>
                <a:avLst/>
                <a:gdLst>
                  <a:gd name="T0" fmla="*/ 14 w 24"/>
                  <a:gd name="T1" fmla="*/ 6 h 14"/>
                  <a:gd name="T2" fmla="*/ 10 w 24"/>
                  <a:gd name="T3" fmla="*/ 8 h 14"/>
                  <a:gd name="T4" fmla="*/ 4 w 24"/>
                  <a:gd name="T5" fmla="*/ 11 h 14"/>
                  <a:gd name="T6" fmla="*/ 1 w 24"/>
                  <a:gd name="T7" fmla="*/ 14 h 14"/>
                  <a:gd name="T8" fmla="*/ 2 w 24"/>
                  <a:gd name="T9" fmla="*/ 9 h 14"/>
                  <a:gd name="T10" fmla="*/ 8 w 24"/>
                  <a:gd name="T11" fmla="*/ 4 h 14"/>
                  <a:gd name="T12" fmla="*/ 13 w 24"/>
                  <a:gd name="T13" fmla="*/ 3 h 14"/>
                  <a:gd name="T14" fmla="*/ 18 w 24"/>
                  <a:gd name="T15" fmla="*/ 1 h 14"/>
                  <a:gd name="T16" fmla="*/ 23 w 24"/>
                  <a:gd name="T17" fmla="*/ 3 h 14"/>
                  <a:gd name="T18" fmla="*/ 21 w 24"/>
                  <a:gd name="T19" fmla="*/ 6 h 14"/>
                  <a:gd name="T20" fmla="*/ 16 w 24"/>
                  <a:gd name="T21" fmla="*/ 8 h 14"/>
                  <a:gd name="T22" fmla="*/ 14 w 24"/>
                  <a:gd name="T2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14">
                    <a:moveTo>
                      <a:pt x="14" y="6"/>
                    </a:moveTo>
                    <a:cubicBezTo>
                      <a:pt x="13" y="8"/>
                      <a:pt x="11" y="8"/>
                      <a:pt x="10" y="8"/>
                    </a:cubicBezTo>
                    <a:cubicBezTo>
                      <a:pt x="8" y="8"/>
                      <a:pt x="4" y="10"/>
                      <a:pt x="4" y="11"/>
                    </a:cubicBezTo>
                    <a:cubicBezTo>
                      <a:pt x="4" y="12"/>
                      <a:pt x="1" y="14"/>
                      <a:pt x="1" y="14"/>
                    </a:cubicBezTo>
                    <a:cubicBezTo>
                      <a:pt x="0" y="13"/>
                      <a:pt x="0" y="10"/>
                      <a:pt x="2" y="9"/>
                    </a:cubicBezTo>
                    <a:cubicBezTo>
                      <a:pt x="3" y="7"/>
                      <a:pt x="7" y="4"/>
                      <a:pt x="8" y="4"/>
                    </a:cubicBezTo>
                    <a:cubicBezTo>
                      <a:pt x="9" y="4"/>
                      <a:pt x="12" y="3"/>
                      <a:pt x="13" y="3"/>
                    </a:cubicBezTo>
                    <a:cubicBezTo>
                      <a:pt x="13" y="3"/>
                      <a:pt x="16" y="3"/>
                      <a:pt x="18" y="1"/>
                    </a:cubicBezTo>
                    <a:cubicBezTo>
                      <a:pt x="19" y="0"/>
                      <a:pt x="24" y="2"/>
                      <a:pt x="23" y="3"/>
                    </a:cubicBezTo>
                    <a:cubicBezTo>
                      <a:pt x="22" y="4"/>
                      <a:pt x="22" y="6"/>
                      <a:pt x="21" y="6"/>
                    </a:cubicBezTo>
                    <a:cubicBezTo>
                      <a:pt x="20" y="6"/>
                      <a:pt x="17" y="8"/>
                      <a:pt x="16" y="8"/>
                    </a:cubicBezTo>
                    <a:cubicBezTo>
                      <a:pt x="16" y="7"/>
                      <a:pt x="14" y="5"/>
                      <a:pt x="14" y="6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95"/>
              <p:cNvSpPr>
                <a:spLocks/>
              </p:cNvSpPr>
              <p:nvPr userDrawn="1"/>
            </p:nvSpPr>
            <p:spPr bwMode="auto">
              <a:xfrm>
                <a:off x="5395913" y="5791201"/>
                <a:ext cx="4763" cy="4763"/>
              </a:xfrm>
              <a:custGeom>
                <a:avLst/>
                <a:gdLst>
                  <a:gd name="T0" fmla="*/ 2 w 3"/>
                  <a:gd name="T1" fmla="*/ 0 h 4"/>
                  <a:gd name="T2" fmla="*/ 3 w 3"/>
                  <a:gd name="T3" fmla="*/ 1 h 4"/>
                  <a:gd name="T4" fmla="*/ 0 w 3"/>
                  <a:gd name="T5" fmla="*/ 3 h 4"/>
                  <a:gd name="T6" fmla="*/ 2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3" y="0"/>
                      <a:pt x="3" y="0"/>
                      <a:pt x="3" y="1"/>
                    </a:cubicBezTo>
                    <a:cubicBezTo>
                      <a:pt x="2" y="1"/>
                      <a:pt x="0" y="4"/>
                      <a:pt x="0" y="3"/>
                    </a:cubicBezTo>
                    <a:cubicBezTo>
                      <a:pt x="0" y="3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96"/>
              <p:cNvSpPr>
                <a:spLocks/>
              </p:cNvSpPr>
              <p:nvPr userDrawn="1"/>
            </p:nvSpPr>
            <p:spPr bwMode="auto">
              <a:xfrm>
                <a:off x="5380038" y="5775326"/>
                <a:ext cx="3175" cy="4763"/>
              </a:xfrm>
              <a:custGeom>
                <a:avLst/>
                <a:gdLst>
                  <a:gd name="T0" fmla="*/ 3 w 3"/>
                  <a:gd name="T1" fmla="*/ 3 h 3"/>
                  <a:gd name="T2" fmla="*/ 1 w 3"/>
                  <a:gd name="T3" fmla="*/ 2 h 3"/>
                  <a:gd name="T4" fmla="*/ 1 w 3"/>
                  <a:gd name="T5" fmla="*/ 0 h 3"/>
                  <a:gd name="T6" fmla="*/ 3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2" y="3"/>
                      <a:pt x="2" y="3"/>
                      <a:pt x="1" y="2"/>
                    </a:cubicBezTo>
                    <a:cubicBezTo>
                      <a:pt x="1" y="2"/>
                      <a:pt x="0" y="1"/>
                      <a:pt x="1" y="0"/>
                    </a:cubicBezTo>
                    <a:cubicBezTo>
                      <a:pt x="2" y="0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97"/>
              <p:cNvSpPr>
                <a:spLocks/>
              </p:cNvSpPr>
              <p:nvPr userDrawn="1"/>
            </p:nvSpPr>
            <p:spPr bwMode="auto">
              <a:xfrm>
                <a:off x="5383213" y="5768976"/>
                <a:ext cx="4763" cy="6350"/>
              </a:xfrm>
              <a:custGeom>
                <a:avLst/>
                <a:gdLst>
                  <a:gd name="T0" fmla="*/ 2 w 3"/>
                  <a:gd name="T1" fmla="*/ 3 h 4"/>
                  <a:gd name="T2" fmla="*/ 1 w 3"/>
                  <a:gd name="T3" fmla="*/ 1 h 4"/>
                  <a:gd name="T4" fmla="*/ 3 w 3"/>
                  <a:gd name="T5" fmla="*/ 0 h 4"/>
                  <a:gd name="T6" fmla="*/ 2 w 3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1" y="2"/>
                      <a:pt x="0" y="1"/>
                      <a:pt x="1" y="1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4"/>
                      <a:pt x="2" y="3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98"/>
              <p:cNvSpPr>
                <a:spLocks/>
              </p:cNvSpPr>
              <p:nvPr userDrawn="1"/>
            </p:nvSpPr>
            <p:spPr bwMode="auto">
              <a:xfrm>
                <a:off x="5391151" y="5768976"/>
                <a:ext cx="9525" cy="6350"/>
              </a:xfrm>
              <a:custGeom>
                <a:avLst/>
                <a:gdLst>
                  <a:gd name="T0" fmla="*/ 3 w 6"/>
                  <a:gd name="T1" fmla="*/ 3 h 4"/>
                  <a:gd name="T2" fmla="*/ 2 w 6"/>
                  <a:gd name="T3" fmla="*/ 3 h 4"/>
                  <a:gd name="T4" fmla="*/ 1 w 6"/>
                  <a:gd name="T5" fmla="*/ 1 h 4"/>
                  <a:gd name="T6" fmla="*/ 5 w 6"/>
                  <a:gd name="T7" fmla="*/ 1 h 4"/>
                  <a:gd name="T8" fmla="*/ 6 w 6"/>
                  <a:gd name="T9" fmla="*/ 3 h 4"/>
                  <a:gd name="T10" fmla="*/ 3 w 6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3" y="3"/>
                    </a:moveTo>
                    <a:cubicBezTo>
                      <a:pt x="3" y="4"/>
                      <a:pt x="2" y="4"/>
                      <a:pt x="2" y="3"/>
                    </a:cubicBezTo>
                    <a:cubicBezTo>
                      <a:pt x="1" y="3"/>
                      <a:pt x="0" y="1"/>
                      <a:pt x="1" y="1"/>
                    </a:cubicBezTo>
                    <a:cubicBezTo>
                      <a:pt x="2" y="0"/>
                      <a:pt x="4" y="1"/>
                      <a:pt x="5" y="1"/>
                    </a:cubicBezTo>
                    <a:cubicBezTo>
                      <a:pt x="5" y="0"/>
                      <a:pt x="6" y="1"/>
                      <a:pt x="6" y="3"/>
                    </a:cubicBezTo>
                    <a:cubicBezTo>
                      <a:pt x="5" y="4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99"/>
              <p:cNvSpPr>
                <a:spLocks/>
              </p:cNvSpPr>
              <p:nvPr userDrawn="1"/>
            </p:nvSpPr>
            <p:spPr bwMode="auto">
              <a:xfrm>
                <a:off x="5783263" y="5476876"/>
                <a:ext cx="26988" cy="19050"/>
              </a:xfrm>
              <a:custGeom>
                <a:avLst/>
                <a:gdLst>
                  <a:gd name="T0" fmla="*/ 16 w 18"/>
                  <a:gd name="T1" fmla="*/ 9 h 13"/>
                  <a:gd name="T2" fmla="*/ 18 w 18"/>
                  <a:gd name="T3" fmla="*/ 12 h 13"/>
                  <a:gd name="T4" fmla="*/ 11 w 18"/>
                  <a:gd name="T5" fmla="*/ 10 h 13"/>
                  <a:gd name="T6" fmla="*/ 3 w 18"/>
                  <a:gd name="T7" fmla="*/ 12 h 13"/>
                  <a:gd name="T8" fmla="*/ 1 w 18"/>
                  <a:gd name="T9" fmla="*/ 12 h 13"/>
                  <a:gd name="T10" fmla="*/ 1 w 18"/>
                  <a:gd name="T11" fmla="*/ 10 h 13"/>
                  <a:gd name="T12" fmla="*/ 4 w 18"/>
                  <a:gd name="T13" fmla="*/ 7 h 13"/>
                  <a:gd name="T14" fmla="*/ 5 w 18"/>
                  <a:gd name="T15" fmla="*/ 3 h 13"/>
                  <a:gd name="T16" fmla="*/ 8 w 18"/>
                  <a:gd name="T17" fmla="*/ 1 h 13"/>
                  <a:gd name="T18" fmla="*/ 16 w 18"/>
                  <a:gd name="T19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3">
                    <a:moveTo>
                      <a:pt x="16" y="9"/>
                    </a:moveTo>
                    <a:cubicBezTo>
                      <a:pt x="18" y="11"/>
                      <a:pt x="18" y="12"/>
                      <a:pt x="18" y="12"/>
                    </a:cubicBezTo>
                    <a:cubicBezTo>
                      <a:pt x="17" y="11"/>
                      <a:pt x="14" y="10"/>
                      <a:pt x="11" y="10"/>
                    </a:cubicBezTo>
                    <a:cubicBezTo>
                      <a:pt x="9" y="10"/>
                      <a:pt x="3" y="11"/>
                      <a:pt x="3" y="12"/>
                    </a:cubicBezTo>
                    <a:cubicBezTo>
                      <a:pt x="2" y="13"/>
                      <a:pt x="1" y="13"/>
                      <a:pt x="1" y="12"/>
                    </a:cubicBezTo>
                    <a:cubicBezTo>
                      <a:pt x="1" y="11"/>
                      <a:pt x="0" y="10"/>
                      <a:pt x="1" y="10"/>
                    </a:cubicBezTo>
                    <a:cubicBezTo>
                      <a:pt x="2" y="10"/>
                      <a:pt x="4" y="8"/>
                      <a:pt x="4" y="7"/>
                    </a:cubicBezTo>
                    <a:cubicBezTo>
                      <a:pt x="4" y="6"/>
                      <a:pt x="4" y="4"/>
                      <a:pt x="5" y="3"/>
                    </a:cubicBezTo>
                    <a:cubicBezTo>
                      <a:pt x="5" y="3"/>
                      <a:pt x="8" y="1"/>
                      <a:pt x="8" y="1"/>
                    </a:cubicBezTo>
                    <a:cubicBezTo>
                      <a:pt x="9" y="0"/>
                      <a:pt x="15" y="6"/>
                      <a:pt x="16" y="9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100"/>
              <p:cNvSpPr>
                <a:spLocks/>
              </p:cNvSpPr>
              <p:nvPr userDrawn="1"/>
            </p:nvSpPr>
            <p:spPr bwMode="auto">
              <a:xfrm>
                <a:off x="5248276" y="5616576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1E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101"/>
              <p:cNvSpPr>
                <a:spLocks/>
              </p:cNvSpPr>
              <p:nvPr userDrawn="1"/>
            </p:nvSpPr>
            <p:spPr bwMode="auto">
              <a:xfrm>
                <a:off x="5343526" y="5664201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1E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102"/>
              <p:cNvSpPr>
                <a:spLocks/>
              </p:cNvSpPr>
              <p:nvPr userDrawn="1"/>
            </p:nvSpPr>
            <p:spPr bwMode="auto">
              <a:xfrm>
                <a:off x="5238751" y="3144838"/>
                <a:ext cx="476250" cy="63500"/>
              </a:xfrm>
              <a:custGeom>
                <a:avLst/>
                <a:gdLst>
                  <a:gd name="T0" fmla="*/ 319 w 319"/>
                  <a:gd name="T1" fmla="*/ 43 h 43"/>
                  <a:gd name="T2" fmla="*/ 319 w 319"/>
                  <a:gd name="T3" fmla="*/ 10 h 43"/>
                  <a:gd name="T4" fmla="*/ 306 w 319"/>
                  <a:gd name="T5" fmla="*/ 0 h 43"/>
                  <a:gd name="T6" fmla="*/ 14 w 319"/>
                  <a:gd name="T7" fmla="*/ 0 h 43"/>
                  <a:gd name="T8" fmla="*/ 0 w 319"/>
                  <a:gd name="T9" fmla="*/ 10 h 43"/>
                  <a:gd name="T10" fmla="*/ 0 w 319"/>
                  <a:gd name="T11" fmla="*/ 43 h 43"/>
                  <a:gd name="T12" fmla="*/ 319 w 319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9" h="43">
                    <a:moveTo>
                      <a:pt x="319" y="43"/>
                    </a:moveTo>
                    <a:cubicBezTo>
                      <a:pt x="319" y="10"/>
                      <a:pt x="319" y="10"/>
                      <a:pt x="319" y="10"/>
                    </a:cubicBezTo>
                    <a:cubicBezTo>
                      <a:pt x="319" y="5"/>
                      <a:pt x="313" y="0"/>
                      <a:pt x="306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5"/>
                      <a:pt x="0" y="10"/>
                    </a:cubicBezTo>
                    <a:cubicBezTo>
                      <a:pt x="0" y="43"/>
                      <a:pt x="0" y="43"/>
                      <a:pt x="0" y="43"/>
                    </a:cubicBezTo>
                    <a:lnTo>
                      <a:pt x="319" y="43"/>
                    </a:lnTo>
                    <a:close/>
                  </a:path>
                </a:pathLst>
              </a:custGeom>
              <a:solidFill>
                <a:srgbClr val="D1E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Rectangle 103"/>
              <p:cNvSpPr>
                <a:spLocks noChangeArrowheads="1"/>
              </p:cNvSpPr>
              <p:nvPr userDrawn="1"/>
            </p:nvSpPr>
            <p:spPr bwMode="auto">
              <a:xfrm>
                <a:off x="5230813" y="3197226"/>
                <a:ext cx="493713" cy="26988"/>
              </a:xfrm>
              <a:prstGeom prst="rect">
                <a:avLst/>
              </a:prstGeom>
              <a:solidFill>
                <a:srgbClr val="8FC4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104"/>
              <p:cNvSpPr>
                <a:spLocks/>
              </p:cNvSpPr>
              <p:nvPr userDrawn="1"/>
            </p:nvSpPr>
            <p:spPr bwMode="auto">
              <a:xfrm>
                <a:off x="5435601" y="2579688"/>
                <a:ext cx="434975" cy="555625"/>
              </a:xfrm>
              <a:custGeom>
                <a:avLst/>
                <a:gdLst>
                  <a:gd name="T0" fmla="*/ 180 w 291"/>
                  <a:gd name="T1" fmla="*/ 11 h 372"/>
                  <a:gd name="T2" fmla="*/ 148 w 291"/>
                  <a:gd name="T3" fmla="*/ 0 h 372"/>
                  <a:gd name="T4" fmla="*/ 108 w 291"/>
                  <a:gd name="T5" fmla="*/ 88 h 372"/>
                  <a:gd name="T6" fmla="*/ 178 w 291"/>
                  <a:gd name="T7" fmla="*/ 66 h 372"/>
                  <a:gd name="T8" fmla="*/ 186 w 291"/>
                  <a:gd name="T9" fmla="*/ 211 h 372"/>
                  <a:gd name="T10" fmla="*/ 69 w 291"/>
                  <a:gd name="T11" fmla="*/ 298 h 372"/>
                  <a:gd name="T12" fmla="*/ 41 w 291"/>
                  <a:gd name="T13" fmla="*/ 231 h 372"/>
                  <a:gd name="T14" fmla="*/ 0 w 291"/>
                  <a:gd name="T15" fmla="*/ 317 h 372"/>
                  <a:gd name="T16" fmla="*/ 28 w 291"/>
                  <a:gd name="T17" fmla="*/ 335 h 372"/>
                  <a:gd name="T18" fmla="*/ 249 w 291"/>
                  <a:gd name="T19" fmla="*/ 241 h 372"/>
                  <a:gd name="T20" fmla="*/ 180 w 291"/>
                  <a:gd name="T21" fmla="*/ 11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1" h="372">
                    <a:moveTo>
                      <a:pt x="180" y="11"/>
                    </a:moveTo>
                    <a:cubicBezTo>
                      <a:pt x="170" y="6"/>
                      <a:pt x="159" y="3"/>
                      <a:pt x="148" y="0"/>
                    </a:cubicBezTo>
                    <a:cubicBezTo>
                      <a:pt x="108" y="88"/>
                      <a:pt x="108" y="88"/>
                      <a:pt x="108" y="88"/>
                    </a:cubicBezTo>
                    <a:cubicBezTo>
                      <a:pt x="132" y="66"/>
                      <a:pt x="158" y="57"/>
                      <a:pt x="178" y="66"/>
                    </a:cubicBezTo>
                    <a:cubicBezTo>
                      <a:pt x="212" y="83"/>
                      <a:pt x="216" y="147"/>
                      <a:pt x="186" y="211"/>
                    </a:cubicBezTo>
                    <a:cubicBezTo>
                      <a:pt x="156" y="275"/>
                      <a:pt x="104" y="314"/>
                      <a:pt x="69" y="298"/>
                    </a:cubicBezTo>
                    <a:cubicBezTo>
                      <a:pt x="49" y="288"/>
                      <a:pt x="40" y="263"/>
                      <a:pt x="41" y="231"/>
                    </a:cubicBezTo>
                    <a:cubicBezTo>
                      <a:pt x="0" y="317"/>
                      <a:pt x="0" y="317"/>
                      <a:pt x="0" y="317"/>
                    </a:cubicBezTo>
                    <a:cubicBezTo>
                      <a:pt x="9" y="324"/>
                      <a:pt x="18" y="330"/>
                      <a:pt x="28" y="335"/>
                    </a:cubicBezTo>
                    <a:cubicBezTo>
                      <a:pt x="108" y="372"/>
                      <a:pt x="207" y="330"/>
                      <a:pt x="249" y="241"/>
                    </a:cubicBezTo>
                    <a:cubicBezTo>
                      <a:pt x="291" y="151"/>
                      <a:pt x="260" y="48"/>
                      <a:pt x="180" y="11"/>
                    </a:cubicBezTo>
                    <a:close/>
                  </a:path>
                </a:pathLst>
              </a:custGeom>
              <a:solidFill>
                <a:srgbClr val="F99B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05"/>
              <p:cNvSpPr>
                <a:spLocks/>
              </p:cNvSpPr>
              <p:nvPr userDrawn="1"/>
            </p:nvSpPr>
            <p:spPr bwMode="auto">
              <a:xfrm>
                <a:off x="5473701" y="2398713"/>
                <a:ext cx="225425" cy="341313"/>
              </a:xfrm>
              <a:custGeom>
                <a:avLst/>
                <a:gdLst>
                  <a:gd name="T0" fmla="*/ 61 w 151"/>
                  <a:gd name="T1" fmla="*/ 223 h 229"/>
                  <a:gd name="T2" fmla="*/ 54 w 151"/>
                  <a:gd name="T3" fmla="*/ 228 h 229"/>
                  <a:gd name="T4" fmla="*/ 2 w 151"/>
                  <a:gd name="T5" fmla="*/ 204 h 229"/>
                  <a:gd name="T6" fmla="*/ 1 w 151"/>
                  <a:gd name="T7" fmla="*/ 195 h 229"/>
                  <a:gd name="T8" fmla="*/ 90 w 151"/>
                  <a:gd name="T9" fmla="*/ 6 h 229"/>
                  <a:gd name="T10" fmla="*/ 97 w 151"/>
                  <a:gd name="T11" fmla="*/ 1 h 229"/>
                  <a:gd name="T12" fmla="*/ 149 w 151"/>
                  <a:gd name="T13" fmla="*/ 25 h 229"/>
                  <a:gd name="T14" fmla="*/ 150 w 151"/>
                  <a:gd name="T15" fmla="*/ 34 h 229"/>
                  <a:gd name="T16" fmla="*/ 61 w 151"/>
                  <a:gd name="T17" fmla="*/ 223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229">
                    <a:moveTo>
                      <a:pt x="61" y="223"/>
                    </a:moveTo>
                    <a:cubicBezTo>
                      <a:pt x="59" y="227"/>
                      <a:pt x="56" y="229"/>
                      <a:pt x="54" y="228"/>
                    </a:cubicBezTo>
                    <a:cubicBezTo>
                      <a:pt x="2" y="204"/>
                      <a:pt x="2" y="204"/>
                      <a:pt x="2" y="204"/>
                    </a:cubicBezTo>
                    <a:cubicBezTo>
                      <a:pt x="0" y="203"/>
                      <a:pt x="0" y="199"/>
                      <a:pt x="1" y="195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2" y="2"/>
                      <a:pt x="95" y="0"/>
                      <a:pt x="97" y="1"/>
                    </a:cubicBezTo>
                    <a:cubicBezTo>
                      <a:pt x="149" y="25"/>
                      <a:pt x="149" y="25"/>
                      <a:pt x="149" y="25"/>
                    </a:cubicBezTo>
                    <a:cubicBezTo>
                      <a:pt x="151" y="26"/>
                      <a:pt x="151" y="30"/>
                      <a:pt x="150" y="34"/>
                    </a:cubicBezTo>
                    <a:lnTo>
                      <a:pt x="61" y="223"/>
                    </a:lnTo>
                    <a:close/>
                  </a:path>
                </a:pathLst>
              </a:custGeom>
              <a:solidFill>
                <a:srgbClr val="F99B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06"/>
              <p:cNvSpPr>
                <a:spLocks/>
              </p:cNvSpPr>
              <p:nvPr userDrawn="1"/>
            </p:nvSpPr>
            <p:spPr bwMode="auto">
              <a:xfrm>
                <a:off x="5449888" y="2571751"/>
                <a:ext cx="157163" cy="239713"/>
              </a:xfrm>
              <a:custGeom>
                <a:avLst/>
                <a:gdLst>
                  <a:gd name="T0" fmla="*/ 43 w 106"/>
                  <a:gd name="T1" fmla="*/ 157 h 161"/>
                  <a:gd name="T2" fmla="*/ 38 w 106"/>
                  <a:gd name="T3" fmla="*/ 161 h 161"/>
                  <a:gd name="T4" fmla="*/ 1 w 106"/>
                  <a:gd name="T5" fmla="*/ 143 h 161"/>
                  <a:gd name="T6" fmla="*/ 1 w 106"/>
                  <a:gd name="T7" fmla="*/ 137 h 161"/>
                  <a:gd name="T8" fmla="*/ 63 w 106"/>
                  <a:gd name="T9" fmla="*/ 5 h 161"/>
                  <a:gd name="T10" fmla="*/ 68 w 106"/>
                  <a:gd name="T11" fmla="*/ 1 h 161"/>
                  <a:gd name="T12" fmla="*/ 105 w 106"/>
                  <a:gd name="T13" fmla="*/ 18 h 161"/>
                  <a:gd name="T14" fmla="*/ 105 w 106"/>
                  <a:gd name="T15" fmla="*/ 24 h 161"/>
                  <a:gd name="T16" fmla="*/ 43 w 106"/>
                  <a:gd name="T17" fmla="*/ 157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161">
                    <a:moveTo>
                      <a:pt x="43" y="157"/>
                    </a:moveTo>
                    <a:cubicBezTo>
                      <a:pt x="42" y="160"/>
                      <a:pt x="40" y="161"/>
                      <a:pt x="38" y="161"/>
                    </a:cubicBezTo>
                    <a:cubicBezTo>
                      <a:pt x="1" y="143"/>
                      <a:pt x="1" y="143"/>
                      <a:pt x="1" y="143"/>
                    </a:cubicBezTo>
                    <a:cubicBezTo>
                      <a:pt x="0" y="143"/>
                      <a:pt x="0" y="140"/>
                      <a:pt x="1" y="137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64" y="2"/>
                      <a:pt x="67" y="0"/>
                      <a:pt x="68" y="1"/>
                    </a:cubicBezTo>
                    <a:cubicBezTo>
                      <a:pt x="105" y="18"/>
                      <a:pt x="105" y="18"/>
                      <a:pt x="105" y="18"/>
                    </a:cubicBezTo>
                    <a:cubicBezTo>
                      <a:pt x="106" y="19"/>
                      <a:pt x="106" y="22"/>
                      <a:pt x="105" y="24"/>
                    </a:cubicBezTo>
                    <a:lnTo>
                      <a:pt x="43" y="157"/>
                    </a:lnTo>
                    <a:close/>
                  </a:path>
                </a:pathLst>
              </a:custGeom>
              <a:solidFill>
                <a:srgbClr val="F99B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07"/>
              <p:cNvSpPr>
                <a:spLocks/>
              </p:cNvSpPr>
              <p:nvPr userDrawn="1"/>
            </p:nvSpPr>
            <p:spPr bwMode="auto">
              <a:xfrm>
                <a:off x="5467351" y="2430463"/>
                <a:ext cx="234950" cy="287338"/>
              </a:xfrm>
              <a:custGeom>
                <a:avLst/>
                <a:gdLst>
                  <a:gd name="T0" fmla="*/ 88 w 157"/>
                  <a:gd name="T1" fmla="*/ 188 h 192"/>
                  <a:gd name="T2" fmla="*/ 81 w 157"/>
                  <a:gd name="T3" fmla="*/ 190 h 192"/>
                  <a:gd name="T4" fmla="*/ 4 w 157"/>
                  <a:gd name="T5" fmla="*/ 154 h 192"/>
                  <a:gd name="T6" fmla="*/ 1 w 157"/>
                  <a:gd name="T7" fmla="*/ 147 h 192"/>
                  <a:gd name="T8" fmla="*/ 68 w 157"/>
                  <a:gd name="T9" fmla="*/ 4 h 192"/>
                  <a:gd name="T10" fmla="*/ 75 w 157"/>
                  <a:gd name="T11" fmla="*/ 1 h 192"/>
                  <a:gd name="T12" fmla="*/ 152 w 157"/>
                  <a:gd name="T13" fmla="*/ 37 h 192"/>
                  <a:gd name="T14" fmla="*/ 155 w 157"/>
                  <a:gd name="T15" fmla="*/ 45 h 192"/>
                  <a:gd name="T16" fmla="*/ 88 w 157"/>
                  <a:gd name="T17" fmla="*/ 18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7" h="192">
                    <a:moveTo>
                      <a:pt x="88" y="188"/>
                    </a:moveTo>
                    <a:cubicBezTo>
                      <a:pt x="87" y="190"/>
                      <a:pt x="84" y="192"/>
                      <a:pt x="81" y="190"/>
                    </a:cubicBezTo>
                    <a:cubicBezTo>
                      <a:pt x="4" y="154"/>
                      <a:pt x="4" y="154"/>
                      <a:pt x="4" y="154"/>
                    </a:cubicBezTo>
                    <a:cubicBezTo>
                      <a:pt x="1" y="153"/>
                      <a:pt x="0" y="149"/>
                      <a:pt x="1" y="147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9" y="1"/>
                      <a:pt x="72" y="0"/>
                      <a:pt x="75" y="1"/>
                    </a:cubicBezTo>
                    <a:cubicBezTo>
                      <a:pt x="152" y="37"/>
                      <a:pt x="152" y="37"/>
                      <a:pt x="152" y="37"/>
                    </a:cubicBezTo>
                    <a:cubicBezTo>
                      <a:pt x="155" y="38"/>
                      <a:pt x="157" y="42"/>
                      <a:pt x="155" y="45"/>
                    </a:cubicBezTo>
                    <a:lnTo>
                      <a:pt x="88" y="18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108"/>
              <p:cNvSpPr>
                <a:spLocks/>
              </p:cNvSpPr>
              <p:nvPr userDrawn="1"/>
            </p:nvSpPr>
            <p:spPr bwMode="auto">
              <a:xfrm>
                <a:off x="5607051" y="2259013"/>
                <a:ext cx="160338" cy="187325"/>
              </a:xfrm>
              <a:custGeom>
                <a:avLst/>
                <a:gdLst>
                  <a:gd name="T0" fmla="*/ 66 w 108"/>
                  <a:gd name="T1" fmla="*/ 122 h 125"/>
                  <a:gd name="T2" fmla="*/ 60 w 108"/>
                  <a:gd name="T3" fmla="*/ 124 h 125"/>
                  <a:gd name="T4" fmla="*/ 3 w 108"/>
                  <a:gd name="T5" fmla="*/ 98 h 125"/>
                  <a:gd name="T6" fmla="*/ 1 w 108"/>
                  <a:gd name="T7" fmla="*/ 92 h 125"/>
                  <a:gd name="T8" fmla="*/ 43 w 108"/>
                  <a:gd name="T9" fmla="*/ 4 h 125"/>
                  <a:gd name="T10" fmla="*/ 48 w 108"/>
                  <a:gd name="T11" fmla="*/ 1 h 125"/>
                  <a:gd name="T12" fmla="*/ 105 w 108"/>
                  <a:gd name="T13" fmla="*/ 28 h 125"/>
                  <a:gd name="T14" fmla="*/ 107 w 108"/>
                  <a:gd name="T15" fmla="*/ 34 h 125"/>
                  <a:gd name="T16" fmla="*/ 66 w 108"/>
                  <a:gd name="T17" fmla="*/ 12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125">
                    <a:moveTo>
                      <a:pt x="66" y="122"/>
                    </a:moveTo>
                    <a:cubicBezTo>
                      <a:pt x="65" y="124"/>
                      <a:pt x="62" y="125"/>
                      <a:pt x="60" y="124"/>
                    </a:cubicBezTo>
                    <a:cubicBezTo>
                      <a:pt x="3" y="98"/>
                      <a:pt x="3" y="98"/>
                      <a:pt x="3" y="98"/>
                    </a:cubicBezTo>
                    <a:cubicBezTo>
                      <a:pt x="1" y="97"/>
                      <a:pt x="0" y="94"/>
                      <a:pt x="1" y="92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4" y="1"/>
                      <a:pt x="46" y="0"/>
                      <a:pt x="48" y="1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7" y="29"/>
                      <a:pt x="108" y="32"/>
                      <a:pt x="107" y="34"/>
                    </a:cubicBezTo>
                    <a:lnTo>
                      <a:pt x="66" y="12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09"/>
              <p:cNvSpPr>
                <a:spLocks/>
              </p:cNvSpPr>
              <p:nvPr userDrawn="1"/>
            </p:nvSpPr>
            <p:spPr bwMode="auto">
              <a:xfrm>
                <a:off x="5610226" y="2344738"/>
                <a:ext cx="125413" cy="76200"/>
              </a:xfrm>
              <a:custGeom>
                <a:avLst/>
                <a:gdLst>
                  <a:gd name="T0" fmla="*/ 80 w 84"/>
                  <a:gd name="T1" fmla="*/ 46 h 51"/>
                  <a:gd name="T2" fmla="*/ 73 w 84"/>
                  <a:gd name="T3" fmla="*/ 49 h 51"/>
                  <a:gd name="T4" fmla="*/ 4 w 84"/>
                  <a:gd name="T5" fmla="*/ 17 h 51"/>
                  <a:gd name="T6" fmla="*/ 2 w 84"/>
                  <a:gd name="T7" fmla="*/ 10 h 51"/>
                  <a:gd name="T8" fmla="*/ 4 w 84"/>
                  <a:gd name="T9" fmla="*/ 4 h 51"/>
                  <a:gd name="T10" fmla="*/ 11 w 84"/>
                  <a:gd name="T11" fmla="*/ 1 h 51"/>
                  <a:gd name="T12" fmla="*/ 80 w 84"/>
                  <a:gd name="T13" fmla="*/ 34 h 51"/>
                  <a:gd name="T14" fmla="*/ 83 w 84"/>
                  <a:gd name="T15" fmla="*/ 41 h 51"/>
                  <a:gd name="T16" fmla="*/ 80 w 84"/>
                  <a:gd name="T17" fmla="*/ 4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51">
                    <a:moveTo>
                      <a:pt x="80" y="46"/>
                    </a:moveTo>
                    <a:cubicBezTo>
                      <a:pt x="79" y="49"/>
                      <a:pt x="76" y="51"/>
                      <a:pt x="73" y="49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1" y="16"/>
                      <a:pt x="0" y="13"/>
                      <a:pt x="2" y="1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1"/>
                      <a:pt x="9" y="0"/>
                      <a:pt x="11" y="1"/>
                    </a:cubicBezTo>
                    <a:cubicBezTo>
                      <a:pt x="80" y="34"/>
                      <a:pt x="80" y="34"/>
                      <a:pt x="80" y="34"/>
                    </a:cubicBezTo>
                    <a:cubicBezTo>
                      <a:pt x="83" y="35"/>
                      <a:pt x="84" y="38"/>
                      <a:pt x="83" y="41"/>
                    </a:cubicBezTo>
                    <a:lnTo>
                      <a:pt x="80" y="46"/>
                    </a:lnTo>
                    <a:close/>
                  </a:path>
                </a:pathLst>
              </a:custGeom>
              <a:solidFill>
                <a:srgbClr val="F99B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10"/>
              <p:cNvSpPr>
                <a:spLocks/>
              </p:cNvSpPr>
              <p:nvPr userDrawn="1"/>
            </p:nvSpPr>
            <p:spPr bwMode="auto">
              <a:xfrm>
                <a:off x="5389563" y="2954338"/>
                <a:ext cx="128588" cy="74613"/>
              </a:xfrm>
              <a:custGeom>
                <a:avLst/>
                <a:gdLst>
                  <a:gd name="T0" fmla="*/ 83 w 86"/>
                  <a:gd name="T1" fmla="*/ 46 h 50"/>
                  <a:gd name="T2" fmla="*/ 75 w 86"/>
                  <a:gd name="T3" fmla="*/ 49 h 50"/>
                  <a:gd name="T4" fmla="*/ 5 w 86"/>
                  <a:gd name="T5" fmla="*/ 16 h 50"/>
                  <a:gd name="T6" fmla="*/ 2 w 86"/>
                  <a:gd name="T7" fmla="*/ 8 h 50"/>
                  <a:gd name="T8" fmla="*/ 3 w 86"/>
                  <a:gd name="T9" fmla="*/ 5 h 50"/>
                  <a:gd name="T10" fmla="*/ 11 w 86"/>
                  <a:gd name="T11" fmla="*/ 2 h 50"/>
                  <a:gd name="T12" fmla="*/ 82 w 86"/>
                  <a:gd name="T13" fmla="*/ 35 h 50"/>
                  <a:gd name="T14" fmla="*/ 84 w 86"/>
                  <a:gd name="T15" fmla="*/ 42 h 50"/>
                  <a:gd name="T16" fmla="*/ 83 w 86"/>
                  <a:gd name="T17" fmla="*/ 4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50">
                    <a:moveTo>
                      <a:pt x="83" y="46"/>
                    </a:moveTo>
                    <a:cubicBezTo>
                      <a:pt x="81" y="49"/>
                      <a:pt x="78" y="50"/>
                      <a:pt x="75" y="49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2" y="14"/>
                      <a:pt x="0" y="11"/>
                      <a:pt x="2" y="8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5" y="2"/>
                      <a:pt x="8" y="0"/>
                      <a:pt x="11" y="2"/>
                    </a:cubicBezTo>
                    <a:cubicBezTo>
                      <a:pt x="82" y="35"/>
                      <a:pt x="82" y="35"/>
                      <a:pt x="82" y="35"/>
                    </a:cubicBezTo>
                    <a:cubicBezTo>
                      <a:pt x="84" y="36"/>
                      <a:pt x="86" y="39"/>
                      <a:pt x="84" y="42"/>
                    </a:cubicBezTo>
                    <a:lnTo>
                      <a:pt x="83" y="46"/>
                    </a:lnTo>
                    <a:close/>
                  </a:path>
                </a:pathLst>
              </a:custGeom>
              <a:solidFill>
                <a:srgbClr val="F99B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11"/>
              <p:cNvSpPr>
                <a:spLocks/>
              </p:cNvSpPr>
              <p:nvPr userDrawn="1"/>
            </p:nvSpPr>
            <p:spPr bwMode="auto">
              <a:xfrm>
                <a:off x="5307013" y="2905126"/>
                <a:ext cx="133350" cy="96838"/>
              </a:xfrm>
              <a:custGeom>
                <a:avLst/>
                <a:gdLst>
                  <a:gd name="T0" fmla="*/ 83 w 89"/>
                  <a:gd name="T1" fmla="*/ 54 h 64"/>
                  <a:gd name="T2" fmla="*/ 73 w 89"/>
                  <a:gd name="T3" fmla="*/ 63 h 64"/>
                  <a:gd name="T4" fmla="*/ 3 w 89"/>
                  <a:gd name="T5" fmla="*/ 30 h 64"/>
                  <a:gd name="T6" fmla="*/ 2 w 89"/>
                  <a:gd name="T7" fmla="*/ 17 h 64"/>
                  <a:gd name="T8" fmla="*/ 6 w 89"/>
                  <a:gd name="T9" fmla="*/ 10 h 64"/>
                  <a:gd name="T10" fmla="*/ 16 w 89"/>
                  <a:gd name="T11" fmla="*/ 1 h 64"/>
                  <a:gd name="T12" fmla="*/ 86 w 89"/>
                  <a:gd name="T13" fmla="*/ 34 h 64"/>
                  <a:gd name="T14" fmla="*/ 86 w 89"/>
                  <a:gd name="T15" fmla="*/ 47 h 64"/>
                  <a:gd name="T16" fmla="*/ 83 w 89"/>
                  <a:gd name="T17" fmla="*/ 5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" h="64">
                    <a:moveTo>
                      <a:pt x="83" y="54"/>
                    </a:moveTo>
                    <a:cubicBezTo>
                      <a:pt x="80" y="60"/>
                      <a:pt x="76" y="64"/>
                      <a:pt x="73" y="63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0" y="28"/>
                      <a:pt x="0" y="23"/>
                      <a:pt x="2" y="17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8" y="4"/>
                      <a:pt x="13" y="0"/>
                      <a:pt x="16" y="1"/>
                    </a:cubicBezTo>
                    <a:cubicBezTo>
                      <a:pt x="86" y="34"/>
                      <a:pt x="86" y="34"/>
                      <a:pt x="86" y="34"/>
                    </a:cubicBezTo>
                    <a:cubicBezTo>
                      <a:pt x="89" y="36"/>
                      <a:pt x="89" y="42"/>
                      <a:pt x="86" y="47"/>
                    </a:cubicBezTo>
                    <a:lnTo>
                      <a:pt x="83" y="54"/>
                    </a:lnTo>
                    <a:close/>
                  </a:path>
                </a:pathLst>
              </a:custGeom>
              <a:solidFill>
                <a:srgbClr val="D1E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12"/>
              <p:cNvSpPr>
                <a:spLocks/>
              </p:cNvSpPr>
              <p:nvPr userDrawn="1"/>
            </p:nvSpPr>
            <p:spPr bwMode="auto">
              <a:xfrm>
                <a:off x="5418138" y="2887663"/>
                <a:ext cx="134938" cy="95250"/>
              </a:xfrm>
              <a:custGeom>
                <a:avLst/>
                <a:gdLst>
                  <a:gd name="T0" fmla="*/ 84 w 90"/>
                  <a:gd name="T1" fmla="*/ 54 h 64"/>
                  <a:gd name="T2" fmla="*/ 74 w 90"/>
                  <a:gd name="T3" fmla="*/ 62 h 64"/>
                  <a:gd name="T4" fmla="*/ 3 w 90"/>
                  <a:gd name="T5" fmla="*/ 29 h 64"/>
                  <a:gd name="T6" fmla="*/ 3 w 90"/>
                  <a:gd name="T7" fmla="*/ 16 h 64"/>
                  <a:gd name="T8" fmla="*/ 6 w 90"/>
                  <a:gd name="T9" fmla="*/ 9 h 64"/>
                  <a:gd name="T10" fmla="*/ 17 w 90"/>
                  <a:gd name="T11" fmla="*/ 1 h 64"/>
                  <a:gd name="T12" fmla="*/ 87 w 90"/>
                  <a:gd name="T13" fmla="*/ 34 h 64"/>
                  <a:gd name="T14" fmla="*/ 87 w 90"/>
                  <a:gd name="T15" fmla="*/ 47 h 64"/>
                  <a:gd name="T16" fmla="*/ 84 w 90"/>
                  <a:gd name="T17" fmla="*/ 5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" h="64">
                    <a:moveTo>
                      <a:pt x="84" y="54"/>
                    </a:moveTo>
                    <a:cubicBezTo>
                      <a:pt x="81" y="60"/>
                      <a:pt x="77" y="64"/>
                      <a:pt x="74" y="62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0" y="28"/>
                      <a:pt x="0" y="22"/>
                      <a:pt x="3" y="16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3"/>
                      <a:pt x="14" y="0"/>
                      <a:pt x="17" y="1"/>
                    </a:cubicBezTo>
                    <a:cubicBezTo>
                      <a:pt x="87" y="34"/>
                      <a:pt x="87" y="34"/>
                      <a:pt x="87" y="34"/>
                    </a:cubicBezTo>
                    <a:cubicBezTo>
                      <a:pt x="90" y="35"/>
                      <a:pt x="90" y="41"/>
                      <a:pt x="87" y="47"/>
                    </a:cubicBezTo>
                    <a:lnTo>
                      <a:pt x="84" y="54"/>
                    </a:lnTo>
                    <a:close/>
                  </a:path>
                </a:pathLst>
              </a:custGeom>
              <a:solidFill>
                <a:srgbClr val="F99B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13"/>
              <p:cNvSpPr>
                <a:spLocks/>
              </p:cNvSpPr>
              <p:nvPr userDrawn="1"/>
            </p:nvSpPr>
            <p:spPr bwMode="auto">
              <a:xfrm>
                <a:off x="5592763" y="2532063"/>
                <a:ext cx="138113" cy="138113"/>
              </a:xfrm>
              <a:custGeom>
                <a:avLst/>
                <a:gdLst>
                  <a:gd name="T0" fmla="*/ 83 w 92"/>
                  <a:gd name="T1" fmla="*/ 63 h 92"/>
                  <a:gd name="T2" fmla="*/ 29 w 92"/>
                  <a:gd name="T3" fmla="*/ 82 h 92"/>
                  <a:gd name="T4" fmla="*/ 10 w 92"/>
                  <a:gd name="T5" fmla="*/ 29 h 92"/>
                  <a:gd name="T6" fmla="*/ 63 w 92"/>
                  <a:gd name="T7" fmla="*/ 10 h 92"/>
                  <a:gd name="T8" fmla="*/ 83 w 92"/>
                  <a:gd name="T9" fmla="*/ 6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92">
                    <a:moveTo>
                      <a:pt x="83" y="63"/>
                    </a:moveTo>
                    <a:cubicBezTo>
                      <a:pt x="73" y="83"/>
                      <a:pt x="49" y="92"/>
                      <a:pt x="29" y="82"/>
                    </a:cubicBezTo>
                    <a:cubicBezTo>
                      <a:pt x="9" y="73"/>
                      <a:pt x="0" y="49"/>
                      <a:pt x="10" y="29"/>
                    </a:cubicBezTo>
                    <a:cubicBezTo>
                      <a:pt x="19" y="9"/>
                      <a:pt x="43" y="0"/>
                      <a:pt x="63" y="10"/>
                    </a:cubicBezTo>
                    <a:cubicBezTo>
                      <a:pt x="83" y="19"/>
                      <a:pt x="92" y="43"/>
                      <a:pt x="83" y="63"/>
                    </a:cubicBezTo>
                    <a:close/>
                  </a:path>
                </a:pathLst>
              </a:custGeom>
              <a:solidFill>
                <a:srgbClr val="8FC4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14"/>
              <p:cNvSpPr>
                <a:spLocks/>
              </p:cNvSpPr>
              <p:nvPr userDrawn="1"/>
            </p:nvSpPr>
            <p:spPr bwMode="auto">
              <a:xfrm>
                <a:off x="5607051" y="2544763"/>
                <a:ext cx="111125" cy="112713"/>
              </a:xfrm>
              <a:custGeom>
                <a:avLst/>
                <a:gdLst>
                  <a:gd name="T0" fmla="*/ 67 w 75"/>
                  <a:gd name="T1" fmla="*/ 52 h 76"/>
                  <a:gd name="T2" fmla="*/ 23 w 75"/>
                  <a:gd name="T3" fmla="*/ 68 h 76"/>
                  <a:gd name="T4" fmla="*/ 7 w 75"/>
                  <a:gd name="T5" fmla="*/ 24 h 76"/>
                  <a:gd name="T6" fmla="*/ 51 w 75"/>
                  <a:gd name="T7" fmla="*/ 8 h 76"/>
                  <a:gd name="T8" fmla="*/ 67 w 75"/>
                  <a:gd name="T9" fmla="*/ 5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76">
                    <a:moveTo>
                      <a:pt x="67" y="52"/>
                    </a:moveTo>
                    <a:cubicBezTo>
                      <a:pt x="59" y="68"/>
                      <a:pt x="40" y="76"/>
                      <a:pt x="23" y="68"/>
                    </a:cubicBezTo>
                    <a:cubicBezTo>
                      <a:pt x="7" y="60"/>
                      <a:pt x="0" y="40"/>
                      <a:pt x="7" y="24"/>
                    </a:cubicBezTo>
                    <a:cubicBezTo>
                      <a:pt x="15" y="8"/>
                      <a:pt x="35" y="0"/>
                      <a:pt x="51" y="8"/>
                    </a:cubicBezTo>
                    <a:cubicBezTo>
                      <a:pt x="68" y="16"/>
                      <a:pt x="75" y="35"/>
                      <a:pt x="67" y="52"/>
                    </a:cubicBezTo>
                    <a:close/>
                  </a:path>
                </a:pathLst>
              </a:custGeom>
              <a:solidFill>
                <a:srgbClr val="D1E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15"/>
              <p:cNvSpPr>
                <a:spLocks/>
              </p:cNvSpPr>
              <p:nvPr userDrawn="1"/>
            </p:nvSpPr>
            <p:spPr bwMode="auto">
              <a:xfrm>
                <a:off x="5276851" y="2806701"/>
                <a:ext cx="293688" cy="158750"/>
              </a:xfrm>
              <a:custGeom>
                <a:avLst/>
                <a:gdLst>
                  <a:gd name="T0" fmla="*/ 193 w 197"/>
                  <a:gd name="T1" fmla="*/ 100 h 106"/>
                  <a:gd name="T2" fmla="*/ 184 w 197"/>
                  <a:gd name="T3" fmla="*/ 105 h 106"/>
                  <a:gd name="T4" fmla="*/ 4 w 197"/>
                  <a:gd name="T5" fmla="*/ 20 h 106"/>
                  <a:gd name="T6" fmla="*/ 2 w 197"/>
                  <a:gd name="T7" fmla="*/ 11 h 106"/>
                  <a:gd name="T8" fmla="*/ 4 w 197"/>
                  <a:gd name="T9" fmla="*/ 6 h 106"/>
                  <a:gd name="T10" fmla="*/ 13 w 197"/>
                  <a:gd name="T11" fmla="*/ 1 h 106"/>
                  <a:gd name="T12" fmla="*/ 193 w 197"/>
                  <a:gd name="T13" fmla="*/ 86 h 106"/>
                  <a:gd name="T14" fmla="*/ 195 w 197"/>
                  <a:gd name="T15" fmla="*/ 95 h 106"/>
                  <a:gd name="T16" fmla="*/ 193 w 197"/>
                  <a:gd name="T17" fmla="*/ 10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7" h="106">
                    <a:moveTo>
                      <a:pt x="193" y="100"/>
                    </a:moveTo>
                    <a:cubicBezTo>
                      <a:pt x="191" y="104"/>
                      <a:pt x="187" y="106"/>
                      <a:pt x="184" y="105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1" y="19"/>
                      <a:pt x="0" y="15"/>
                      <a:pt x="2" y="11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6" y="2"/>
                      <a:pt x="10" y="0"/>
                      <a:pt x="13" y="1"/>
                    </a:cubicBezTo>
                    <a:cubicBezTo>
                      <a:pt x="193" y="86"/>
                      <a:pt x="193" y="86"/>
                      <a:pt x="193" y="86"/>
                    </a:cubicBezTo>
                    <a:cubicBezTo>
                      <a:pt x="196" y="87"/>
                      <a:pt x="197" y="91"/>
                      <a:pt x="195" y="95"/>
                    </a:cubicBezTo>
                    <a:lnTo>
                      <a:pt x="193" y="100"/>
                    </a:lnTo>
                    <a:close/>
                  </a:path>
                </a:pathLst>
              </a:custGeom>
              <a:solidFill>
                <a:srgbClr val="D1E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16"/>
              <p:cNvSpPr>
                <a:spLocks/>
              </p:cNvSpPr>
              <p:nvPr userDrawn="1"/>
            </p:nvSpPr>
            <p:spPr bwMode="auto">
              <a:xfrm>
                <a:off x="5551488" y="3033713"/>
                <a:ext cx="136525" cy="141288"/>
              </a:xfrm>
              <a:custGeom>
                <a:avLst/>
                <a:gdLst>
                  <a:gd name="T0" fmla="*/ 92 w 92"/>
                  <a:gd name="T1" fmla="*/ 94 h 94"/>
                  <a:gd name="T2" fmla="*/ 66 w 92"/>
                  <a:gd name="T3" fmla="*/ 31 h 94"/>
                  <a:gd name="T4" fmla="*/ 31 w 92"/>
                  <a:gd name="T5" fmla="*/ 0 h 94"/>
                  <a:gd name="T6" fmla="*/ 6 w 92"/>
                  <a:gd name="T7" fmla="*/ 31 h 94"/>
                  <a:gd name="T8" fmla="*/ 0 w 92"/>
                  <a:gd name="T9" fmla="*/ 94 h 94"/>
                  <a:gd name="T10" fmla="*/ 92 w 92"/>
                  <a:gd name="T11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" h="94">
                    <a:moveTo>
                      <a:pt x="92" y="94"/>
                    </a:moveTo>
                    <a:cubicBezTo>
                      <a:pt x="66" y="31"/>
                      <a:pt x="66" y="31"/>
                      <a:pt x="66" y="31"/>
                    </a:cubicBezTo>
                    <a:cubicBezTo>
                      <a:pt x="60" y="14"/>
                      <a:pt x="49" y="0"/>
                      <a:pt x="31" y="0"/>
                    </a:cubicBezTo>
                    <a:cubicBezTo>
                      <a:pt x="19" y="0"/>
                      <a:pt x="7" y="14"/>
                      <a:pt x="6" y="31"/>
                    </a:cubicBezTo>
                    <a:cubicBezTo>
                      <a:pt x="0" y="94"/>
                      <a:pt x="0" y="94"/>
                      <a:pt x="0" y="94"/>
                    </a:cubicBezTo>
                    <a:lnTo>
                      <a:pt x="92" y="94"/>
                    </a:lnTo>
                    <a:close/>
                  </a:path>
                </a:pathLst>
              </a:custGeom>
              <a:solidFill>
                <a:srgbClr val="D1E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Oval 117"/>
              <p:cNvSpPr>
                <a:spLocks noChangeArrowheads="1"/>
              </p:cNvSpPr>
              <p:nvPr userDrawn="1"/>
            </p:nvSpPr>
            <p:spPr bwMode="auto">
              <a:xfrm>
                <a:off x="5572126" y="3043238"/>
                <a:ext cx="58738" cy="58738"/>
              </a:xfrm>
              <a:prstGeom prst="ellipse">
                <a:avLst/>
              </a:prstGeom>
              <a:solidFill>
                <a:srgbClr val="F99B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18"/>
              <p:cNvSpPr>
                <a:spLocks/>
              </p:cNvSpPr>
              <p:nvPr userDrawn="1"/>
            </p:nvSpPr>
            <p:spPr bwMode="auto">
              <a:xfrm>
                <a:off x="6550026" y="3044826"/>
                <a:ext cx="230188" cy="101600"/>
              </a:xfrm>
              <a:custGeom>
                <a:avLst/>
                <a:gdLst>
                  <a:gd name="T0" fmla="*/ 17 w 154"/>
                  <a:gd name="T1" fmla="*/ 0 h 68"/>
                  <a:gd name="T2" fmla="*/ 0 w 154"/>
                  <a:gd name="T3" fmla="*/ 68 h 68"/>
                  <a:gd name="T4" fmla="*/ 154 w 154"/>
                  <a:gd name="T5" fmla="*/ 68 h 68"/>
                  <a:gd name="T6" fmla="*/ 137 w 154"/>
                  <a:gd name="T7" fmla="*/ 0 h 68"/>
                  <a:gd name="T8" fmla="*/ 17 w 154"/>
                  <a:gd name="T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68">
                    <a:moveTo>
                      <a:pt x="17" y="0"/>
                    </a:moveTo>
                    <a:cubicBezTo>
                      <a:pt x="11" y="23"/>
                      <a:pt x="6" y="45"/>
                      <a:pt x="0" y="68"/>
                    </a:cubicBezTo>
                    <a:cubicBezTo>
                      <a:pt x="52" y="68"/>
                      <a:pt x="103" y="68"/>
                      <a:pt x="154" y="68"/>
                    </a:cubicBezTo>
                    <a:cubicBezTo>
                      <a:pt x="148" y="45"/>
                      <a:pt x="143" y="23"/>
                      <a:pt x="137" y="0"/>
                    </a:cubicBezTo>
                    <a:cubicBezTo>
                      <a:pt x="97" y="0"/>
                      <a:pt x="57" y="0"/>
                      <a:pt x="17" y="0"/>
                    </a:cubicBezTo>
                    <a:close/>
                  </a:path>
                </a:pathLst>
              </a:custGeom>
              <a:solidFill>
                <a:srgbClr val="8FC4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119"/>
              <p:cNvSpPr>
                <a:spLocks/>
              </p:cNvSpPr>
              <p:nvPr userDrawn="1"/>
            </p:nvSpPr>
            <p:spPr bwMode="auto">
              <a:xfrm>
                <a:off x="6524626" y="3143251"/>
                <a:ext cx="280988" cy="19050"/>
              </a:xfrm>
              <a:custGeom>
                <a:avLst/>
                <a:gdLst>
                  <a:gd name="T0" fmla="*/ 180 w 188"/>
                  <a:gd name="T1" fmla="*/ 0 h 13"/>
                  <a:gd name="T2" fmla="*/ 8 w 188"/>
                  <a:gd name="T3" fmla="*/ 0 h 13"/>
                  <a:gd name="T4" fmla="*/ 0 w 188"/>
                  <a:gd name="T5" fmla="*/ 10 h 13"/>
                  <a:gd name="T6" fmla="*/ 0 w 188"/>
                  <a:gd name="T7" fmla="*/ 13 h 13"/>
                  <a:gd name="T8" fmla="*/ 188 w 188"/>
                  <a:gd name="T9" fmla="*/ 13 h 13"/>
                  <a:gd name="T10" fmla="*/ 188 w 188"/>
                  <a:gd name="T11" fmla="*/ 10 h 13"/>
                  <a:gd name="T12" fmla="*/ 180 w 188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8" h="13">
                    <a:moveTo>
                      <a:pt x="18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88" y="13"/>
                      <a:pt x="188" y="13"/>
                      <a:pt x="188" y="13"/>
                    </a:cubicBezTo>
                    <a:cubicBezTo>
                      <a:pt x="188" y="10"/>
                      <a:pt x="188" y="10"/>
                      <a:pt x="188" y="10"/>
                    </a:cubicBezTo>
                    <a:cubicBezTo>
                      <a:pt x="188" y="5"/>
                      <a:pt x="185" y="0"/>
                      <a:pt x="18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120"/>
              <p:cNvSpPr>
                <a:spLocks/>
              </p:cNvSpPr>
              <p:nvPr userDrawn="1"/>
            </p:nvSpPr>
            <p:spPr bwMode="auto">
              <a:xfrm>
                <a:off x="6278563" y="3005138"/>
                <a:ext cx="773113" cy="74613"/>
              </a:xfrm>
              <a:custGeom>
                <a:avLst/>
                <a:gdLst>
                  <a:gd name="T0" fmla="*/ 0 w 518"/>
                  <a:gd name="T1" fmla="*/ 0 h 50"/>
                  <a:gd name="T2" fmla="*/ 0 w 518"/>
                  <a:gd name="T3" fmla="*/ 37 h 50"/>
                  <a:gd name="T4" fmla="*/ 13 w 518"/>
                  <a:gd name="T5" fmla="*/ 50 h 50"/>
                  <a:gd name="T6" fmla="*/ 505 w 518"/>
                  <a:gd name="T7" fmla="*/ 50 h 50"/>
                  <a:gd name="T8" fmla="*/ 518 w 518"/>
                  <a:gd name="T9" fmla="*/ 37 h 50"/>
                  <a:gd name="T10" fmla="*/ 518 w 518"/>
                  <a:gd name="T11" fmla="*/ 0 h 50"/>
                  <a:gd name="T12" fmla="*/ 0 w 518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8" h="50">
                    <a:moveTo>
                      <a:pt x="0" y="0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0" y="44"/>
                      <a:pt x="6" y="50"/>
                      <a:pt x="13" y="50"/>
                    </a:cubicBezTo>
                    <a:cubicBezTo>
                      <a:pt x="505" y="50"/>
                      <a:pt x="505" y="50"/>
                      <a:pt x="505" y="50"/>
                    </a:cubicBezTo>
                    <a:cubicBezTo>
                      <a:pt x="512" y="50"/>
                      <a:pt x="518" y="44"/>
                      <a:pt x="518" y="37"/>
                    </a:cubicBezTo>
                    <a:cubicBezTo>
                      <a:pt x="518" y="0"/>
                      <a:pt x="518" y="0"/>
                      <a:pt x="51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121"/>
              <p:cNvSpPr>
                <a:spLocks/>
              </p:cNvSpPr>
              <p:nvPr userDrawn="1"/>
            </p:nvSpPr>
            <p:spPr bwMode="auto">
              <a:xfrm>
                <a:off x="6278563" y="2519363"/>
                <a:ext cx="773113" cy="485775"/>
              </a:xfrm>
              <a:custGeom>
                <a:avLst/>
                <a:gdLst>
                  <a:gd name="T0" fmla="*/ 518 w 518"/>
                  <a:gd name="T1" fmla="*/ 326 h 326"/>
                  <a:gd name="T2" fmla="*/ 518 w 518"/>
                  <a:gd name="T3" fmla="*/ 13 h 326"/>
                  <a:gd name="T4" fmla="*/ 505 w 518"/>
                  <a:gd name="T5" fmla="*/ 0 h 326"/>
                  <a:gd name="T6" fmla="*/ 13 w 518"/>
                  <a:gd name="T7" fmla="*/ 0 h 326"/>
                  <a:gd name="T8" fmla="*/ 0 w 518"/>
                  <a:gd name="T9" fmla="*/ 13 h 326"/>
                  <a:gd name="T10" fmla="*/ 0 w 518"/>
                  <a:gd name="T11" fmla="*/ 326 h 326"/>
                  <a:gd name="T12" fmla="*/ 518 w 518"/>
                  <a:gd name="T13" fmla="*/ 326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8" h="326">
                    <a:moveTo>
                      <a:pt x="518" y="326"/>
                    </a:moveTo>
                    <a:cubicBezTo>
                      <a:pt x="518" y="13"/>
                      <a:pt x="518" y="13"/>
                      <a:pt x="518" y="13"/>
                    </a:cubicBezTo>
                    <a:cubicBezTo>
                      <a:pt x="518" y="6"/>
                      <a:pt x="512" y="0"/>
                      <a:pt x="505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326"/>
                      <a:pt x="0" y="326"/>
                      <a:pt x="0" y="326"/>
                    </a:cubicBezTo>
                    <a:lnTo>
                      <a:pt x="518" y="326"/>
                    </a:ln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Rectangle 122"/>
              <p:cNvSpPr>
                <a:spLocks noChangeArrowheads="1"/>
              </p:cNvSpPr>
              <p:nvPr userDrawn="1"/>
            </p:nvSpPr>
            <p:spPr bwMode="auto">
              <a:xfrm>
                <a:off x="6308726" y="2549526"/>
                <a:ext cx="711200" cy="425450"/>
              </a:xfrm>
              <a:prstGeom prst="rect">
                <a:avLst/>
              </a:prstGeom>
              <a:solidFill>
                <a:srgbClr val="A6D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23"/>
              <p:cNvSpPr>
                <a:spLocks noEditPoints="1"/>
              </p:cNvSpPr>
              <p:nvPr userDrawn="1"/>
            </p:nvSpPr>
            <p:spPr bwMode="auto">
              <a:xfrm>
                <a:off x="6270626" y="5270501"/>
                <a:ext cx="800100" cy="858838"/>
              </a:xfrm>
              <a:custGeom>
                <a:avLst/>
                <a:gdLst>
                  <a:gd name="T0" fmla="*/ 471 w 536"/>
                  <a:gd name="T1" fmla="*/ 267 h 575"/>
                  <a:gd name="T2" fmla="*/ 518 w 536"/>
                  <a:gd name="T3" fmla="*/ 235 h 575"/>
                  <a:gd name="T4" fmla="*/ 517 w 536"/>
                  <a:gd name="T5" fmla="*/ 144 h 575"/>
                  <a:gd name="T6" fmla="*/ 360 w 536"/>
                  <a:gd name="T7" fmla="*/ 129 h 575"/>
                  <a:gd name="T8" fmla="*/ 177 w 536"/>
                  <a:gd name="T9" fmla="*/ 129 h 575"/>
                  <a:gd name="T10" fmla="*/ 101 w 536"/>
                  <a:gd name="T11" fmla="*/ 84 h 575"/>
                  <a:gd name="T12" fmla="*/ 19 w 536"/>
                  <a:gd name="T13" fmla="*/ 144 h 575"/>
                  <a:gd name="T14" fmla="*/ 19 w 536"/>
                  <a:gd name="T15" fmla="*/ 431 h 575"/>
                  <a:gd name="T16" fmla="*/ 90 w 536"/>
                  <a:gd name="T17" fmla="*/ 460 h 575"/>
                  <a:gd name="T18" fmla="*/ 187 w 536"/>
                  <a:gd name="T19" fmla="*/ 481 h 575"/>
                  <a:gd name="T20" fmla="*/ 213 w 536"/>
                  <a:gd name="T21" fmla="*/ 538 h 575"/>
                  <a:gd name="T22" fmla="*/ 268 w 536"/>
                  <a:gd name="T23" fmla="*/ 575 h 575"/>
                  <a:gd name="T24" fmla="*/ 446 w 536"/>
                  <a:gd name="T25" fmla="*/ 460 h 575"/>
                  <a:gd name="T26" fmla="*/ 451 w 536"/>
                  <a:gd name="T27" fmla="*/ 287 h 575"/>
                  <a:gd name="T28" fmla="*/ 501 w 536"/>
                  <a:gd name="T29" fmla="*/ 153 h 575"/>
                  <a:gd name="T30" fmla="*/ 483 w 536"/>
                  <a:gd name="T31" fmla="*/ 200 h 575"/>
                  <a:gd name="T32" fmla="*/ 456 w 536"/>
                  <a:gd name="T33" fmla="*/ 257 h 575"/>
                  <a:gd name="T34" fmla="*/ 375 w 536"/>
                  <a:gd name="T35" fmla="*/ 226 h 575"/>
                  <a:gd name="T36" fmla="*/ 446 w 536"/>
                  <a:gd name="T37" fmla="*/ 133 h 575"/>
                  <a:gd name="T38" fmla="*/ 268 w 536"/>
                  <a:gd name="T39" fmla="*/ 391 h 575"/>
                  <a:gd name="T40" fmla="*/ 179 w 536"/>
                  <a:gd name="T41" fmla="*/ 339 h 575"/>
                  <a:gd name="T42" fmla="*/ 179 w 536"/>
                  <a:gd name="T43" fmla="*/ 236 h 575"/>
                  <a:gd name="T44" fmla="*/ 268 w 536"/>
                  <a:gd name="T45" fmla="*/ 184 h 575"/>
                  <a:gd name="T46" fmla="*/ 357 w 536"/>
                  <a:gd name="T47" fmla="*/ 236 h 575"/>
                  <a:gd name="T48" fmla="*/ 357 w 536"/>
                  <a:gd name="T49" fmla="*/ 339 h 575"/>
                  <a:gd name="T50" fmla="*/ 356 w 536"/>
                  <a:gd name="T51" fmla="*/ 362 h 575"/>
                  <a:gd name="T52" fmla="*/ 289 w 536"/>
                  <a:gd name="T53" fmla="*/ 400 h 575"/>
                  <a:gd name="T54" fmla="*/ 356 w 536"/>
                  <a:gd name="T55" fmla="*/ 362 h 575"/>
                  <a:gd name="T56" fmla="*/ 190 w 536"/>
                  <a:gd name="T57" fmla="*/ 423 h 575"/>
                  <a:gd name="T58" fmla="*/ 214 w 536"/>
                  <a:gd name="T59" fmla="*/ 382 h 575"/>
                  <a:gd name="T60" fmla="*/ 160 w 536"/>
                  <a:gd name="T61" fmla="*/ 326 h 575"/>
                  <a:gd name="T62" fmla="*/ 160 w 536"/>
                  <a:gd name="T63" fmla="*/ 249 h 575"/>
                  <a:gd name="T64" fmla="*/ 160 w 536"/>
                  <a:gd name="T65" fmla="*/ 326 h 575"/>
                  <a:gd name="T66" fmla="*/ 190 w 536"/>
                  <a:gd name="T67" fmla="*/ 152 h 575"/>
                  <a:gd name="T68" fmla="*/ 214 w 536"/>
                  <a:gd name="T69" fmla="*/ 193 h 575"/>
                  <a:gd name="T70" fmla="*/ 289 w 536"/>
                  <a:gd name="T71" fmla="*/ 175 h 575"/>
                  <a:gd name="T72" fmla="*/ 356 w 536"/>
                  <a:gd name="T73" fmla="*/ 213 h 575"/>
                  <a:gd name="T74" fmla="*/ 289 w 536"/>
                  <a:gd name="T75" fmla="*/ 175 h 575"/>
                  <a:gd name="T76" fmla="*/ 425 w 536"/>
                  <a:gd name="T77" fmla="*/ 287 h 575"/>
                  <a:gd name="T78" fmla="*/ 377 w 536"/>
                  <a:gd name="T79" fmla="*/ 287 h 575"/>
                  <a:gd name="T80" fmla="*/ 268 w 536"/>
                  <a:gd name="T81" fmla="*/ 18 h 575"/>
                  <a:gd name="T82" fmla="*/ 268 w 536"/>
                  <a:gd name="T83" fmla="*/ 164 h 575"/>
                  <a:gd name="T84" fmla="*/ 268 w 536"/>
                  <a:gd name="T85" fmla="*/ 18 h 575"/>
                  <a:gd name="T86" fmla="*/ 69 w 536"/>
                  <a:gd name="T87" fmla="*/ 134 h 575"/>
                  <a:gd name="T88" fmla="*/ 131 w 536"/>
                  <a:gd name="T89" fmla="*/ 137 h 575"/>
                  <a:gd name="T90" fmla="*/ 161 w 536"/>
                  <a:gd name="T91" fmla="*/ 226 h 575"/>
                  <a:gd name="T92" fmla="*/ 35 w 536"/>
                  <a:gd name="T93" fmla="*/ 153 h 575"/>
                  <a:gd name="T94" fmla="*/ 35 w 536"/>
                  <a:gd name="T95" fmla="*/ 422 h 575"/>
                  <a:gd name="T96" fmla="*/ 161 w 536"/>
                  <a:gd name="T97" fmla="*/ 349 h 575"/>
                  <a:gd name="T98" fmla="*/ 90 w 536"/>
                  <a:gd name="T99" fmla="*/ 442 h 575"/>
                  <a:gd name="T100" fmla="*/ 232 w 536"/>
                  <a:gd name="T101" fmla="*/ 533 h 575"/>
                  <a:gd name="T102" fmla="*/ 213 w 536"/>
                  <a:gd name="T103" fmla="*/ 468 h 575"/>
                  <a:gd name="T104" fmla="*/ 194 w 536"/>
                  <a:gd name="T105" fmla="*/ 441 h 575"/>
                  <a:gd name="T106" fmla="*/ 343 w 536"/>
                  <a:gd name="T107" fmla="*/ 441 h 575"/>
                  <a:gd name="T108" fmla="*/ 501 w 536"/>
                  <a:gd name="T109" fmla="*/ 422 h 575"/>
                  <a:gd name="T110" fmla="*/ 364 w 536"/>
                  <a:gd name="T111" fmla="*/ 428 h 575"/>
                  <a:gd name="T112" fmla="*/ 438 w 536"/>
                  <a:gd name="T113" fmla="*/ 300 h 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36" h="575">
                    <a:moveTo>
                      <a:pt x="451" y="287"/>
                    </a:moveTo>
                    <a:cubicBezTo>
                      <a:pt x="458" y="281"/>
                      <a:pt x="465" y="274"/>
                      <a:pt x="471" y="267"/>
                    </a:cubicBezTo>
                    <a:cubicBezTo>
                      <a:pt x="475" y="269"/>
                      <a:pt x="479" y="270"/>
                      <a:pt x="483" y="270"/>
                    </a:cubicBezTo>
                    <a:cubicBezTo>
                      <a:pt x="503" y="270"/>
                      <a:pt x="518" y="254"/>
                      <a:pt x="518" y="235"/>
                    </a:cubicBezTo>
                    <a:cubicBezTo>
                      <a:pt x="518" y="226"/>
                      <a:pt x="515" y="219"/>
                      <a:pt x="510" y="212"/>
                    </a:cubicBezTo>
                    <a:cubicBezTo>
                      <a:pt x="524" y="186"/>
                      <a:pt x="527" y="162"/>
                      <a:pt x="517" y="144"/>
                    </a:cubicBezTo>
                    <a:cubicBezTo>
                      <a:pt x="506" y="125"/>
                      <a:pt x="481" y="115"/>
                      <a:pt x="446" y="115"/>
                    </a:cubicBezTo>
                    <a:cubicBezTo>
                      <a:pt x="421" y="115"/>
                      <a:pt x="392" y="120"/>
                      <a:pt x="360" y="129"/>
                    </a:cubicBezTo>
                    <a:cubicBezTo>
                      <a:pt x="340" y="51"/>
                      <a:pt x="307" y="0"/>
                      <a:pt x="268" y="0"/>
                    </a:cubicBezTo>
                    <a:cubicBezTo>
                      <a:pt x="229" y="0"/>
                      <a:pt x="196" y="51"/>
                      <a:pt x="177" y="129"/>
                    </a:cubicBezTo>
                    <a:cubicBezTo>
                      <a:pt x="162" y="125"/>
                      <a:pt x="149" y="122"/>
                      <a:pt x="136" y="119"/>
                    </a:cubicBezTo>
                    <a:cubicBezTo>
                      <a:pt x="136" y="100"/>
                      <a:pt x="120" y="84"/>
                      <a:pt x="101" y="84"/>
                    </a:cubicBezTo>
                    <a:cubicBezTo>
                      <a:pt x="82" y="84"/>
                      <a:pt x="67" y="98"/>
                      <a:pt x="66" y="116"/>
                    </a:cubicBezTo>
                    <a:cubicBezTo>
                      <a:pt x="44" y="120"/>
                      <a:pt x="28" y="129"/>
                      <a:pt x="19" y="144"/>
                    </a:cubicBezTo>
                    <a:cubicBezTo>
                      <a:pt x="0" y="177"/>
                      <a:pt x="27" y="232"/>
                      <a:pt x="85" y="287"/>
                    </a:cubicBezTo>
                    <a:cubicBezTo>
                      <a:pt x="27" y="343"/>
                      <a:pt x="0" y="397"/>
                      <a:pt x="19" y="431"/>
                    </a:cubicBezTo>
                    <a:cubicBezTo>
                      <a:pt x="30" y="450"/>
                      <a:pt x="55" y="460"/>
                      <a:pt x="90" y="460"/>
                    </a:cubicBezTo>
                    <a:cubicBezTo>
                      <a:pt x="90" y="460"/>
                      <a:pt x="90" y="460"/>
                      <a:pt x="90" y="460"/>
                    </a:cubicBezTo>
                    <a:cubicBezTo>
                      <a:pt x="115" y="460"/>
                      <a:pt x="145" y="455"/>
                      <a:pt x="177" y="446"/>
                    </a:cubicBezTo>
                    <a:cubicBezTo>
                      <a:pt x="180" y="458"/>
                      <a:pt x="183" y="470"/>
                      <a:pt x="187" y="481"/>
                    </a:cubicBezTo>
                    <a:cubicBezTo>
                      <a:pt x="181" y="487"/>
                      <a:pt x="178" y="495"/>
                      <a:pt x="178" y="503"/>
                    </a:cubicBezTo>
                    <a:cubicBezTo>
                      <a:pt x="178" y="523"/>
                      <a:pt x="194" y="538"/>
                      <a:pt x="213" y="538"/>
                    </a:cubicBezTo>
                    <a:cubicBezTo>
                      <a:pt x="214" y="538"/>
                      <a:pt x="214" y="538"/>
                      <a:pt x="214" y="538"/>
                    </a:cubicBezTo>
                    <a:cubicBezTo>
                      <a:pt x="230" y="561"/>
                      <a:pt x="248" y="575"/>
                      <a:pt x="268" y="575"/>
                    </a:cubicBezTo>
                    <a:cubicBezTo>
                      <a:pt x="307" y="575"/>
                      <a:pt x="340" y="524"/>
                      <a:pt x="360" y="446"/>
                    </a:cubicBezTo>
                    <a:cubicBezTo>
                      <a:pt x="392" y="455"/>
                      <a:pt x="421" y="460"/>
                      <a:pt x="446" y="460"/>
                    </a:cubicBezTo>
                    <a:cubicBezTo>
                      <a:pt x="481" y="460"/>
                      <a:pt x="506" y="450"/>
                      <a:pt x="517" y="431"/>
                    </a:cubicBezTo>
                    <a:cubicBezTo>
                      <a:pt x="536" y="397"/>
                      <a:pt x="509" y="343"/>
                      <a:pt x="451" y="287"/>
                    </a:cubicBezTo>
                    <a:close/>
                    <a:moveTo>
                      <a:pt x="446" y="133"/>
                    </a:moveTo>
                    <a:cubicBezTo>
                      <a:pt x="466" y="133"/>
                      <a:pt x="491" y="136"/>
                      <a:pt x="501" y="153"/>
                    </a:cubicBezTo>
                    <a:cubicBezTo>
                      <a:pt x="508" y="165"/>
                      <a:pt x="506" y="182"/>
                      <a:pt x="496" y="202"/>
                    </a:cubicBezTo>
                    <a:cubicBezTo>
                      <a:pt x="492" y="201"/>
                      <a:pt x="488" y="200"/>
                      <a:pt x="483" y="200"/>
                    </a:cubicBezTo>
                    <a:cubicBezTo>
                      <a:pt x="464" y="200"/>
                      <a:pt x="448" y="215"/>
                      <a:pt x="448" y="235"/>
                    </a:cubicBezTo>
                    <a:cubicBezTo>
                      <a:pt x="448" y="243"/>
                      <a:pt x="451" y="251"/>
                      <a:pt x="456" y="257"/>
                    </a:cubicBezTo>
                    <a:cubicBezTo>
                      <a:pt x="451" y="263"/>
                      <a:pt x="444" y="269"/>
                      <a:pt x="438" y="275"/>
                    </a:cubicBezTo>
                    <a:cubicBezTo>
                      <a:pt x="419" y="259"/>
                      <a:pt x="398" y="242"/>
                      <a:pt x="375" y="226"/>
                    </a:cubicBezTo>
                    <a:cubicBezTo>
                      <a:pt x="372" y="198"/>
                      <a:pt x="369" y="171"/>
                      <a:pt x="364" y="147"/>
                    </a:cubicBezTo>
                    <a:cubicBezTo>
                      <a:pt x="394" y="137"/>
                      <a:pt x="422" y="133"/>
                      <a:pt x="446" y="133"/>
                    </a:cubicBezTo>
                    <a:close/>
                    <a:moveTo>
                      <a:pt x="314" y="366"/>
                    </a:moveTo>
                    <a:cubicBezTo>
                      <a:pt x="298" y="375"/>
                      <a:pt x="283" y="383"/>
                      <a:pt x="268" y="391"/>
                    </a:cubicBezTo>
                    <a:cubicBezTo>
                      <a:pt x="253" y="383"/>
                      <a:pt x="238" y="375"/>
                      <a:pt x="223" y="366"/>
                    </a:cubicBezTo>
                    <a:cubicBezTo>
                      <a:pt x="207" y="357"/>
                      <a:pt x="192" y="348"/>
                      <a:pt x="179" y="339"/>
                    </a:cubicBezTo>
                    <a:cubicBezTo>
                      <a:pt x="178" y="323"/>
                      <a:pt x="177" y="305"/>
                      <a:pt x="177" y="287"/>
                    </a:cubicBezTo>
                    <a:cubicBezTo>
                      <a:pt x="177" y="270"/>
                      <a:pt x="178" y="252"/>
                      <a:pt x="179" y="236"/>
                    </a:cubicBezTo>
                    <a:cubicBezTo>
                      <a:pt x="192" y="227"/>
                      <a:pt x="207" y="218"/>
                      <a:pt x="223" y="209"/>
                    </a:cubicBezTo>
                    <a:cubicBezTo>
                      <a:pt x="238" y="200"/>
                      <a:pt x="253" y="192"/>
                      <a:pt x="268" y="184"/>
                    </a:cubicBezTo>
                    <a:cubicBezTo>
                      <a:pt x="283" y="192"/>
                      <a:pt x="298" y="200"/>
                      <a:pt x="314" y="209"/>
                    </a:cubicBezTo>
                    <a:cubicBezTo>
                      <a:pt x="329" y="218"/>
                      <a:pt x="344" y="227"/>
                      <a:pt x="357" y="236"/>
                    </a:cubicBezTo>
                    <a:cubicBezTo>
                      <a:pt x="359" y="252"/>
                      <a:pt x="359" y="270"/>
                      <a:pt x="359" y="287"/>
                    </a:cubicBezTo>
                    <a:cubicBezTo>
                      <a:pt x="359" y="305"/>
                      <a:pt x="359" y="323"/>
                      <a:pt x="357" y="339"/>
                    </a:cubicBezTo>
                    <a:cubicBezTo>
                      <a:pt x="344" y="348"/>
                      <a:pt x="329" y="357"/>
                      <a:pt x="314" y="366"/>
                    </a:cubicBezTo>
                    <a:close/>
                    <a:moveTo>
                      <a:pt x="356" y="362"/>
                    </a:moveTo>
                    <a:cubicBezTo>
                      <a:pt x="353" y="384"/>
                      <a:pt x="350" y="404"/>
                      <a:pt x="346" y="423"/>
                    </a:cubicBezTo>
                    <a:cubicBezTo>
                      <a:pt x="328" y="417"/>
                      <a:pt x="309" y="409"/>
                      <a:pt x="289" y="400"/>
                    </a:cubicBezTo>
                    <a:cubicBezTo>
                      <a:pt x="300" y="395"/>
                      <a:pt x="311" y="388"/>
                      <a:pt x="323" y="382"/>
                    </a:cubicBezTo>
                    <a:cubicBezTo>
                      <a:pt x="334" y="375"/>
                      <a:pt x="345" y="369"/>
                      <a:pt x="356" y="362"/>
                    </a:cubicBezTo>
                    <a:close/>
                    <a:moveTo>
                      <a:pt x="247" y="400"/>
                    </a:moveTo>
                    <a:cubicBezTo>
                      <a:pt x="228" y="409"/>
                      <a:pt x="208" y="417"/>
                      <a:pt x="190" y="423"/>
                    </a:cubicBezTo>
                    <a:cubicBezTo>
                      <a:pt x="186" y="404"/>
                      <a:pt x="183" y="384"/>
                      <a:pt x="181" y="362"/>
                    </a:cubicBezTo>
                    <a:cubicBezTo>
                      <a:pt x="191" y="369"/>
                      <a:pt x="202" y="375"/>
                      <a:pt x="214" y="382"/>
                    </a:cubicBezTo>
                    <a:cubicBezTo>
                      <a:pt x="225" y="388"/>
                      <a:pt x="236" y="395"/>
                      <a:pt x="247" y="400"/>
                    </a:cubicBezTo>
                    <a:close/>
                    <a:moveTo>
                      <a:pt x="160" y="326"/>
                    </a:moveTo>
                    <a:cubicBezTo>
                      <a:pt x="142" y="313"/>
                      <a:pt x="126" y="300"/>
                      <a:pt x="111" y="287"/>
                    </a:cubicBezTo>
                    <a:cubicBezTo>
                      <a:pt x="126" y="275"/>
                      <a:pt x="142" y="262"/>
                      <a:pt x="160" y="249"/>
                    </a:cubicBezTo>
                    <a:cubicBezTo>
                      <a:pt x="159" y="261"/>
                      <a:pt x="159" y="274"/>
                      <a:pt x="159" y="287"/>
                    </a:cubicBezTo>
                    <a:cubicBezTo>
                      <a:pt x="159" y="301"/>
                      <a:pt x="159" y="313"/>
                      <a:pt x="160" y="326"/>
                    </a:cubicBezTo>
                    <a:close/>
                    <a:moveTo>
                      <a:pt x="181" y="213"/>
                    </a:moveTo>
                    <a:cubicBezTo>
                      <a:pt x="183" y="191"/>
                      <a:pt x="186" y="171"/>
                      <a:pt x="190" y="152"/>
                    </a:cubicBezTo>
                    <a:cubicBezTo>
                      <a:pt x="208" y="158"/>
                      <a:pt x="228" y="166"/>
                      <a:pt x="247" y="175"/>
                    </a:cubicBezTo>
                    <a:cubicBezTo>
                      <a:pt x="236" y="180"/>
                      <a:pt x="225" y="186"/>
                      <a:pt x="214" y="193"/>
                    </a:cubicBezTo>
                    <a:cubicBezTo>
                      <a:pt x="202" y="200"/>
                      <a:pt x="191" y="206"/>
                      <a:pt x="181" y="213"/>
                    </a:cubicBezTo>
                    <a:close/>
                    <a:moveTo>
                      <a:pt x="289" y="175"/>
                    </a:moveTo>
                    <a:cubicBezTo>
                      <a:pt x="309" y="166"/>
                      <a:pt x="328" y="158"/>
                      <a:pt x="346" y="152"/>
                    </a:cubicBezTo>
                    <a:cubicBezTo>
                      <a:pt x="350" y="171"/>
                      <a:pt x="353" y="191"/>
                      <a:pt x="356" y="213"/>
                    </a:cubicBezTo>
                    <a:cubicBezTo>
                      <a:pt x="345" y="206"/>
                      <a:pt x="334" y="200"/>
                      <a:pt x="323" y="193"/>
                    </a:cubicBezTo>
                    <a:cubicBezTo>
                      <a:pt x="311" y="186"/>
                      <a:pt x="300" y="180"/>
                      <a:pt x="289" y="175"/>
                    </a:cubicBezTo>
                    <a:close/>
                    <a:moveTo>
                      <a:pt x="376" y="249"/>
                    </a:moveTo>
                    <a:cubicBezTo>
                      <a:pt x="394" y="262"/>
                      <a:pt x="410" y="275"/>
                      <a:pt x="425" y="287"/>
                    </a:cubicBezTo>
                    <a:cubicBezTo>
                      <a:pt x="410" y="300"/>
                      <a:pt x="394" y="313"/>
                      <a:pt x="376" y="326"/>
                    </a:cubicBezTo>
                    <a:cubicBezTo>
                      <a:pt x="377" y="313"/>
                      <a:pt x="377" y="301"/>
                      <a:pt x="377" y="287"/>
                    </a:cubicBezTo>
                    <a:cubicBezTo>
                      <a:pt x="377" y="274"/>
                      <a:pt x="377" y="261"/>
                      <a:pt x="376" y="249"/>
                    </a:cubicBezTo>
                    <a:close/>
                    <a:moveTo>
                      <a:pt x="268" y="18"/>
                    </a:moveTo>
                    <a:cubicBezTo>
                      <a:pt x="296" y="18"/>
                      <a:pt x="325" y="62"/>
                      <a:pt x="343" y="134"/>
                    </a:cubicBezTo>
                    <a:cubicBezTo>
                      <a:pt x="319" y="142"/>
                      <a:pt x="294" y="152"/>
                      <a:pt x="268" y="164"/>
                    </a:cubicBezTo>
                    <a:cubicBezTo>
                      <a:pt x="243" y="152"/>
                      <a:pt x="218" y="142"/>
                      <a:pt x="194" y="134"/>
                    </a:cubicBezTo>
                    <a:cubicBezTo>
                      <a:pt x="211" y="62"/>
                      <a:pt x="240" y="18"/>
                      <a:pt x="268" y="18"/>
                    </a:cubicBezTo>
                    <a:close/>
                    <a:moveTo>
                      <a:pt x="35" y="153"/>
                    </a:moveTo>
                    <a:cubicBezTo>
                      <a:pt x="41" y="142"/>
                      <a:pt x="55" y="136"/>
                      <a:pt x="69" y="134"/>
                    </a:cubicBezTo>
                    <a:cubicBezTo>
                      <a:pt x="75" y="146"/>
                      <a:pt x="87" y="154"/>
                      <a:pt x="101" y="154"/>
                    </a:cubicBezTo>
                    <a:cubicBezTo>
                      <a:pt x="114" y="154"/>
                      <a:pt x="125" y="147"/>
                      <a:pt x="131" y="137"/>
                    </a:cubicBezTo>
                    <a:cubicBezTo>
                      <a:pt x="144" y="139"/>
                      <a:pt x="158" y="142"/>
                      <a:pt x="173" y="147"/>
                    </a:cubicBezTo>
                    <a:cubicBezTo>
                      <a:pt x="168" y="171"/>
                      <a:pt x="164" y="198"/>
                      <a:pt x="161" y="226"/>
                    </a:cubicBezTo>
                    <a:cubicBezTo>
                      <a:pt x="138" y="242"/>
                      <a:pt x="117" y="259"/>
                      <a:pt x="98" y="275"/>
                    </a:cubicBezTo>
                    <a:cubicBezTo>
                      <a:pt x="44" y="224"/>
                      <a:pt x="21" y="177"/>
                      <a:pt x="35" y="153"/>
                    </a:cubicBezTo>
                    <a:close/>
                    <a:moveTo>
                      <a:pt x="90" y="442"/>
                    </a:moveTo>
                    <a:cubicBezTo>
                      <a:pt x="70" y="442"/>
                      <a:pt x="45" y="439"/>
                      <a:pt x="35" y="422"/>
                    </a:cubicBezTo>
                    <a:cubicBezTo>
                      <a:pt x="21" y="398"/>
                      <a:pt x="44" y="351"/>
                      <a:pt x="98" y="300"/>
                    </a:cubicBezTo>
                    <a:cubicBezTo>
                      <a:pt x="117" y="316"/>
                      <a:pt x="138" y="333"/>
                      <a:pt x="161" y="349"/>
                    </a:cubicBezTo>
                    <a:cubicBezTo>
                      <a:pt x="164" y="377"/>
                      <a:pt x="168" y="404"/>
                      <a:pt x="173" y="428"/>
                    </a:cubicBezTo>
                    <a:cubicBezTo>
                      <a:pt x="142" y="437"/>
                      <a:pt x="114" y="442"/>
                      <a:pt x="90" y="442"/>
                    </a:cubicBezTo>
                    <a:close/>
                    <a:moveTo>
                      <a:pt x="268" y="557"/>
                    </a:moveTo>
                    <a:cubicBezTo>
                      <a:pt x="256" y="557"/>
                      <a:pt x="244" y="548"/>
                      <a:pt x="232" y="533"/>
                    </a:cubicBezTo>
                    <a:cubicBezTo>
                      <a:pt x="242" y="527"/>
                      <a:pt x="248" y="516"/>
                      <a:pt x="248" y="503"/>
                    </a:cubicBezTo>
                    <a:cubicBezTo>
                      <a:pt x="248" y="484"/>
                      <a:pt x="233" y="468"/>
                      <a:pt x="213" y="468"/>
                    </a:cubicBezTo>
                    <a:cubicBezTo>
                      <a:pt x="209" y="468"/>
                      <a:pt x="205" y="469"/>
                      <a:pt x="202" y="470"/>
                    </a:cubicBezTo>
                    <a:cubicBezTo>
                      <a:pt x="199" y="461"/>
                      <a:pt x="196" y="451"/>
                      <a:pt x="194" y="441"/>
                    </a:cubicBezTo>
                    <a:cubicBezTo>
                      <a:pt x="218" y="433"/>
                      <a:pt x="243" y="423"/>
                      <a:pt x="268" y="411"/>
                    </a:cubicBezTo>
                    <a:cubicBezTo>
                      <a:pt x="294" y="423"/>
                      <a:pt x="319" y="433"/>
                      <a:pt x="343" y="441"/>
                    </a:cubicBezTo>
                    <a:cubicBezTo>
                      <a:pt x="325" y="513"/>
                      <a:pt x="296" y="557"/>
                      <a:pt x="268" y="557"/>
                    </a:cubicBezTo>
                    <a:close/>
                    <a:moveTo>
                      <a:pt x="501" y="422"/>
                    </a:moveTo>
                    <a:cubicBezTo>
                      <a:pt x="491" y="439"/>
                      <a:pt x="466" y="442"/>
                      <a:pt x="446" y="442"/>
                    </a:cubicBezTo>
                    <a:cubicBezTo>
                      <a:pt x="422" y="442"/>
                      <a:pt x="394" y="437"/>
                      <a:pt x="364" y="428"/>
                    </a:cubicBezTo>
                    <a:cubicBezTo>
                      <a:pt x="369" y="404"/>
                      <a:pt x="372" y="377"/>
                      <a:pt x="375" y="349"/>
                    </a:cubicBezTo>
                    <a:cubicBezTo>
                      <a:pt x="398" y="333"/>
                      <a:pt x="419" y="316"/>
                      <a:pt x="438" y="300"/>
                    </a:cubicBezTo>
                    <a:cubicBezTo>
                      <a:pt x="492" y="351"/>
                      <a:pt x="515" y="398"/>
                      <a:pt x="501" y="4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Oval 124"/>
              <p:cNvSpPr>
                <a:spLocks noChangeArrowheads="1"/>
              </p:cNvSpPr>
              <p:nvPr userDrawn="1"/>
            </p:nvSpPr>
            <p:spPr bwMode="auto">
              <a:xfrm>
                <a:off x="6588126" y="5618163"/>
                <a:ext cx="165100" cy="163513"/>
              </a:xfrm>
              <a:prstGeom prst="ellipse">
                <a:avLst/>
              </a:prstGeom>
              <a:solidFill>
                <a:srgbClr val="DE3F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Oval 125"/>
              <p:cNvSpPr>
                <a:spLocks noChangeArrowheads="1"/>
              </p:cNvSpPr>
              <p:nvPr userDrawn="1"/>
            </p:nvSpPr>
            <p:spPr bwMode="auto">
              <a:xfrm>
                <a:off x="6365876" y="5394326"/>
                <a:ext cx="107950" cy="107950"/>
              </a:xfrm>
              <a:prstGeom prst="ellipse">
                <a:avLst/>
              </a:prstGeom>
              <a:solidFill>
                <a:srgbClr val="DE3F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Oval 126"/>
              <p:cNvSpPr>
                <a:spLocks noChangeArrowheads="1"/>
              </p:cNvSpPr>
              <p:nvPr userDrawn="1"/>
            </p:nvSpPr>
            <p:spPr bwMode="auto">
              <a:xfrm>
                <a:off x="6938963" y="5567363"/>
                <a:ext cx="107950" cy="106363"/>
              </a:xfrm>
              <a:prstGeom prst="ellipse">
                <a:avLst/>
              </a:prstGeom>
              <a:solidFill>
                <a:srgbClr val="DE3F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Oval 127"/>
              <p:cNvSpPr>
                <a:spLocks noChangeArrowheads="1"/>
              </p:cNvSpPr>
              <p:nvPr userDrawn="1"/>
            </p:nvSpPr>
            <p:spPr bwMode="auto">
              <a:xfrm>
                <a:off x="6534151" y="5969001"/>
                <a:ext cx="107950" cy="107950"/>
              </a:xfrm>
              <a:prstGeom prst="ellipse">
                <a:avLst/>
              </a:prstGeom>
              <a:solidFill>
                <a:srgbClr val="DE3F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Rectangle 128"/>
              <p:cNvSpPr>
                <a:spLocks noChangeArrowheads="1"/>
              </p:cNvSpPr>
              <p:nvPr userDrawn="1"/>
            </p:nvSpPr>
            <p:spPr bwMode="auto">
              <a:xfrm>
                <a:off x="4541838" y="3862388"/>
                <a:ext cx="87313" cy="198438"/>
              </a:xfrm>
              <a:prstGeom prst="rect">
                <a:avLst/>
              </a:prstGeom>
              <a:solidFill>
                <a:srgbClr val="1037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29"/>
              <p:cNvSpPr>
                <a:spLocks/>
              </p:cNvSpPr>
              <p:nvPr userDrawn="1"/>
            </p:nvSpPr>
            <p:spPr bwMode="auto">
              <a:xfrm>
                <a:off x="4313238" y="3862388"/>
                <a:ext cx="163513" cy="198438"/>
              </a:xfrm>
              <a:custGeom>
                <a:avLst/>
                <a:gdLst>
                  <a:gd name="T0" fmla="*/ 56 w 103"/>
                  <a:gd name="T1" fmla="*/ 125 h 125"/>
                  <a:gd name="T2" fmla="*/ 0 w 103"/>
                  <a:gd name="T3" fmla="*/ 125 h 125"/>
                  <a:gd name="T4" fmla="*/ 47 w 103"/>
                  <a:gd name="T5" fmla="*/ 0 h 125"/>
                  <a:gd name="T6" fmla="*/ 103 w 103"/>
                  <a:gd name="T7" fmla="*/ 0 h 125"/>
                  <a:gd name="T8" fmla="*/ 56 w 103"/>
                  <a:gd name="T9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25">
                    <a:moveTo>
                      <a:pt x="56" y="125"/>
                    </a:moveTo>
                    <a:lnTo>
                      <a:pt x="0" y="125"/>
                    </a:lnTo>
                    <a:lnTo>
                      <a:pt x="47" y="0"/>
                    </a:lnTo>
                    <a:lnTo>
                      <a:pt x="103" y="0"/>
                    </a:lnTo>
                    <a:lnTo>
                      <a:pt x="56" y="125"/>
                    </a:lnTo>
                    <a:close/>
                  </a:path>
                </a:pathLst>
              </a:custGeom>
              <a:solidFill>
                <a:srgbClr val="1037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30"/>
              <p:cNvSpPr>
                <a:spLocks/>
              </p:cNvSpPr>
              <p:nvPr userDrawn="1"/>
            </p:nvSpPr>
            <p:spPr bwMode="auto">
              <a:xfrm>
                <a:off x="4695826" y="3862388"/>
                <a:ext cx="161925" cy="198438"/>
              </a:xfrm>
              <a:custGeom>
                <a:avLst/>
                <a:gdLst>
                  <a:gd name="T0" fmla="*/ 47 w 102"/>
                  <a:gd name="T1" fmla="*/ 125 h 125"/>
                  <a:gd name="T2" fmla="*/ 102 w 102"/>
                  <a:gd name="T3" fmla="*/ 125 h 125"/>
                  <a:gd name="T4" fmla="*/ 56 w 102"/>
                  <a:gd name="T5" fmla="*/ 0 h 125"/>
                  <a:gd name="T6" fmla="*/ 0 w 102"/>
                  <a:gd name="T7" fmla="*/ 0 h 125"/>
                  <a:gd name="T8" fmla="*/ 47 w 102"/>
                  <a:gd name="T9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25">
                    <a:moveTo>
                      <a:pt x="47" y="125"/>
                    </a:moveTo>
                    <a:lnTo>
                      <a:pt x="102" y="125"/>
                    </a:lnTo>
                    <a:lnTo>
                      <a:pt x="56" y="0"/>
                    </a:lnTo>
                    <a:lnTo>
                      <a:pt x="0" y="0"/>
                    </a:lnTo>
                    <a:lnTo>
                      <a:pt x="47" y="125"/>
                    </a:lnTo>
                    <a:close/>
                  </a:path>
                </a:pathLst>
              </a:custGeom>
              <a:solidFill>
                <a:srgbClr val="1037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131"/>
              <p:cNvSpPr>
                <a:spLocks/>
              </p:cNvSpPr>
              <p:nvPr userDrawn="1"/>
            </p:nvSpPr>
            <p:spPr bwMode="auto">
              <a:xfrm>
                <a:off x="4230688" y="3341688"/>
                <a:ext cx="712788" cy="523875"/>
              </a:xfrm>
              <a:custGeom>
                <a:avLst/>
                <a:gdLst>
                  <a:gd name="T0" fmla="*/ 477 w 477"/>
                  <a:gd name="T1" fmla="*/ 336 h 351"/>
                  <a:gd name="T2" fmla="*/ 462 w 477"/>
                  <a:gd name="T3" fmla="*/ 351 h 351"/>
                  <a:gd name="T4" fmla="*/ 15 w 477"/>
                  <a:gd name="T5" fmla="*/ 351 h 351"/>
                  <a:gd name="T6" fmla="*/ 0 w 477"/>
                  <a:gd name="T7" fmla="*/ 336 h 351"/>
                  <a:gd name="T8" fmla="*/ 0 w 477"/>
                  <a:gd name="T9" fmla="*/ 15 h 351"/>
                  <a:gd name="T10" fmla="*/ 15 w 477"/>
                  <a:gd name="T11" fmla="*/ 0 h 351"/>
                  <a:gd name="T12" fmla="*/ 462 w 477"/>
                  <a:gd name="T13" fmla="*/ 0 h 351"/>
                  <a:gd name="T14" fmla="*/ 477 w 477"/>
                  <a:gd name="T15" fmla="*/ 15 h 351"/>
                  <a:gd name="T16" fmla="*/ 477 w 477"/>
                  <a:gd name="T17" fmla="*/ 336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7" h="351">
                    <a:moveTo>
                      <a:pt x="477" y="336"/>
                    </a:moveTo>
                    <a:cubicBezTo>
                      <a:pt x="477" y="344"/>
                      <a:pt x="470" y="351"/>
                      <a:pt x="462" y="351"/>
                    </a:cubicBezTo>
                    <a:cubicBezTo>
                      <a:pt x="15" y="351"/>
                      <a:pt x="15" y="351"/>
                      <a:pt x="15" y="351"/>
                    </a:cubicBezTo>
                    <a:cubicBezTo>
                      <a:pt x="7" y="351"/>
                      <a:pt x="0" y="344"/>
                      <a:pt x="0" y="33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462" y="0"/>
                      <a:pt x="462" y="0"/>
                      <a:pt x="462" y="0"/>
                    </a:cubicBezTo>
                    <a:cubicBezTo>
                      <a:pt x="470" y="0"/>
                      <a:pt x="477" y="7"/>
                      <a:pt x="477" y="15"/>
                    </a:cubicBezTo>
                    <a:lnTo>
                      <a:pt x="477" y="336"/>
                    </a:lnTo>
                    <a:close/>
                  </a:path>
                </a:pathLst>
              </a:custGeom>
              <a:solidFill>
                <a:srgbClr val="1B5E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32"/>
              <p:cNvSpPr>
                <a:spLocks/>
              </p:cNvSpPr>
              <p:nvPr userDrawn="1"/>
            </p:nvSpPr>
            <p:spPr bwMode="auto">
              <a:xfrm>
                <a:off x="4291013" y="3389313"/>
                <a:ext cx="592138" cy="428625"/>
              </a:xfrm>
              <a:custGeom>
                <a:avLst/>
                <a:gdLst>
                  <a:gd name="T0" fmla="*/ 397 w 397"/>
                  <a:gd name="T1" fmla="*/ 274 h 287"/>
                  <a:gd name="T2" fmla="*/ 385 w 397"/>
                  <a:gd name="T3" fmla="*/ 287 h 287"/>
                  <a:gd name="T4" fmla="*/ 12 w 397"/>
                  <a:gd name="T5" fmla="*/ 287 h 287"/>
                  <a:gd name="T6" fmla="*/ 0 w 397"/>
                  <a:gd name="T7" fmla="*/ 274 h 287"/>
                  <a:gd name="T8" fmla="*/ 0 w 397"/>
                  <a:gd name="T9" fmla="*/ 13 h 287"/>
                  <a:gd name="T10" fmla="*/ 12 w 397"/>
                  <a:gd name="T11" fmla="*/ 0 h 287"/>
                  <a:gd name="T12" fmla="*/ 385 w 397"/>
                  <a:gd name="T13" fmla="*/ 0 h 287"/>
                  <a:gd name="T14" fmla="*/ 397 w 397"/>
                  <a:gd name="T15" fmla="*/ 13 h 287"/>
                  <a:gd name="T16" fmla="*/ 397 w 397"/>
                  <a:gd name="T17" fmla="*/ 274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7" h="287">
                    <a:moveTo>
                      <a:pt x="397" y="274"/>
                    </a:moveTo>
                    <a:cubicBezTo>
                      <a:pt x="397" y="281"/>
                      <a:pt x="392" y="287"/>
                      <a:pt x="385" y="287"/>
                    </a:cubicBezTo>
                    <a:cubicBezTo>
                      <a:pt x="12" y="287"/>
                      <a:pt x="12" y="287"/>
                      <a:pt x="12" y="287"/>
                    </a:cubicBezTo>
                    <a:cubicBezTo>
                      <a:pt x="5" y="287"/>
                      <a:pt x="0" y="281"/>
                      <a:pt x="0" y="274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385" y="0"/>
                      <a:pt x="385" y="0"/>
                      <a:pt x="385" y="0"/>
                    </a:cubicBezTo>
                    <a:cubicBezTo>
                      <a:pt x="392" y="0"/>
                      <a:pt x="397" y="6"/>
                      <a:pt x="397" y="13"/>
                    </a:cubicBezTo>
                    <a:lnTo>
                      <a:pt x="397" y="274"/>
                    </a:lnTo>
                    <a:close/>
                  </a:path>
                </a:pathLst>
              </a:custGeom>
              <a:solidFill>
                <a:srgbClr val="8FC4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33"/>
              <p:cNvSpPr>
                <a:spLocks/>
              </p:cNvSpPr>
              <p:nvPr userDrawn="1"/>
            </p:nvSpPr>
            <p:spPr bwMode="auto">
              <a:xfrm>
                <a:off x="4343401" y="3568701"/>
                <a:ext cx="65088" cy="150813"/>
              </a:xfrm>
              <a:custGeom>
                <a:avLst/>
                <a:gdLst>
                  <a:gd name="T0" fmla="*/ 15 w 41"/>
                  <a:gd name="T1" fmla="*/ 40 h 95"/>
                  <a:gd name="T2" fmla="*/ 36 w 41"/>
                  <a:gd name="T3" fmla="*/ 40 h 95"/>
                  <a:gd name="T4" fmla="*/ 36 w 41"/>
                  <a:gd name="T5" fmla="*/ 54 h 95"/>
                  <a:gd name="T6" fmla="*/ 15 w 41"/>
                  <a:gd name="T7" fmla="*/ 54 h 95"/>
                  <a:gd name="T8" fmla="*/ 15 w 41"/>
                  <a:gd name="T9" fmla="*/ 82 h 95"/>
                  <a:gd name="T10" fmla="*/ 41 w 41"/>
                  <a:gd name="T11" fmla="*/ 82 h 95"/>
                  <a:gd name="T12" fmla="*/ 41 w 41"/>
                  <a:gd name="T13" fmla="*/ 95 h 95"/>
                  <a:gd name="T14" fmla="*/ 0 w 41"/>
                  <a:gd name="T15" fmla="*/ 95 h 95"/>
                  <a:gd name="T16" fmla="*/ 0 w 41"/>
                  <a:gd name="T17" fmla="*/ 0 h 95"/>
                  <a:gd name="T18" fmla="*/ 41 w 41"/>
                  <a:gd name="T19" fmla="*/ 0 h 95"/>
                  <a:gd name="T20" fmla="*/ 41 w 41"/>
                  <a:gd name="T21" fmla="*/ 13 h 95"/>
                  <a:gd name="T22" fmla="*/ 15 w 41"/>
                  <a:gd name="T23" fmla="*/ 13 h 95"/>
                  <a:gd name="T24" fmla="*/ 15 w 41"/>
                  <a:gd name="T25" fmla="*/ 4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95">
                    <a:moveTo>
                      <a:pt x="15" y="40"/>
                    </a:moveTo>
                    <a:lnTo>
                      <a:pt x="36" y="40"/>
                    </a:lnTo>
                    <a:lnTo>
                      <a:pt x="36" y="54"/>
                    </a:lnTo>
                    <a:lnTo>
                      <a:pt x="15" y="54"/>
                    </a:lnTo>
                    <a:lnTo>
                      <a:pt x="15" y="82"/>
                    </a:lnTo>
                    <a:lnTo>
                      <a:pt x="41" y="82"/>
                    </a:lnTo>
                    <a:lnTo>
                      <a:pt x="41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41" y="0"/>
                    </a:lnTo>
                    <a:lnTo>
                      <a:pt x="41" y="13"/>
                    </a:lnTo>
                    <a:lnTo>
                      <a:pt x="15" y="13"/>
                    </a:lnTo>
                    <a:lnTo>
                      <a:pt x="15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34"/>
              <p:cNvSpPr>
                <a:spLocks noEditPoints="1"/>
              </p:cNvSpPr>
              <p:nvPr userDrawn="1"/>
            </p:nvSpPr>
            <p:spPr bwMode="auto">
              <a:xfrm>
                <a:off x="4454526" y="3617913"/>
                <a:ext cx="73025" cy="52388"/>
              </a:xfrm>
              <a:custGeom>
                <a:avLst/>
                <a:gdLst>
                  <a:gd name="T0" fmla="*/ 46 w 46"/>
                  <a:gd name="T1" fmla="*/ 0 h 33"/>
                  <a:gd name="T2" fmla="*/ 46 w 46"/>
                  <a:gd name="T3" fmla="*/ 10 h 33"/>
                  <a:gd name="T4" fmla="*/ 0 w 46"/>
                  <a:gd name="T5" fmla="*/ 10 h 33"/>
                  <a:gd name="T6" fmla="*/ 0 w 46"/>
                  <a:gd name="T7" fmla="*/ 0 h 33"/>
                  <a:gd name="T8" fmla="*/ 46 w 46"/>
                  <a:gd name="T9" fmla="*/ 0 h 33"/>
                  <a:gd name="T10" fmla="*/ 46 w 46"/>
                  <a:gd name="T11" fmla="*/ 23 h 33"/>
                  <a:gd name="T12" fmla="*/ 46 w 46"/>
                  <a:gd name="T13" fmla="*/ 33 h 33"/>
                  <a:gd name="T14" fmla="*/ 0 w 46"/>
                  <a:gd name="T15" fmla="*/ 33 h 33"/>
                  <a:gd name="T16" fmla="*/ 0 w 46"/>
                  <a:gd name="T17" fmla="*/ 23 h 33"/>
                  <a:gd name="T18" fmla="*/ 46 w 46"/>
                  <a:gd name="T19" fmla="*/ 2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33">
                    <a:moveTo>
                      <a:pt x="46" y="0"/>
                    </a:moveTo>
                    <a:lnTo>
                      <a:pt x="46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46" y="0"/>
                    </a:lnTo>
                    <a:close/>
                    <a:moveTo>
                      <a:pt x="46" y="23"/>
                    </a:moveTo>
                    <a:lnTo>
                      <a:pt x="46" y="33"/>
                    </a:lnTo>
                    <a:lnTo>
                      <a:pt x="0" y="33"/>
                    </a:lnTo>
                    <a:lnTo>
                      <a:pt x="0" y="23"/>
                    </a:lnTo>
                    <a:lnTo>
                      <a:pt x="46" y="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35"/>
              <p:cNvSpPr>
                <a:spLocks/>
              </p:cNvSpPr>
              <p:nvPr userDrawn="1"/>
            </p:nvSpPr>
            <p:spPr bwMode="auto">
              <a:xfrm>
                <a:off x="4576763" y="3568701"/>
                <a:ext cx="100013" cy="150813"/>
              </a:xfrm>
              <a:custGeom>
                <a:avLst/>
                <a:gdLst>
                  <a:gd name="T0" fmla="*/ 32 w 63"/>
                  <a:gd name="T1" fmla="*/ 68 h 95"/>
                  <a:gd name="T2" fmla="*/ 42 w 63"/>
                  <a:gd name="T3" fmla="*/ 0 h 95"/>
                  <a:gd name="T4" fmla="*/ 63 w 63"/>
                  <a:gd name="T5" fmla="*/ 0 h 95"/>
                  <a:gd name="T6" fmla="*/ 63 w 63"/>
                  <a:gd name="T7" fmla="*/ 95 h 95"/>
                  <a:gd name="T8" fmla="*/ 48 w 63"/>
                  <a:gd name="T9" fmla="*/ 95 h 95"/>
                  <a:gd name="T10" fmla="*/ 48 w 63"/>
                  <a:gd name="T11" fmla="*/ 26 h 95"/>
                  <a:gd name="T12" fmla="*/ 38 w 63"/>
                  <a:gd name="T13" fmla="*/ 95 h 95"/>
                  <a:gd name="T14" fmla="*/ 24 w 63"/>
                  <a:gd name="T15" fmla="*/ 95 h 95"/>
                  <a:gd name="T16" fmla="*/ 13 w 63"/>
                  <a:gd name="T17" fmla="*/ 27 h 95"/>
                  <a:gd name="T18" fmla="*/ 13 w 63"/>
                  <a:gd name="T19" fmla="*/ 95 h 95"/>
                  <a:gd name="T20" fmla="*/ 0 w 63"/>
                  <a:gd name="T21" fmla="*/ 95 h 95"/>
                  <a:gd name="T22" fmla="*/ 0 w 63"/>
                  <a:gd name="T23" fmla="*/ 0 h 95"/>
                  <a:gd name="T24" fmla="*/ 20 w 63"/>
                  <a:gd name="T25" fmla="*/ 0 h 95"/>
                  <a:gd name="T26" fmla="*/ 32 w 63"/>
                  <a:gd name="T27" fmla="*/ 68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95">
                    <a:moveTo>
                      <a:pt x="32" y="68"/>
                    </a:moveTo>
                    <a:lnTo>
                      <a:pt x="42" y="0"/>
                    </a:lnTo>
                    <a:lnTo>
                      <a:pt x="63" y="0"/>
                    </a:lnTo>
                    <a:lnTo>
                      <a:pt x="63" y="95"/>
                    </a:lnTo>
                    <a:lnTo>
                      <a:pt x="48" y="95"/>
                    </a:lnTo>
                    <a:lnTo>
                      <a:pt x="48" y="26"/>
                    </a:lnTo>
                    <a:lnTo>
                      <a:pt x="38" y="95"/>
                    </a:lnTo>
                    <a:lnTo>
                      <a:pt x="24" y="95"/>
                    </a:lnTo>
                    <a:lnTo>
                      <a:pt x="13" y="27"/>
                    </a:lnTo>
                    <a:lnTo>
                      <a:pt x="1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20" y="0"/>
                    </a:lnTo>
                    <a:lnTo>
                      <a:pt x="32" y="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36"/>
              <p:cNvSpPr>
                <a:spLocks/>
              </p:cNvSpPr>
              <p:nvPr userDrawn="1"/>
            </p:nvSpPr>
            <p:spPr bwMode="auto">
              <a:xfrm>
                <a:off x="4692651" y="3565526"/>
                <a:ext cx="71438" cy="157163"/>
              </a:xfrm>
              <a:custGeom>
                <a:avLst/>
                <a:gdLst>
                  <a:gd name="T0" fmla="*/ 48 w 48"/>
                  <a:gd name="T1" fmla="*/ 65 h 105"/>
                  <a:gd name="T2" fmla="*/ 48 w 48"/>
                  <a:gd name="T3" fmla="*/ 79 h 105"/>
                  <a:gd name="T4" fmla="*/ 24 w 48"/>
                  <a:gd name="T5" fmla="*/ 105 h 105"/>
                  <a:gd name="T6" fmla="*/ 0 w 48"/>
                  <a:gd name="T7" fmla="*/ 79 h 105"/>
                  <a:gd name="T8" fmla="*/ 0 w 48"/>
                  <a:gd name="T9" fmla="*/ 26 h 105"/>
                  <a:gd name="T10" fmla="*/ 24 w 48"/>
                  <a:gd name="T11" fmla="*/ 0 h 105"/>
                  <a:gd name="T12" fmla="*/ 48 w 48"/>
                  <a:gd name="T13" fmla="*/ 26 h 105"/>
                  <a:gd name="T14" fmla="*/ 48 w 48"/>
                  <a:gd name="T15" fmla="*/ 36 h 105"/>
                  <a:gd name="T16" fmla="*/ 32 w 48"/>
                  <a:gd name="T17" fmla="*/ 36 h 105"/>
                  <a:gd name="T18" fmla="*/ 32 w 48"/>
                  <a:gd name="T19" fmla="*/ 25 h 105"/>
                  <a:gd name="T20" fmla="*/ 24 w 48"/>
                  <a:gd name="T21" fmla="*/ 15 h 105"/>
                  <a:gd name="T22" fmla="*/ 16 w 48"/>
                  <a:gd name="T23" fmla="*/ 25 h 105"/>
                  <a:gd name="T24" fmla="*/ 16 w 48"/>
                  <a:gd name="T25" fmla="*/ 80 h 105"/>
                  <a:gd name="T26" fmla="*/ 24 w 48"/>
                  <a:gd name="T27" fmla="*/ 90 h 105"/>
                  <a:gd name="T28" fmla="*/ 32 w 48"/>
                  <a:gd name="T29" fmla="*/ 80 h 105"/>
                  <a:gd name="T30" fmla="*/ 32 w 48"/>
                  <a:gd name="T31" fmla="*/ 65 h 105"/>
                  <a:gd name="T32" fmla="*/ 48 w 48"/>
                  <a:gd name="T33" fmla="*/ 6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8" h="105">
                    <a:moveTo>
                      <a:pt x="48" y="65"/>
                    </a:moveTo>
                    <a:cubicBezTo>
                      <a:pt x="48" y="79"/>
                      <a:pt x="48" y="79"/>
                      <a:pt x="48" y="79"/>
                    </a:cubicBezTo>
                    <a:cubicBezTo>
                      <a:pt x="48" y="95"/>
                      <a:pt x="39" y="105"/>
                      <a:pt x="24" y="105"/>
                    </a:cubicBezTo>
                    <a:cubicBezTo>
                      <a:pt x="8" y="105"/>
                      <a:pt x="0" y="95"/>
                      <a:pt x="0" y="79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0"/>
                      <a:pt x="8" y="0"/>
                      <a:pt x="24" y="0"/>
                    </a:cubicBezTo>
                    <a:cubicBezTo>
                      <a:pt x="39" y="0"/>
                      <a:pt x="48" y="10"/>
                      <a:pt x="48" y="26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2" y="18"/>
                      <a:pt x="29" y="15"/>
                      <a:pt x="24" y="15"/>
                    </a:cubicBezTo>
                    <a:cubicBezTo>
                      <a:pt x="19" y="15"/>
                      <a:pt x="16" y="18"/>
                      <a:pt x="16" y="25"/>
                    </a:cubicBezTo>
                    <a:cubicBezTo>
                      <a:pt x="16" y="80"/>
                      <a:pt x="16" y="80"/>
                      <a:pt x="16" y="80"/>
                    </a:cubicBezTo>
                    <a:cubicBezTo>
                      <a:pt x="16" y="87"/>
                      <a:pt x="19" y="90"/>
                      <a:pt x="24" y="90"/>
                    </a:cubicBezTo>
                    <a:cubicBezTo>
                      <a:pt x="29" y="90"/>
                      <a:pt x="32" y="87"/>
                      <a:pt x="32" y="80"/>
                    </a:cubicBezTo>
                    <a:cubicBezTo>
                      <a:pt x="32" y="65"/>
                      <a:pt x="32" y="65"/>
                      <a:pt x="32" y="65"/>
                    </a:cubicBezTo>
                    <a:lnTo>
                      <a:pt x="48" y="6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37"/>
              <p:cNvSpPr>
                <a:spLocks/>
              </p:cNvSpPr>
              <p:nvPr userDrawn="1"/>
            </p:nvSpPr>
            <p:spPr bwMode="auto">
              <a:xfrm>
                <a:off x="4783138" y="3484563"/>
                <a:ext cx="47625" cy="103188"/>
              </a:xfrm>
              <a:custGeom>
                <a:avLst/>
                <a:gdLst>
                  <a:gd name="T0" fmla="*/ 16 w 32"/>
                  <a:gd name="T1" fmla="*/ 10 h 69"/>
                  <a:gd name="T2" fmla="*/ 10 w 32"/>
                  <a:gd name="T3" fmla="*/ 17 h 69"/>
                  <a:gd name="T4" fmla="*/ 10 w 32"/>
                  <a:gd name="T5" fmla="*/ 24 h 69"/>
                  <a:gd name="T6" fmla="*/ 0 w 32"/>
                  <a:gd name="T7" fmla="*/ 24 h 69"/>
                  <a:gd name="T8" fmla="*/ 0 w 32"/>
                  <a:gd name="T9" fmla="*/ 17 h 69"/>
                  <a:gd name="T10" fmla="*/ 16 w 32"/>
                  <a:gd name="T11" fmla="*/ 0 h 69"/>
                  <a:gd name="T12" fmla="*/ 32 w 32"/>
                  <a:gd name="T13" fmla="*/ 17 h 69"/>
                  <a:gd name="T14" fmla="*/ 11 w 32"/>
                  <a:gd name="T15" fmla="*/ 59 h 69"/>
                  <a:gd name="T16" fmla="*/ 31 w 32"/>
                  <a:gd name="T17" fmla="*/ 59 h 69"/>
                  <a:gd name="T18" fmla="*/ 31 w 32"/>
                  <a:gd name="T19" fmla="*/ 69 h 69"/>
                  <a:gd name="T20" fmla="*/ 0 w 32"/>
                  <a:gd name="T21" fmla="*/ 69 h 69"/>
                  <a:gd name="T22" fmla="*/ 0 w 32"/>
                  <a:gd name="T23" fmla="*/ 61 h 69"/>
                  <a:gd name="T24" fmla="*/ 21 w 32"/>
                  <a:gd name="T25" fmla="*/ 18 h 69"/>
                  <a:gd name="T26" fmla="*/ 16 w 32"/>
                  <a:gd name="T27" fmla="*/ 1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69">
                    <a:moveTo>
                      <a:pt x="16" y="10"/>
                    </a:moveTo>
                    <a:cubicBezTo>
                      <a:pt x="12" y="10"/>
                      <a:pt x="10" y="12"/>
                      <a:pt x="10" y="17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7"/>
                      <a:pt x="5" y="0"/>
                      <a:pt x="16" y="0"/>
                    </a:cubicBezTo>
                    <a:cubicBezTo>
                      <a:pt x="26" y="0"/>
                      <a:pt x="32" y="7"/>
                      <a:pt x="32" y="17"/>
                    </a:cubicBezTo>
                    <a:cubicBezTo>
                      <a:pt x="32" y="40"/>
                      <a:pt x="9" y="47"/>
                      <a:pt x="11" y="59"/>
                    </a:cubicBezTo>
                    <a:cubicBezTo>
                      <a:pt x="31" y="59"/>
                      <a:pt x="31" y="59"/>
                      <a:pt x="31" y="59"/>
                    </a:cubicBezTo>
                    <a:cubicBezTo>
                      <a:pt x="31" y="69"/>
                      <a:pt x="31" y="69"/>
                      <a:pt x="31" y="6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41"/>
                      <a:pt x="21" y="37"/>
                      <a:pt x="21" y="18"/>
                    </a:cubicBezTo>
                    <a:cubicBezTo>
                      <a:pt x="21" y="12"/>
                      <a:pt x="19" y="10"/>
                      <a:pt x="16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38"/>
              <p:cNvSpPr>
                <a:spLocks/>
              </p:cNvSpPr>
              <p:nvPr userDrawn="1"/>
            </p:nvSpPr>
            <p:spPr bwMode="auto">
              <a:xfrm>
                <a:off x="5362576" y="3863976"/>
                <a:ext cx="1468438" cy="647700"/>
              </a:xfrm>
              <a:custGeom>
                <a:avLst/>
                <a:gdLst>
                  <a:gd name="T0" fmla="*/ 925 w 925"/>
                  <a:gd name="T1" fmla="*/ 203 h 408"/>
                  <a:gd name="T2" fmla="*/ 463 w 925"/>
                  <a:gd name="T3" fmla="*/ 408 h 408"/>
                  <a:gd name="T4" fmla="*/ 0 w 925"/>
                  <a:gd name="T5" fmla="*/ 203 h 408"/>
                  <a:gd name="T6" fmla="*/ 463 w 925"/>
                  <a:gd name="T7" fmla="*/ 0 h 408"/>
                  <a:gd name="T8" fmla="*/ 925 w 925"/>
                  <a:gd name="T9" fmla="*/ 203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5" h="408">
                    <a:moveTo>
                      <a:pt x="925" y="203"/>
                    </a:moveTo>
                    <a:lnTo>
                      <a:pt x="463" y="408"/>
                    </a:lnTo>
                    <a:lnTo>
                      <a:pt x="0" y="203"/>
                    </a:lnTo>
                    <a:lnTo>
                      <a:pt x="463" y="0"/>
                    </a:lnTo>
                    <a:lnTo>
                      <a:pt x="925" y="203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39"/>
              <p:cNvSpPr>
                <a:spLocks/>
              </p:cNvSpPr>
              <p:nvPr userDrawn="1"/>
            </p:nvSpPr>
            <p:spPr bwMode="auto">
              <a:xfrm>
                <a:off x="5659438" y="4211638"/>
                <a:ext cx="874713" cy="374650"/>
              </a:xfrm>
              <a:custGeom>
                <a:avLst/>
                <a:gdLst>
                  <a:gd name="T0" fmla="*/ 553 w 585"/>
                  <a:gd name="T1" fmla="*/ 29 h 250"/>
                  <a:gd name="T2" fmla="*/ 290 w 585"/>
                  <a:gd name="T3" fmla="*/ 0 h 250"/>
                  <a:gd name="T4" fmla="*/ 0 w 585"/>
                  <a:gd name="T5" fmla="*/ 39 h 250"/>
                  <a:gd name="T6" fmla="*/ 0 w 585"/>
                  <a:gd name="T7" fmla="*/ 250 h 250"/>
                  <a:gd name="T8" fmla="*/ 292 w 585"/>
                  <a:gd name="T9" fmla="*/ 211 h 250"/>
                  <a:gd name="T10" fmla="*/ 292 w 585"/>
                  <a:gd name="T11" fmla="*/ 211 h 250"/>
                  <a:gd name="T12" fmla="*/ 537 w 585"/>
                  <a:gd name="T13" fmla="*/ 239 h 250"/>
                  <a:gd name="T14" fmla="*/ 585 w 585"/>
                  <a:gd name="T15" fmla="*/ 250 h 250"/>
                  <a:gd name="T16" fmla="*/ 585 w 585"/>
                  <a:gd name="T17" fmla="*/ 250 h 250"/>
                  <a:gd name="T18" fmla="*/ 585 w 585"/>
                  <a:gd name="T19" fmla="*/ 39 h 250"/>
                  <a:gd name="T20" fmla="*/ 585 w 585"/>
                  <a:gd name="T21" fmla="*/ 38 h 250"/>
                  <a:gd name="T22" fmla="*/ 553 w 585"/>
                  <a:gd name="T23" fmla="*/ 29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5" h="250">
                    <a:moveTo>
                      <a:pt x="553" y="29"/>
                    </a:moveTo>
                    <a:cubicBezTo>
                      <a:pt x="508" y="18"/>
                      <a:pt x="418" y="0"/>
                      <a:pt x="290" y="0"/>
                    </a:cubicBezTo>
                    <a:cubicBezTo>
                      <a:pt x="102" y="0"/>
                      <a:pt x="0" y="39"/>
                      <a:pt x="0" y="39"/>
                    </a:cubicBezTo>
                    <a:cubicBezTo>
                      <a:pt x="0" y="250"/>
                      <a:pt x="0" y="250"/>
                      <a:pt x="0" y="250"/>
                    </a:cubicBezTo>
                    <a:cubicBezTo>
                      <a:pt x="0" y="250"/>
                      <a:pt x="142" y="211"/>
                      <a:pt x="292" y="211"/>
                    </a:cubicBezTo>
                    <a:cubicBezTo>
                      <a:pt x="292" y="211"/>
                      <a:pt x="292" y="211"/>
                      <a:pt x="292" y="211"/>
                    </a:cubicBezTo>
                    <a:cubicBezTo>
                      <a:pt x="389" y="211"/>
                      <a:pt x="483" y="227"/>
                      <a:pt x="537" y="239"/>
                    </a:cubicBezTo>
                    <a:cubicBezTo>
                      <a:pt x="567" y="245"/>
                      <a:pt x="585" y="250"/>
                      <a:pt x="585" y="250"/>
                    </a:cubicBezTo>
                    <a:cubicBezTo>
                      <a:pt x="585" y="250"/>
                      <a:pt x="585" y="250"/>
                      <a:pt x="585" y="250"/>
                    </a:cubicBezTo>
                    <a:cubicBezTo>
                      <a:pt x="585" y="39"/>
                      <a:pt x="585" y="39"/>
                      <a:pt x="585" y="39"/>
                    </a:cubicBezTo>
                    <a:cubicBezTo>
                      <a:pt x="585" y="38"/>
                      <a:pt x="585" y="38"/>
                      <a:pt x="585" y="38"/>
                    </a:cubicBezTo>
                    <a:cubicBezTo>
                      <a:pt x="585" y="38"/>
                      <a:pt x="574" y="35"/>
                      <a:pt x="553" y="29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40"/>
              <p:cNvSpPr>
                <a:spLocks/>
              </p:cNvSpPr>
              <p:nvPr userDrawn="1"/>
            </p:nvSpPr>
            <p:spPr bwMode="auto">
              <a:xfrm>
                <a:off x="6613526" y="4108451"/>
                <a:ext cx="87313" cy="447675"/>
              </a:xfrm>
              <a:custGeom>
                <a:avLst/>
                <a:gdLst>
                  <a:gd name="T0" fmla="*/ 56 w 58"/>
                  <a:gd name="T1" fmla="*/ 280 h 300"/>
                  <a:gd name="T2" fmla="*/ 44 w 58"/>
                  <a:gd name="T3" fmla="*/ 219 h 300"/>
                  <a:gd name="T4" fmla="*/ 37 w 58"/>
                  <a:gd name="T5" fmla="*/ 205 h 300"/>
                  <a:gd name="T6" fmla="*/ 37 w 58"/>
                  <a:gd name="T7" fmla="*/ 193 h 300"/>
                  <a:gd name="T8" fmla="*/ 44 w 58"/>
                  <a:gd name="T9" fmla="*/ 179 h 300"/>
                  <a:gd name="T10" fmla="*/ 35 w 58"/>
                  <a:gd name="T11" fmla="*/ 163 h 300"/>
                  <a:gd name="T12" fmla="*/ 35 w 58"/>
                  <a:gd name="T13" fmla="*/ 7 h 300"/>
                  <a:gd name="T14" fmla="*/ 29 w 58"/>
                  <a:gd name="T15" fmla="*/ 0 h 300"/>
                  <a:gd name="T16" fmla="*/ 24 w 58"/>
                  <a:gd name="T17" fmla="*/ 7 h 300"/>
                  <a:gd name="T18" fmla="*/ 24 w 58"/>
                  <a:gd name="T19" fmla="*/ 163 h 300"/>
                  <a:gd name="T20" fmla="*/ 14 w 58"/>
                  <a:gd name="T21" fmla="*/ 179 h 300"/>
                  <a:gd name="T22" fmla="*/ 21 w 58"/>
                  <a:gd name="T23" fmla="*/ 193 h 300"/>
                  <a:gd name="T24" fmla="*/ 21 w 58"/>
                  <a:gd name="T25" fmla="*/ 205 h 300"/>
                  <a:gd name="T26" fmla="*/ 14 w 58"/>
                  <a:gd name="T27" fmla="*/ 219 h 300"/>
                  <a:gd name="T28" fmla="*/ 2 w 58"/>
                  <a:gd name="T29" fmla="*/ 280 h 300"/>
                  <a:gd name="T30" fmla="*/ 29 w 58"/>
                  <a:gd name="T31" fmla="*/ 300 h 300"/>
                  <a:gd name="T32" fmla="*/ 29 w 58"/>
                  <a:gd name="T33" fmla="*/ 300 h 300"/>
                  <a:gd name="T34" fmla="*/ 29 w 58"/>
                  <a:gd name="T35" fmla="*/ 300 h 300"/>
                  <a:gd name="T36" fmla="*/ 56 w 58"/>
                  <a:gd name="T37" fmla="*/ 28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8" h="300">
                    <a:moveTo>
                      <a:pt x="56" y="280"/>
                    </a:moveTo>
                    <a:cubicBezTo>
                      <a:pt x="50" y="274"/>
                      <a:pt x="48" y="259"/>
                      <a:pt x="44" y="219"/>
                    </a:cubicBezTo>
                    <a:cubicBezTo>
                      <a:pt x="44" y="214"/>
                      <a:pt x="41" y="208"/>
                      <a:pt x="37" y="205"/>
                    </a:cubicBezTo>
                    <a:cubicBezTo>
                      <a:pt x="37" y="193"/>
                      <a:pt x="37" y="193"/>
                      <a:pt x="37" y="193"/>
                    </a:cubicBezTo>
                    <a:cubicBezTo>
                      <a:pt x="41" y="190"/>
                      <a:pt x="44" y="185"/>
                      <a:pt x="44" y="179"/>
                    </a:cubicBezTo>
                    <a:cubicBezTo>
                      <a:pt x="44" y="171"/>
                      <a:pt x="40" y="165"/>
                      <a:pt x="35" y="163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3"/>
                      <a:pt x="32" y="0"/>
                      <a:pt x="29" y="0"/>
                    </a:cubicBezTo>
                    <a:cubicBezTo>
                      <a:pt x="26" y="0"/>
                      <a:pt x="24" y="3"/>
                      <a:pt x="24" y="7"/>
                    </a:cubicBezTo>
                    <a:cubicBezTo>
                      <a:pt x="24" y="163"/>
                      <a:pt x="24" y="163"/>
                      <a:pt x="24" y="163"/>
                    </a:cubicBezTo>
                    <a:cubicBezTo>
                      <a:pt x="18" y="165"/>
                      <a:pt x="14" y="171"/>
                      <a:pt x="14" y="179"/>
                    </a:cubicBezTo>
                    <a:cubicBezTo>
                      <a:pt x="14" y="185"/>
                      <a:pt x="17" y="190"/>
                      <a:pt x="21" y="193"/>
                    </a:cubicBezTo>
                    <a:cubicBezTo>
                      <a:pt x="21" y="205"/>
                      <a:pt x="21" y="205"/>
                      <a:pt x="21" y="205"/>
                    </a:cubicBezTo>
                    <a:cubicBezTo>
                      <a:pt x="17" y="208"/>
                      <a:pt x="14" y="214"/>
                      <a:pt x="14" y="219"/>
                    </a:cubicBezTo>
                    <a:cubicBezTo>
                      <a:pt x="10" y="259"/>
                      <a:pt x="8" y="274"/>
                      <a:pt x="2" y="280"/>
                    </a:cubicBezTo>
                    <a:cubicBezTo>
                      <a:pt x="0" y="289"/>
                      <a:pt x="12" y="300"/>
                      <a:pt x="29" y="300"/>
                    </a:cubicBezTo>
                    <a:cubicBezTo>
                      <a:pt x="29" y="300"/>
                      <a:pt x="29" y="300"/>
                      <a:pt x="29" y="300"/>
                    </a:cubicBezTo>
                    <a:cubicBezTo>
                      <a:pt x="29" y="300"/>
                      <a:pt x="29" y="300"/>
                      <a:pt x="29" y="300"/>
                    </a:cubicBezTo>
                    <a:cubicBezTo>
                      <a:pt x="46" y="300"/>
                      <a:pt x="58" y="289"/>
                      <a:pt x="56" y="280"/>
                    </a:cubicBezTo>
                    <a:close/>
                  </a:path>
                </a:pathLst>
              </a:custGeom>
              <a:solidFill>
                <a:srgbClr val="FEC0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A6113F8-A989-49BF-8534-07FB443DDA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72B73CE-F504-4554-8D57-9AA589C9C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5ED6EB4-7F7E-43F7-B48F-7E3FA6D75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sp>
        <p:nvSpPr>
          <p:cNvPr id="6" name="ïşľí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CDD03F0-B382-4F39-A742-6D718058040D}"/>
              </a:ext>
            </a:extLst>
          </p:cNvPr>
          <p:cNvSpPr/>
          <p:nvPr/>
        </p:nvSpPr>
        <p:spPr>
          <a:xfrm>
            <a:off x="719138" y="4711213"/>
            <a:ext cx="10753725" cy="1405425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8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i$1í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46B8B69-C953-46CF-B3C5-16A19E74367D}"/>
              </a:ext>
            </a:extLst>
          </p:cNvPr>
          <p:cNvSpPr/>
          <p:nvPr/>
        </p:nvSpPr>
        <p:spPr>
          <a:xfrm>
            <a:off x="1096970" y="2721591"/>
            <a:ext cx="2016224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b="1" dirty="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8" name="íṩḻi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742CB33-D179-436B-B12F-CD287AEA040E}"/>
              </a:ext>
            </a:extLst>
          </p:cNvPr>
          <p:cNvSpPr txBox="1"/>
          <p:nvPr/>
        </p:nvSpPr>
        <p:spPr>
          <a:xfrm>
            <a:off x="816067" y="3473952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algn="ct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 dirty="0"/>
              <a:t>此部分内容作为文字排版占位显示</a:t>
            </a:r>
          </a:p>
          <a:p>
            <a:pPr algn="ctr" defTabSz="914378">
              <a:spcBef>
                <a:spcPct val="0"/>
              </a:spcBef>
              <a:defRPr/>
            </a:pPr>
            <a:r>
              <a:rPr lang="zh-CN" altLang="en-US" sz="1100" dirty="0"/>
              <a:t>（建议使用主题字体）</a:t>
            </a:r>
          </a:p>
        </p:txBody>
      </p:sp>
      <p:sp>
        <p:nvSpPr>
          <p:cNvPr id="9" name="îṩľîḍ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0E4D947-4EFF-482C-9DE4-60FF0FC954C4}"/>
              </a:ext>
            </a:extLst>
          </p:cNvPr>
          <p:cNvSpPr/>
          <p:nvPr/>
        </p:nvSpPr>
        <p:spPr>
          <a:xfrm>
            <a:off x="3757583" y="2721591"/>
            <a:ext cx="2016224" cy="43204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b="1" dirty="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10" name="íṥḷî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1A85707-4BE7-46E2-B91C-C58F6475B676}"/>
              </a:ext>
            </a:extLst>
          </p:cNvPr>
          <p:cNvSpPr txBox="1"/>
          <p:nvPr/>
        </p:nvSpPr>
        <p:spPr>
          <a:xfrm>
            <a:off x="3476680" y="3473952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algn="ct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 dirty="0"/>
              <a:t>此部分内容作为文字排版占位显示</a:t>
            </a:r>
          </a:p>
          <a:p>
            <a:pPr algn="ctr" defTabSz="914378">
              <a:spcBef>
                <a:spcPct val="0"/>
              </a:spcBef>
              <a:defRPr/>
            </a:pPr>
            <a:r>
              <a:rPr lang="zh-CN" altLang="en-US" sz="1100" dirty="0"/>
              <a:t>（建议使用主题字体）</a:t>
            </a:r>
          </a:p>
        </p:txBody>
      </p:sp>
      <p:sp>
        <p:nvSpPr>
          <p:cNvPr id="11" name="ïSḷí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690A562-ED0F-40FB-9A71-90B0C2B076E6}"/>
              </a:ext>
            </a:extLst>
          </p:cNvPr>
          <p:cNvSpPr/>
          <p:nvPr/>
        </p:nvSpPr>
        <p:spPr>
          <a:xfrm>
            <a:off x="6418196" y="2721591"/>
            <a:ext cx="2016224" cy="43204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b="1" dirty="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12" name="ïšḷí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BFA76DE-B3BD-4440-811C-51058640BD78}"/>
              </a:ext>
            </a:extLst>
          </p:cNvPr>
          <p:cNvSpPr txBox="1"/>
          <p:nvPr/>
        </p:nvSpPr>
        <p:spPr>
          <a:xfrm>
            <a:off x="6137293" y="3473952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algn="ct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 dirty="0"/>
              <a:t>此部分内容作为文字排版占位显示</a:t>
            </a:r>
          </a:p>
          <a:p>
            <a:pPr algn="ctr" defTabSz="914378">
              <a:spcBef>
                <a:spcPct val="0"/>
              </a:spcBef>
              <a:defRPr/>
            </a:pPr>
            <a:r>
              <a:rPr lang="zh-CN" altLang="en-US" sz="1100" dirty="0"/>
              <a:t>（建议使用主题字体）</a:t>
            </a:r>
          </a:p>
        </p:txBody>
      </p:sp>
      <p:sp>
        <p:nvSpPr>
          <p:cNvPr id="13" name="íSľî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0A34A8F-7DFE-436D-8176-72FD767A3C67}"/>
              </a:ext>
            </a:extLst>
          </p:cNvPr>
          <p:cNvSpPr/>
          <p:nvPr/>
        </p:nvSpPr>
        <p:spPr>
          <a:xfrm>
            <a:off x="9078808" y="2721591"/>
            <a:ext cx="2016224" cy="43204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b="1" dirty="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14" name="íşlïḍ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BBD6C32-A4C8-4EFD-A400-CE7C1C75DC04}"/>
              </a:ext>
            </a:extLst>
          </p:cNvPr>
          <p:cNvSpPr/>
          <p:nvPr/>
        </p:nvSpPr>
        <p:spPr>
          <a:xfrm>
            <a:off x="719138" y="5017142"/>
            <a:ext cx="10762363" cy="1105878"/>
          </a:xfrm>
          <a:prstGeom prst="rect">
            <a:avLst/>
          </a:prstGeom>
          <a:solidFill>
            <a:schemeClr val="tx1">
              <a:lumMod val="75000"/>
              <a:alpha val="60000"/>
            </a:schemeClr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îṡľî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66DA7E3-D631-4E2D-8FD2-DBE3F547B491}"/>
              </a:ext>
            </a:extLst>
          </p:cNvPr>
          <p:cNvSpPr txBox="1"/>
          <p:nvPr/>
        </p:nvSpPr>
        <p:spPr>
          <a:xfrm>
            <a:off x="8797905" y="3473952"/>
            <a:ext cx="2578029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algn="ct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 dirty="0"/>
              <a:t>此部分内容作为文字排版占位显示</a:t>
            </a:r>
          </a:p>
          <a:p>
            <a:pPr algn="ctr" defTabSz="914378">
              <a:spcBef>
                <a:spcPct val="0"/>
              </a:spcBef>
              <a:defRPr/>
            </a:pPr>
            <a:r>
              <a:rPr lang="zh-CN" altLang="en-US" sz="1100" dirty="0"/>
              <a:t>（建议使用主题字体）</a:t>
            </a:r>
          </a:p>
        </p:txBody>
      </p:sp>
      <p:sp>
        <p:nvSpPr>
          <p:cNvPr id="23" name="îṩḷî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60E25E8-FB68-41A5-A8CB-A1A3C30A51B4}"/>
              </a:ext>
            </a:extLst>
          </p:cNvPr>
          <p:cNvSpPr/>
          <p:nvPr/>
        </p:nvSpPr>
        <p:spPr>
          <a:xfrm>
            <a:off x="3536160" y="1205891"/>
            <a:ext cx="5119682" cy="48138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0000" tIns="46800" rIns="90000" bIns="46800" anchor="ctr" anchorCtr="0">
            <a:normAutofit/>
          </a:bodyPr>
          <a:lstStyle/>
          <a:p>
            <a:pPr algn="ctr">
              <a:buSzPct val="25000"/>
            </a:pPr>
            <a:r>
              <a:rPr lang="zh-CN" altLang="en-US" sz="2400" b="1" dirty="0"/>
              <a:t>标题文本预设</a:t>
            </a:r>
          </a:p>
        </p:txBody>
      </p:sp>
      <p:sp>
        <p:nvSpPr>
          <p:cNvPr id="24" name="ïsļî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985DC58-27B9-4A3D-A971-3E8D26FC3CC7}"/>
              </a:ext>
            </a:extLst>
          </p:cNvPr>
          <p:cNvSpPr txBox="1"/>
          <p:nvPr/>
        </p:nvSpPr>
        <p:spPr>
          <a:xfrm>
            <a:off x="3536159" y="1687277"/>
            <a:ext cx="5119682" cy="589123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/>
          <a:p>
            <a:pPr algn="ctr"/>
            <a:r>
              <a:rPr lang="zh-CN" altLang="en-US" sz="1200" dirty="0"/>
              <a:t>或许大小不同的文字错落的排版，更能够让枯燥的段落赋予变化！</a:t>
            </a:r>
            <a:br>
              <a:rPr lang="zh-CN" altLang="en-US" sz="1200" dirty="0"/>
            </a:br>
            <a:r>
              <a:rPr lang="zh-CN" altLang="en-US" sz="1200" dirty="0"/>
              <a:t>主次分明的布局排版帮助</a:t>
            </a:r>
            <a:r>
              <a:rPr lang="en-US" altLang="zh-CN" sz="1200" dirty="0"/>
              <a:t>PPT</a:t>
            </a:r>
            <a:r>
              <a:rPr lang="zh-CN" altLang="en-US" sz="1200" dirty="0"/>
              <a:t>更好的传递和表达信息</a:t>
            </a:r>
          </a:p>
        </p:txBody>
      </p:sp>
      <p:sp>
        <p:nvSpPr>
          <p:cNvPr id="17" name="í$ḷí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FD906A5-0B39-499D-9AB7-6C8557CA52DF}"/>
              </a:ext>
            </a:extLst>
          </p:cNvPr>
          <p:cNvSpPr/>
          <p:nvPr/>
        </p:nvSpPr>
        <p:spPr>
          <a:xfrm>
            <a:off x="3051110" y="5189210"/>
            <a:ext cx="6172366" cy="761742"/>
          </a:xfrm>
          <a:prstGeom prst="rect">
            <a:avLst/>
          </a:prstGeom>
        </p:spPr>
        <p:txBody>
          <a:bodyPr wrap="square" lIns="90000" tIns="46800" rIns="90000" bIns="46800" anchor="ctr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</a:rPr>
              <a:t>此部分内容作为文字排版占位显示</a:t>
            </a: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（建议使用主题字体）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AF373CC-64BD-46C6-8E7B-10E8A3D1CE95}"/>
              </a:ext>
            </a:extLst>
          </p:cNvPr>
          <p:cNvCxnSpPr>
            <a:cxnSpLocks/>
            <a:stCxn id="8" idx="2"/>
            <a:endCxn id="22" idx="1"/>
          </p:cNvCxnSpPr>
          <p:nvPr/>
        </p:nvCxnSpPr>
        <p:spPr>
          <a:xfrm>
            <a:off x="2105082" y="4198960"/>
            <a:ext cx="3961721" cy="486352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04BEB26-4825-460E-973B-27EF4F2E1CF1}"/>
              </a:ext>
            </a:extLst>
          </p:cNvPr>
          <p:cNvCxnSpPr>
            <a:cxnSpLocks/>
            <a:stCxn id="10" idx="2"/>
            <a:endCxn id="22" idx="1"/>
          </p:cNvCxnSpPr>
          <p:nvPr/>
        </p:nvCxnSpPr>
        <p:spPr>
          <a:xfrm>
            <a:off x="4765695" y="4198960"/>
            <a:ext cx="1301108" cy="486352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5C476F4-D960-432C-9743-98B0EABE41D4}"/>
              </a:ext>
            </a:extLst>
          </p:cNvPr>
          <p:cNvCxnSpPr>
            <a:cxnSpLocks/>
            <a:stCxn id="12" idx="2"/>
            <a:endCxn id="22" idx="7"/>
          </p:cNvCxnSpPr>
          <p:nvPr/>
        </p:nvCxnSpPr>
        <p:spPr>
          <a:xfrm flipH="1">
            <a:off x="6125199" y="4198960"/>
            <a:ext cx="1301109" cy="486352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7E86B09-2EF0-48A8-A6B3-3E5F5A1B502A}"/>
              </a:ext>
            </a:extLst>
          </p:cNvPr>
          <p:cNvCxnSpPr>
            <a:cxnSpLocks/>
            <a:stCxn id="15" idx="2"/>
            <a:endCxn id="22" idx="7"/>
          </p:cNvCxnSpPr>
          <p:nvPr/>
        </p:nvCxnSpPr>
        <p:spPr>
          <a:xfrm flipH="1">
            <a:off x="6125199" y="4198960"/>
            <a:ext cx="3961721" cy="486352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íṥlï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BE00476-FEE7-4C4F-9D53-DE636A37FC01}"/>
              </a:ext>
            </a:extLst>
          </p:cNvPr>
          <p:cNvSpPr/>
          <p:nvPr/>
        </p:nvSpPr>
        <p:spPr>
          <a:xfrm>
            <a:off x="6054709" y="4673218"/>
            <a:ext cx="82584" cy="82584"/>
          </a:xfrm>
          <a:prstGeom prst="ellipse">
            <a:avLst/>
          </a:prstGeom>
          <a:solidFill>
            <a:schemeClr val="tx1">
              <a:lumMod val="75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1098021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p14="http://schemas.microsoft.com/office/powerpoint/2010/main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1668004" y="2046742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6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6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092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5D7287A-C222-4B73-A8A9-E3ED5E3AA2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EC07B16-FEF6-4598-9CFD-F6C2D1B38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128D3B6-7D85-4641-A47D-F99B8748C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6" name="ïŝļîḋ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CB8FD34-90EA-43C1-8763-89670ACED574}"/>
              </a:ext>
            </a:extLst>
          </p:cNvPr>
          <p:cNvSpPr/>
          <p:nvPr/>
        </p:nvSpPr>
        <p:spPr>
          <a:xfrm>
            <a:off x="4295801" y="3501008"/>
            <a:ext cx="4786584" cy="216024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238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ïṡļî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FBB7D7D-6A73-4D80-9D8A-F2E2EE6F65FF}"/>
              </a:ext>
            </a:extLst>
          </p:cNvPr>
          <p:cNvSpPr/>
          <p:nvPr/>
        </p:nvSpPr>
        <p:spPr>
          <a:xfrm>
            <a:off x="4295800" y="1340768"/>
            <a:ext cx="4786582" cy="2160240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238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íṩļïḑ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4C9DCF8-C0B6-43AA-AA40-7740EEF698AD}"/>
              </a:ext>
            </a:extLst>
          </p:cNvPr>
          <p:cNvSpPr/>
          <p:nvPr/>
        </p:nvSpPr>
        <p:spPr>
          <a:xfrm>
            <a:off x="4295800" y="3501008"/>
            <a:ext cx="2390481" cy="216024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íŝļíḓ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E65697B-65B5-4F66-BD80-777452521BF5}"/>
              </a:ext>
            </a:extLst>
          </p:cNvPr>
          <p:cNvSpPr/>
          <p:nvPr/>
        </p:nvSpPr>
        <p:spPr>
          <a:xfrm>
            <a:off x="6691903" y="1340768"/>
            <a:ext cx="2390481" cy="216024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î$lí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A3F63F3-4B1F-45B1-AE46-1F1ED9DB42AD}"/>
              </a:ext>
            </a:extLst>
          </p:cNvPr>
          <p:cNvSpPr/>
          <p:nvPr/>
        </p:nvSpPr>
        <p:spPr>
          <a:xfrm>
            <a:off x="9082382" y="1340768"/>
            <a:ext cx="2390481" cy="4320480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91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ïṥḷî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27452A8-5FC1-427C-9786-6381088A33B4}"/>
              </a:ext>
            </a:extLst>
          </p:cNvPr>
          <p:cNvSpPr/>
          <p:nvPr/>
        </p:nvSpPr>
        <p:spPr>
          <a:xfrm>
            <a:off x="9082382" y="3501008"/>
            <a:ext cx="2390481" cy="216024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îṡli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DDE546D-E0AB-432F-A70F-260459B896BE}"/>
              </a:ext>
            </a:extLst>
          </p:cNvPr>
          <p:cNvSpPr txBox="1"/>
          <p:nvPr/>
        </p:nvSpPr>
        <p:spPr>
          <a:xfrm>
            <a:off x="4389589" y="4474204"/>
            <a:ext cx="2327954" cy="827256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bg1"/>
                </a:solidFill>
              </a:rPr>
              <a:t>Copy paste fonts. Choose the only option to retain text.</a:t>
            </a:r>
          </a:p>
        </p:txBody>
      </p:sp>
      <p:sp>
        <p:nvSpPr>
          <p:cNvPr id="13" name="íśľí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2179583-5A8F-4F0B-B3F6-E73F06F07B35}"/>
              </a:ext>
            </a:extLst>
          </p:cNvPr>
          <p:cNvSpPr/>
          <p:nvPr/>
        </p:nvSpPr>
        <p:spPr>
          <a:xfrm>
            <a:off x="4389589" y="4107940"/>
            <a:ext cx="2327954" cy="366264"/>
          </a:xfrm>
          <a:prstGeom prst="rect">
            <a:avLst/>
          </a:prstGeom>
        </p:spPr>
        <p:txBody>
          <a:bodyPr wrap="none" lIns="90000" tIns="46800" rIns="90000" bIns="46800" anchor="b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1600" b="1" dirty="0">
                <a:solidFill>
                  <a:schemeClr val="bg1"/>
                </a:solidFill>
              </a:rPr>
              <a:t>Text Here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4" name="íṣḷï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6FED323-8254-488E-97A1-27978E3E3BBF}"/>
              </a:ext>
            </a:extLst>
          </p:cNvPr>
          <p:cNvSpPr txBox="1"/>
          <p:nvPr/>
        </p:nvSpPr>
        <p:spPr>
          <a:xfrm>
            <a:off x="6723166" y="2325805"/>
            <a:ext cx="2327954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bg1"/>
                </a:solidFill>
              </a:rPr>
              <a:t>Copy paste fonts. Choose the only option to retain text.</a:t>
            </a:r>
          </a:p>
        </p:txBody>
      </p:sp>
      <p:sp>
        <p:nvSpPr>
          <p:cNvPr id="15" name="íṩḻïď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78045FD-F5AE-4DF7-B2E4-7F72D2F7EDE2}"/>
              </a:ext>
            </a:extLst>
          </p:cNvPr>
          <p:cNvSpPr/>
          <p:nvPr/>
        </p:nvSpPr>
        <p:spPr>
          <a:xfrm>
            <a:off x="6723166" y="2004811"/>
            <a:ext cx="2327954" cy="320994"/>
          </a:xfrm>
          <a:prstGeom prst="rect">
            <a:avLst/>
          </a:prstGeom>
        </p:spPr>
        <p:txBody>
          <a:bodyPr wrap="none" lIns="90000" tIns="46800" rIns="90000" bIns="46800" anchor="b">
            <a:normAutofit lnSpcReduction="10000"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1600" b="1" dirty="0">
                <a:solidFill>
                  <a:schemeClr val="bg1"/>
                </a:solidFill>
              </a:rPr>
              <a:t>Text Here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6" name="iṡ1íḓ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783B166-7525-44C7-AE85-2132EAD164CE}"/>
              </a:ext>
            </a:extLst>
          </p:cNvPr>
          <p:cNvSpPr txBox="1"/>
          <p:nvPr/>
        </p:nvSpPr>
        <p:spPr>
          <a:xfrm>
            <a:off x="9113645" y="4576452"/>
            <a:ext cx="2327954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bg1"/>
                </a:solidFill>
              </a:rPr>
              <a:t>Copy paste fonts. Choose the only option to retain text.</a:t>
            </a:r>
          </a:p>
        </p:txBody>
      </p:sp>
      <p:sp>
        <p:nvSpPr>
          <p:cNvPr id="17" name="ïš1î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AE4B79D-17D6-42C1-B07D-36D4DF067689}"/>
              </a:ext>
            </a:extLst>
          </p:cNvPr>
          <p:cNvSpPr/>
          <p:nvPr/>
        </p:nvSpPr>
        <p:spPr>
          <a:xfrm>
            <a:off x="9113645" y="4255458"/>
            <a:ext cx="2327954" cy="320994"/>
          </a:xfrm>
          <a:prstGeom prst="rect">
            <a:avLst/>
          </a:prstGeom>
        </p:spPr>
        <p:txBody>
          <a:bodyPr wrap="none" lIns="90000" tIns="46800" rIns="90000" bIns="46800" anchor="b">
            <a:normAutofit lnSpcReduction="10000"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1600" b="1" dirty="0">
                <a:solidFill>
                  <a:schemeClr val="bg1"/>
                </a:solidFill>
              </a:rPr>
              <a:t>Text Here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8" name="ïṩľî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1BDFCB1-5D7B-4706-B57A-D6409535716E}"/>
              </a:ext>
            </a:extLst>
          </p:cNvPr>
          <p:cNvSpPr/>
          <p:nvPr/>
        </p:nvSpPr>
        <p:spPr>
          <a:xfrm>
            <a:off x="5251849" y="3280684"/>
            <a:ext cx="478382" cy="478382"/>
          </a:xfrm>
          <a:prstGeom prst="ellipse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Autofit/>
          </a:bodyPr>
          <a:lstStyle/>
          <a:p>
            <a:pPr algn="ctr"/>
            <a:r>
              <a:rPr lang="en-US" altLang="zh-CN" dirty="0"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19" name="íṡḻíd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8724904-EA32-4B83-9215-F22538B284FD}"/>
              </a:ext>
            </a:extLst>
          </p:cNvPr>
          <p:cNvSpPr/>
          <p:nvPr/>
        </p:nvSpPr>
        <p:spPr>
          <a:xfrm>
            <a:off x="7647952" y="3280684"/>
            <a:ext cx="478382" cy="47838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Autofit/>
          </a:bodyPr>
          <a:lstStyle/>
          <a:p>
            <a:pPr algn="ctr"/>
            <a:r>
              <a:rPr lang="en-US" altLang="zh-CN">
                <a:latin typeface="Impact" panose="020B0806030902050204" pitchFamily="34" charset="0"/>
              </a:rPr>
              <a:t>02</a:t>
            </a:r>
            <a:endParaRPr lang="en-US" altLang="zh-CN" dirty="0">
              <a:latin typeface="Impact" panose="020B0806030902050204" pitchFamily="34" charset="0"/>
            </a:endParaRPr>
          </a:p>
        </p:txBody>
      </p:sp>
      <p:sp>
        <p:nvSpPr>
          <p:cNvPr id="20" name="íşļîḍ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D0141A5-BB43-4DBD-B333-D0C5EEAB5BCB}"/>
              </a:ext>
            </a:extLst>
          </p:cNvPr>
          <p:cNvSpPr/>
          <p:nvPr/>
        </p:nvSpPr>
        <p:spPr>
          <a:xfrm>
            <a:off x="10038431" y="3280684"/>
            <a:ext cx="478382" cy="47838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Autofit/>
          </a:bodyPr>
          <a:lstStyle/>
          <a:p>
            <a:pPr algn="ctr"/>
            <a:r>
              <a:rPr lang="en-US" altLang="zh-CN">
                <a:latin typeface="Impact" panose="020B0806030902050204" pitchFamily="34" charset="0"/>
              </a:rPr>
              <a:t>03</a:t>
            </a:r>
            <a:endParaRPr lang="en-US" altLang="zh-CN" dirty="0">
              <a:latin typeface="Impact" panose="020B0806030902050204" pitchFamily="34" charset="0"/>
            </a:endParaRPr>
          </a:p>
        </p:txBody>
      </p:sp>
      <p:sp>
        <p:nvSpPr>
          <p:cNvPr id="22" name="iŝľi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EEAB81C-4911-434D-B745-D01AEAFD1096}"/>
              </a:ext>
            </a:extLst>
          </p:cNvPr>
          <p:cNvSpPr/>
          <p:nvPr/>
        </p:nvSpPr>
        <p:spPr>
          <a:xfrm>
            <a:off x="679450" y="3124783"/>
            <a:ext cx="3158721" cy="1457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200" dirty="0"/>
              <a:t>Unified fonts make reading more fluent.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200" dirty="0"/>
              <a:t>Theme color makes PPT more convenient to change.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200" dirty="0"/>
              <a:t>Adjust the spacing to adapt to Chinese typesetting, use the reference line in PPT.</a:t>
            </a:r>
          </a:p>
        </p:txBody>
      </p:sp>
      <p:sp>
        <p:nvSpPr>
          <p:cNvPr id="23" name="ïsļï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27EAFA7-6BD8-421F-8FAF-A543E0A1C3A7}"/>
              </a:ext>
            </a:extLst>
          </p:cNvPr>
          <p:cNvSpPr txBox="1"/>
          <p:nvPr/>
        </p:nvSpPr>
        <p:spPr bwMode="auto">
          <a:xfrm>
            <a:off x="679450" y="2682978"/>
            <a:ext cx="315872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97109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EE2F561A-0FD0-4F9B-9F75-F079C66661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48079F36-7393-4469-9379-13638C6D3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BE00D381-B844-4603-AA1A-A4530C284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6" name="îŝļîḑé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ABB79896-BC00-420C-BB7F-BBF2167B5137}"/>
              </a:ext>
            </a:extLst>
          </p:cNvPr>
          <p:cNvSpPr/>
          <p:nvPr/>
        </p:nvSpPr>
        <p:spPr>
          <a:xfrm>
            <a:off x="3287688" y="0"/>
            <a:ext cx="8904312" cy="6858000"/>
          </a:xfrm>
          <a:prstGeom prst="roundRect">
            <a:avLst>
              <a:gd name="adj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išlíďê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E4D771BD-6133-488B-8594-013CFA0B509A}"/>
              </a:ext>
            </a:extLst>
          </p:cNvPr>
          <p:cNvSpPr>
            <a:spLocks/>
          </p:cNvSpPr>
          <p:nvPr/>
        </p:nvSpPr>
        <p:spPr bwMode="auto">
          <a:xfrm>
            <a:off x="2407293" y="5957939"/>
            <a:ext cx="2001640" cy="29083"/>
          </a:xfrm>
          <a:custGeom>
            <a:avLst/>
            <a:gdLst>
              <a:gd name="T0" fmla="*/ 6776 w 6981"/>
              <a:gd name="T1" fmla="*/ 0 h 103"/>
              <a:gd name="T2" fmla="*/ 6776 w 6981"/>
              <a:gd name="T3" fmla="*/ 0 h 103"/>
              <a:gd name="T4" fmla="*/ 203 w 6981"/>
              <a:gd name="T5" fmla="*/ 0 h 103"/>
              <a:gd name="T6" fmla="*/ 0 w 6981"/>
              <a:gd name="T7" fmla="*/ 46 h 103"/>
              <a:gd name="T8" fmla="*/ 0 w 6981"/>
              <a:gd name="T9" fmla="*/ 55 h 103"/>
              <a:gd name="T10" fmla="*/ 203 w 6981"/>
              <a:gd name="T11" fmla="*/ 102 h 103"/>
              <a:gd name="T12" fmla="*/ 6776 w 6981"/>
              <a:gd name="T13" fmla="*/ 102 h 103"/>
              <a:gd name="T14" fmla="*/ 6980 w 6981"/>
              <a:gd name="T15" fmla="*/ 55 h 103"/>
              <a:gd name="T16" fmla="*/ 6980 w 6981"/>
              <a:gd name="T17" fmla="*/ 46 h 103"/>
              <a:gd name="T18" fmla="*/ 6776 w 6981"/>
              <a:gd name="T19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981" h="103">
                <a:moveTo>
                  <a:pt x="6776" y="0"/>
                </a:moveTo>
                <a:lnTo>
                  <a:pt x="6776" y="0"/>
                </a:lnTo>
                <a:cubicBezTo>
                  <a:pt x="203" y="0"/>
                  <a:pt x="203" y="0"/>
                  <a:pt x="203" y="0"/>
                </a:cubicBezTo>
                <a:cubicBezTo>
                  <a:pt x="92" y="0"/>
                  <a:pt x="0" y="18"/>
                  <a:pt x="0" y="4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83"/>
                  <a:pt x="92" y="102"/>
                  <a:pt x="203" y="102"/>
                </a:cubicBezTo>
                <a:cubicBezTo>
                  <a:pt x="6776" y="102"/>
                  <a:pt x="6776" y="102"/>
                  <a:pt x="6776" y="102"/>
                </a:cubicBezTo>
                <a:cubicBezTo>
                  <a:pt x="6887" y="102"/>
                  <a:pt x="6980" y="83"/>
                  <a:pt x="6980" y="55"/>
                </a:cubicBezTo>
                <a:cubicBezTo>
                  <a:pt x="6980" y="46"/>
                  <a:pt x="6980" y="46"/>
                  <a:pt x="6980" y="46"/>
                </a:cubicBezTo>
                <a:cubicBezTo>
                  <a:pt x="6980" y="18"/>
                  <a:pt x="6887" y="0"/>
                  <a:pt x="6776" y="0"/>
                </a:cubicBezTo>
              </a:path>
            </a:pathLst>
          </a:custGeom>
          <a:solidFill>
            <a:srgbClr val="BCBDC0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isļíḍé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41F4AA20-AD7A-464F-A994-BC040B159BEE}"/>
              </a:ext>
            </a:extLst>
          </p:cNvPr>
          <p:cNvSpPr>
            <a:spLocks/>
          </p:cNvSpPr>
          <p:nvPr/>
        </p:nvSpPr>
        <p:spPr bwMode="auto">
          <a:xfrm>
            <a:off x="669925" y="1410976"/>
            <a:ext cx="5448557" cy="3297686"/>
          </a:xfrm>
          <a:custGeom>
            <a:avLst/>
            <a:gdLst>
              <a:gd name="T0" fmla="*/ 18999 w 19000"/>
              <a:gd name="T1" fmla="*/ 11499 h 11500"/>
              <a:gd name="T2" fmla="*/ 18999 w 19000"/>
              <a:gd name="T3" fmla="*/ 11499 h 11500"/>
              <a:gd name="T4" fmla="*/ 18999 w 19000"/>
              <a:gd name="T5" fmla="*/ 630 h 11500"/>
              <a:gd name="T6" fmla="*/ 18369 w 19000"/>
              <a:gd name="T7" fmla="*/ 0 h 11500"/>
              <a:gd name="T8" fmla="*/ 630 w 19000"/>
              <a:gd name="T9" fmla="*/ 0 h 11500"/>
              <a:gd name="T10" fmla="*/ 0 w 19000"/>
              <a:gd name="T11" fmla="*/ 630 h 11500"/>
              <a:gd name="T12" fmla="*/ 0 w 19000"/>
              <a:gd name="T13" fmla="*/ 11499 h 11500"/>
              <a:gd name="T14" fmla="*/ 18999 w 19000"/>
              <a:gd name="T15" fmla="*/ 11499 h 11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000" h="11500">
                <a:moveTo>
                  <a:pt x="18999" y="11499"/>
                </a:moveTo>
                <a:lnTo>
                  <a:pt x="18999" y="11499"/>
                </a:lnTo>
                <a:cubicBezTo>
                  <a:pt x="18999" y="630"/>
                  <a:pt x="18999" y="630"/>
                  <a:pt x="18999" y="630"/>
                </a:cubicBezTo>
                <a:cubicBezTo>
                  <a:pt x="18999" y="287"/>
                  <a:pt x="18712" y="0"/>
                  <a:pt x="18369" y="0"/>
                </a:cubicBezTo>
                <a:cubicBezTo>
                  <a:pt x="630" y="0"/>
                  <a:pt x="630" y="0"/>
                  <a:pt x="630" y="0"/>
                </a:cubicBezTo>
                <a:cubicBezTo>
                  <a:pt x="278" y="0"/>
                  <a:pt x="0" y="287"/>
                  <a:pt x="0" y="630"/>
                </a:cubicBezTo>
                <a:cubicBezTo>
                  <a:pt x="0" y="11499"/>
                  <a:pt x="0" y="11499"/>
                  <a:pt x="0" y="11499"/>
                </a:cubicBezTo>
                <a:lnTo>
                  <a:pt x="18999" y="11499"/>
                </a:lnTo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îṥḷíḓê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C78E7006-338D-4A71-8223-A8D9806B2F1C}"/>
              </a:ext>
            </a:extLst>
          </p:cNvPr>
          <p:cNvSpPr>
            <a:spLocks/>
          </p:cNvSpPr>
          <p:nvPr/>
        </p:nvSpPr>
        <p:spPr bwMode="auto">
          <a:xfrm>
            <a:off x="2407293" y="5310540"/>
            <a:ext cx="2001640" cy="663837"/>
          </a:xfrm>
          <a:custGeom>
            <a:avLst/>
            <a:gdLst>
              <a:gd name="T0" fmla="*/ 6924 w 6981"/>
              <a:gd name="T1" fmla="*/ 2138 h 2315"/>
              <a:gd name="T2" fmla="*/ 6924 w 6981"/>
              <a:gd name="T3" fmla="*/ 2138 h 2315"/>
              <a:gd name="T4" fmla="*/ 6249 w 6981"/>
              <a:gd name="T5" fmla="*/ 2000 h 2315"/>
              <a:gd name="T6" fmla="*/ 6036 w 6981"/>
              <a:gd name="T7" fmla="*/ 1712 h 2315"/>
              <a:gd name="T8" fmla="*/ 5897 w 6981"/>
              <a:gd name="T9" fmla="*/ 0 h 2315"/>
              <a:gd name="T10" fmla="*/ 1074 w 6981"/>
              <a:gd name="T11" fmla="*/ 0 h 2315"/>
              <a:gd name="T12" fmla="*/ 944 w 6981"/>
              <a:gd name="T13" fmla="*/ 1712 h 2315"/>
              <a:gd name="T14" fmla="*/ 731 w 6981"/>
              <a:gd name="T15" fmla="*/ 2000 h 2315"/>
              <a:gd name="T16" fmla="*/ 37 w 6981"/>
              <a:gd name="T17" fmla="*/ 2148 h 2315"/>
              <a:gd name="T18" fmla="*/ 0 w 6981"/>
              <a:gd name="T19" fmla="*/ 2185 h 2315"/>
              <a:gd name="T20" fmla="*/ 0 w 6981"/>
              <a:gd name="T21" fmla="*/ 2314 h 2315"/>
              <a:gd name="T22" fmla="*/ 18 w 6981"/>
              <a:gd name="T23" fmla="*/ 2314 h 2315"/>
              <a:gd name="T24" fmla="*/ 6961 w 6981"/>
              <a:gd name="T25" fmla="*/ 2314 h 2315"/>
              <a:gd name="T26" fmla="*/ 6980 w 6981"/>
              <a:gd name="T27" fmla="*/ 2314 h 2315"/>
              <a:gd name="T28" fmla="*/ 6980 w 6981"/>
              <a:gd name="T29" fmla="*/ 2185 h 2315"/>
              <a:gd name="T30" fmla="*/ 6924 w 6981"/>
              <a:gd name="T31" fmla="*/ 2138 h 2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981" h="2315">
                <a:moveTo>
                  <a:pt x="6924" y="2138"/>
                </a:moveTo>
                <a:lnTo>
                  <a:pt x="6924" y="2138"/>
                </a:lnTo>
                <a:cubicBezTo>
                  <a:pt x="6795" y="2111"/>
                  <a:pt x="6443" y="2037"/>
                  <a:pt x="6249" y="2000"/>
                </a:cubicBezTo>
                <a:cubicBezTo>
                  <a:pt x="6008" y="1944"/>
                  <a:pt x="6036" y="1712"/>
                  <a:pt x="6036" y="1712"/>
                </a:cubicBezTo>
                <a:cubicBezTo>
                  <a:pt x="5897" y="0"/>
                  <a:pt x="5897" y="0"/>
                  <a:pt x="5897" y="0"/>
                </a:cubicBezTo>
                <a:cubicBezTo>
                  <a:pt x="1074" y="0"/>
                  <a:pt x="1074" y="0"/>
                  <a:pt x="1074" y="0"/>
                </a:cubicBezTo>
                <a:cubicBezTo>
                  <a:pt x="944" y="1712"/>
                  <a:pt x="944" y="1712"/>
                  <a:pt x="944" y="1712"/>
                </a:cubicBezTo>
                <a:cubicBezTo>
                  <a:pt x="944" y="1712"/>
                  <a:pt x="972" y="1944"/>
                  <a:pt x="731" y="2000"/>
                </a:cubicBezTo>
                <a:cubicBezTo>
                  <a:pt x="527" y="2046"/>
                  <a:pt x="148" y="2120"/>
                  <a:pt x="37" y="2148"/>
                </a:cubicBezTo>
                <a:cubicBezTo>
                  <a:pt x="0" y="2157"/>
                  <a:pt x="0" y="2185"/>
                  <a:pt x="0" y="2185"/>
                </a:cubicBezTo>
                <a:cubicBezTo>
                  <a:pt x="0" y="2314"/>
                  <a:pt x="0" y="2314"/>
                  <a:pt x="0" y="2314"/>
                </a:cubicBezTo>
                <a:cubicBezTo>
                  <a:pt x="18" y="2314"/>
                  <a:pt x="18" y="2314"/>
                  <a:pt x="18" y="2314"/>
                </a:cubicBezTo>
                <a:cubicBezTo>
                  <a:pt x="6961" y="2314"/>
                  <a:pt x="6961" y="2314"/>
                  <a:pt x="6961" y="2314"/>
                </a:cubicBezTo>
                <a:cubicBezTo>
                  <a:pt x="6980" y="2314"/>
                  <a:pt x="6980" y="2314"/>
                  <a:pt x="6980" y="2314"/>
                </a:cubicBezTo>
                <a:cubicBezTo>
                  <a:pt x="6980" y="2185"/>
                  <a:pt x="6980" y="2185"/>
                  <a:pt x="6980" y="2185"/>
                </a:cubicBezTo>
                <a:cubicBezTo>
                  <a:pt x="6980" y="2185"/>
                  <a:pt x="6980" y="2157"/>
                  <a:pt x="6924" y="2138"/>
                </a:cubicBezTo>
              </a:path>
            </a:pathLst>
          </a:custGeom>
          <a:solidFill>
            <a:srgbClr val="EAEAEA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ïṥḻíḓe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18946969-AEA7-42C2-A7A7-CBB6A9442D88}"/>
              </a:ext>
            </a:extLst>
          </p:cNvPr>
          <p:cNvSpPr>
            <a:spLocks/>
          </p:cNvSpPr>
          <p:nvPr/>
        </p:nvSpPr>
        <p:spPr bwMode="auto">
          <a:xfrm>
            <a:off x="669925" y="4708662"/>
            <a:ext cx="5448557" cy="603143"/>
          </a:xfrm>
          <a:custGeom>
            <a:avLst/>
            <a:gdLst>
              <a:gd name="T0" fmla="*/ 0 w 19000"/>
              <a:gd name="T1" fmla="*/ 0 h 2103"/>
              <a:gd name="T2" fmla="*/ 0 w 19000"/>
              <a:gd name="T3" fmla="*/ 0 h 2103"/>
              <a:gd name="T4" fmla="*/ 0 w 19000"/>
              <a:gd name="T5" fmla="*/ 1472 h 2103"/>
              <a:gd name="T6" fmla="*/ 630 w 19000"/>
              <a:gd name="T7" fmla="*/ 2102 h 2103"/>
              <a:gd name="T8" fmla="*/ 18369 w 19000"/>
              <a:gd name="T9" fmla="*/ 2102 h 2103"/>
              <a:gd name="T10" fmla="*/ 18999 w 19000"/>
              <a:gd name="T11" fmla="*/ 1472 h 2103"/>
              <a:gd name="T12" fmla="*/ 18999 w 19000"/>
              <a:gd name="T13" fmla="*/ 0 h 2103"/>
              <a:gd name="T14" fmla="*/ 0 w 19000"/>
              <a:gd name="T15" fmla="*/ 0 h 2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000" h="2103">
                <a:moveTo>
                  <a:pt x="0" y="0"/>
                </a:moveTo>
                <a:lnTo>
                  <a:pt x="0" y="0"/>
                </a:lnTo>
                <a:cubicBezTo>
                  <a:pt x="0" y="1472"/>
                  <a:pt x="0" y="1472"/>
                  <a:pt x="0" y="1472"/>
                </a:cubicBezTo>
                <a:cubicBezTo>
                  <a:pt x="0" y="1824"/>
                  <a:pt x="278" y="2102"/>
                  <a:pt x="630" y="2102"/>
                </a:cubicBezTo>
                <a:cubicBezTo>
                  <a:pt x="18369" y="2102"/>
                  <a:pt x="18369" y="2102"/>
                  <a:pt x="18369" y="2102"/>
                </a:cubicBezTo>
                <a:cubicBezTo>
                  <a:pt x="18712" y="2102"/>
                  <a:pt x="18999" y="1824"/>
                  <a:pt x="18999" y="1472"/>
                </a:cubicBezTo>
                <a:cubicBezTo>
                  <a:pt x="18999" y="0"/>
                  <a:pt x="18999" y="0"/>
                  <a:pt x="18999" y="0"/>
                </a:cubicBezTo>
                <a:lnTo>
                  <a:pt x="0" y="0"/>
                </a:lnTo>
              </a:path>
            </a:pathLst>
          </a:cu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íšḷïdé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5126E1A3-3C9C-4ACF-A925-BD4B88FACB7F}"/>
              </a:ext>
            </a:extLst>
          </p:cNvPr>
          <p:cNvSpPr>
            <a:spLocks/>
          </p:cNvSpPr>
          <p:nvPr/>
        </p:nvSpPr>
        <p:spPr bwMode="auto">
          <a:xfrm>
            <a:off x="2407293" y="5926329"/>
            <a:ext cx="2001640" cy="48049"/>
          </a:xfrm>
          <a:custGeom>
            <a:avLst/>
            <a:gdLst>
              <a:gd name="T0" fmla="*/ 6943 w 6981"/>
              <a:gd name="T1" fmla="*/ 0 h 167"/>
              <a:gd name="T2" fmla="*/ 6943 w 6981"/>
              <a:gd name="T3" fmla="*/ 0 h 167"/>
              <a:gd name="T4" fmla="*/ 27 w 6981"/>
              <a:gd name="T5" fmla="*/ 0 h 167"/>
              <a:gd name="T6" fmla="*/ 0 w 6981"/>
              <a:gd name="T7" fmla="*/ 37 h 167"/>
              <a:gd name="T8" fmla="*/ 0 w 6981"/>
              <a:gd name="T9" fmla="*/ 166 h 167"/>
              <a:gd name="T10" fmla="*/ 18 w 6981"/>
              <a:gd name="T11" fmla="*/ 166 h 167"/>
              <a:gd name="T12" fmla="*/ 6961 w 6981"/>
              <a:gd name="T13" fmla="*/ 166 h 167"/>
              <a:gd name="T14" fmla="*/ 6980 w 6981"/>
              <a:gd name="T15" fmla="*/ 166 h 167"/>
              <a:gd name="T16" fmla="*/ 6980 w 6981"/>
              <a:gd name="T17" fmla="*/ 37 h 167"/>
              <a:gd name="T18" fmla="*/ 6943 w 6981"/>
              <a:gd name="T19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981" h="167">
                <a:moveTo>
                  <a:pt x="6943" y="0"/>
                </a:moveTo>
                <a:lnTo>
                  <a:pt x="6943" y="0"/>
                </a:lnTo>
                <a:cubicBezTo>
                  <a:pt x="27" y="0"/>
                  <a:pt x="27" y="0"/>
                  <a:pt x="27" y="0"/>
                </a:cubicBezTo>
                <a:cubicBezTo>
                  <a:pt x="0" y="9"/>
                  <a:pt x="0" y="37"/>
                  <a:pt x="0" y="37"/>
                </a:cubicBezTo>
                <a:cubicBezTo>
                  <a:pt x="0" y="166"/>
                  <a:pt x="0" y="166"/>
                  <a:pt x="0" y="166"/>
                </a:cubicBezTo>
                <a:cubicBezTo>
                  <a:pt x="18" y="166"/>
                  <a:pt x="18" y="166"/>
                  <a:pt x="18" y="166"/>
                </a:cubicBezTo>
                <a:cubicBezTo>
                  <a:pt x="6961" y="166"/>
                  <a:pt x="6961" y="166"/>
                  <a:pt x="6961" y="166"/>
                </a:cubicBezTo>
                <a:cubicBezTo>
                  <a:pt x="6980" y="166"/>
                  <a:pt x="6980" y="166"/>
                  <a:pt x="6980" y="166"/>
                </a:cubicBezTo>
                <a:cubicBezTo>
                  <a:pt x="6980" y="37"/>
                  <a:pt x="6980" y="37"/>
                  <a:pt x="6980" y="37"/>
                </a:cubicBezTo>
                <a:cubicBezTo>
                  <a:pt x="6980" y="37"/>
                  <a:pt x="6980" y="18"/>
                  <a:pt x="6943" y="0"/>
                </a:cubicBezTo>
              </a:path>
            </a:pathLst>
          </a:custGeom>
          <a:solidFill>
            <a:srgbClr val="D1D2D1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íṥlïdê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342DFA89-BB15-42FA-BF8A-FBBB929C3B10}"/>
              </a:ext>
            </a:extLst>
          </p:cNvPr>
          <p:cNvSpPr>
            <a:spLocks/>
          </p:cNvSpPr>
          <p:nvPr/>
        </p:nvSpPr>
        <p:spPr bwMode="auto">
          <a:xfrm>
            <a:off x="925345" y="1649958"/>
            <a:ext cx="4935187" cy="2795699"/>
          </a:xfrm>
          <a:custGeom>
            <a:avLst/>
            <a:gdLst>
              <a:gd name="T0" fmla="*/ 17212 w 17213"/>
              <a:gd name="T1" fmla="*/ 9749 h 9750"/>
              <a:gd name="T2" fmla="*/ 0 w 17213"/>
              <a:gd name="T3" fmla="*/ 9749 h 9750"/>
              <a:gd name="T4" fmla="*/ 0 w 17213"/>
              <a:gd name="T5" fmla="*/ 0 h 9750"/>
              <a:gd name="T6" fmla="*/ 17212 w 17213"/>
              <a:gd name="T7" fmla="*/ 0 h 9750"/>
              <a:gd name="T8" fmla="*/ 17212 w 17213"/>
              <a:gd name="T9" fmla="*/ 9749 h 9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213" h="9750">
                <a:moveTo>
                  <a:pt x="17212" y="9749"/>
                </a:moveTo>
                <a:lnTo>
                  <a:pt x="0" y="9749"/>
                </a:lnTo>
                <a:lnTo>
                  <a:pt x="0" y="0"/>
                </a:lnTo>
                <a:lnTo>
                  <a:pt x="17212" y="0"/>
                </a:lnTo>
                <a:lnTo>
                  <a:pt x="17212" y="9749"/>
                </a:lnTo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45"/>
            </a:stretch>
          </a:blipFill>
          <a:ln w="6350" cap="flat" cmpd="sng" algn="ctr">
            <a:solidFill>
              <a:schemeClr val="tx1"/>
            </a:solidFill>
            <a:prstDash val="solid"/>
            <a:miter lim="800000"/>
          </a:ln>
          <a:effectLst/>
          <a:extLst>
            <a:ext uri="{91240B29-F687-4f45-9708-019B960494DF}">
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îṩlîḓè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BD942BE6-49CA-4C01-A71A-26551F97EAC6}"/>
              </a:ext>
            </a:extLst>
          </p:cNvPr>
          <p:cNvSpPr txBox="1"/>
          <p:nvPr/>
        </p:nvSpPr>
        <p:spPr>
          <a:xfrm>
            <a:off x="6730151" y="1268760"/>
            <a:ext cx="4790336" cy="1224136"/>
          </a:xfrm>
          <a:prstGeom prst="rect">
            <a:avLst/>
          </a:prstGeom>
          <a:noFill/>
        </p:spPr>
        <p:txBody>
          <a:bodyPr wrap="square" lIns="90000" tIns="46800" rIns="90000" bIns="46800">
            <a:norm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</a:rPr>
              <a:t>统一的字体让阅读更流畅</a:t>
            </a:r>
          </a:p>
          <a:p>
            <a:pPr algn="just"/>
            <a:r>
              <a:rPr lang="zh-CN" altLang="en-US" sz="2200" b="1" dirty="0">
                <a:solidFill>
                  <a:schemeClr val="bg1"/>
                </a:solidFill>
              </a:rPr>
              <a:t>主题颜色让</a:t>
            </a:r>
            <a:r>
              <a:rPr lang="en-US" altLang="zh-CN" sz="2200" b="1" dirty="0">
                <a:solidFill>
                  <a:schemeClr val="bg1"/>
                </a:solidFill>
              </a:rPr>
              <a:t>PPT</a:t>
            </a:r>
            <a:r>
              <a:rPr lang="zh-CN" altLang="en-US" sz="2200" b="1" dirty="0">
                <a:solidFill>
                  <a:schemeClr val="bg1"/>
                </a:solidFill>
              </a:rPr>
              <a:t>改起来更方便</a:t>
            </a:r>
          </a:p>
          <a:p>
            <a:pPr algn="just"/>
            <a:r>
              <a:rPr lang="zh-CN" altLang="en-US" sz="1600" b="1" dirty="0">
                <a:solidFill>
                  <a:schemeClr val="bg1"/>
                </a:solidFill>
              </a:rPr>
              <a:t>调整行距来适应中文排版</a:t>
            </a:r>
            <a:r>
              <a:rPr lang="en-US" altLang="zh-CN" sz="1600" b="1" dirty="0">
                <a:solidFill>
                  <a:schemeClr val="bg1"/>
                </a:solidFill>
              </a:rPr>
              <a:t>,</a:t>
            </a:r>
            <a:r>
              <a:rPr lang="zh-CN" altLang="en-US" sz="1600" b="1" dirty="0">
                <a:solidFill>
                  <a:schemeClr val="bg1"/>
                </a:solidFill>
              </a:rPr>
              <a:t>在</a:t>
            </a:r>
            <a:r>
              <a:rPr lang="en-US" altLang="zh-CN" sz="1600" b="1" dirty="0">
                <a:solidFill>
                  <a:schemeClr val="bg1"/>
                </a:solidFill>
              </a:rPr>
              <a:t>PPT</a:t>
            </a:r>
            <a:r>
              <a:rPr lang="zh-CN" altLang="en-US" sz="1600" b="1" dirty="0">
                <a:solidFill>
                  <a:schemeClr val="bg1"/>
                </a:solidFill>
              </a:rPr>
              <a:t>中使用参考线</a:t>
            </a:r>
          </a:p>
        </p:txBody>
      </p:sp>
      <p:sp>
        <p:nvSpPr>
          <p:cNvPr id="14" name="ïṩlïďé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EE1589A6-233B-420D-82EB-2F834D0038EB}"/>
              </a:ext>
            </a:extLst>
          </p:cNvPr>
          <p:cNvSpPr txBox="1"/>
          <p:nvPr/>
        </p:nvSpPr>
        <p:spPr>
          <a:xfrm>
            <a:off x="6730151" y="3344094"/>
            <a:ext cx="4790337" cy="1160019"/>
          </a:xfrm>
          <a:prstGeom prst="rect">
            <a:avLst/>
          </a:prstGeom>
          <a:noFill/>
        </p:spPr>
        <p:txBody>
          <a:bodyPr wrap="square" lIns="90000" tIns="46800" rIns="90000" bIns="46800">
            <a:norm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000" dirty="0">
                <a:solidFill>
                  <a:schemeClr val="bg1"/>
                </a:solidFill>
              </a:rPr>
              <a:t>1.</a:t>
            </a:r>
            <a:r>
              <a:rPr lang="zh-CN" altLang="en-US" sz="1000" dirty="0">
                <a:solidFill>
                  <a:schemeClr val="bg1"/>
                </a:solidFill>
              </a:rPr>
              <a:t>单击要填充的形状；</a:t>
            </a:r>
            <a:r>
              <a:rPr lang="en-US" altLang="zh-CN" sz="1000" dirty="0">
                <a:solidFill>
                  <a:schemeClr val="bg1"/>
                </a:solidFill>
              </a:rPr>
              <a:t>2.</a:t>
            </a:r>
            <a:r>
              <a:rPr lang="zh-CN" altLang="en-US" sz="1000" dirty="0">
                <a:solidFill>
                  <a:schemeClr val="bg1"/>
                </a:solidFill>
              </a:rPr>
              <a:t>在“格式”选项卡上的“形状样式”组中，单击“形状填充”旁边的箭头，然后单击「图片或纹理填充」； </a:t>
            </a:r>
            <a:r>
              <a:rPr lang="en-US" altLang="zh-CN" sz="1000" dirty="0">
                <a:solidFill>
                  <a:schemeClr val="bg1"/>
                </a:solidFill>
              </a:rPr>
              <a:t>3.</a:t>
            </a:r>
            <a:r>
              <a:rPr lang="zh-CN" altLang="en-US" sz="1000" dirty="0">
                <a:solidFill>
                  <a:schemeClr val="bg1"/>
                </a:solidFill>
              </a:rPr>
              <a:t>找到包含需要使用的图片的文件夹，单击该图片，然后单击“插入” ；</a:t>
            </a:r>
            <a:r>
              <a:rPr lang="en-US" altLang="zh-CN" sz="1000" dirty="0">
                <a:solidFill>
                  <a:schemeClr val="bg1"/>
                </a:solidFill>
              </a:rPr>
              <a:t>4.</a:t>
            </a:r>
            <a:r>
              <a:rPr lang="zh-CN" altLang="en-US" sz="1000" dirty="0">
                <a:solidFill>
                  <a:schemeClr val="bg1"/>
                </a:solidFill>
              </a:rPr>
              <a:t>使用图片工具“裁剪”下拉菜单中的「填充」可对图片进行调整</a:t>
            </a:r>
          </a:p>
        </p:txBody>
      </p:sp>
      <p:sp>
        <p:nvSpPr>
          <p:cNvPr id="15" name="ïSḻîḑê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1CBE1DDB-2B66-4F1E-9B92-F5B7A06D70C9}"/>
              </a:ext>
            </a:extLst>
          </p:cNvPr>
          <p:cNvSpPr txBox="1"/>
          <p:nvPr/>
        </p:nvSpPr>
        <p:spPr>
          <a:xfrm>
            <a:off x="6730151" y="2948487"/>
            <a:ext cx="479033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</a:rPr>
              <a:t>01-</a:t>
            </a:r>
            <a:r>
              <a:rPr lang="zh-CN" altLang="en-US" sz="1600" b="1" dirty="0">
                <a:solidFill>
                  <a:schemeClr val="bg1"/>
                </a:solidFill>
              </a:rPr>
              <a:t>请在形状中填充图片</a:t>
            </a:r>
          </a:p>
        </p:txBody>
      </p:sp>
      <p:sp>
        <p:nvSpPr>
          <p:cNvPr id="12" name="îṣ1idê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1F4FE704-4EBE-4E94-BA54-93D86DDF8C79}"/>
              </a:ext>
            </a:extLst>
          </p:cNvPr>
          <p:cNvSpPr txBox="1"/>
          <p:nvPr/>
        </p:nvSpPr>
        <p:spPr>
          <a:xfrm>
            <a:off x="6730151" y="4987550"/>
            <a:ext cx="4790337" cy="1160019"/>
          </a:xfrm>
          <a:prstGeom prst="rect">
            <a:avLst/>
          </a:prstGeom>
          <a:noFill/>
        </p:spPr>
        <p:txBody>
          <a:bodyPr wrap="square" lIns="90000" tIns="46800" rIns="90000" bIns="46800">
            <a:norm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1.</a:t>
            </a:r>
            <a:r>
              <a:rPr lang="zh-CN" altLang="en-US" dirty="0"/>
              <a:t>单击要填充的形状；</a:t>
            </a:r>
            <a:r>
              <a:rPr lang="en-US" altLang="zh-CN" dirty="0"/>
              <a:t>2.</a:t>
            </a:r>
            <a:r>
              <a:rPr lang="zh-CN" altLang="en-US" dirty="0"/>
              <a:t>在“格式”选项卡上的“形状样式”组中，单击“形状填充”旁边的箭头，然后单击「图片或纹理填充」； </a:t>
            </a:r>
            <a:r>
              <a:rPr lang="en-US" altLang="zh-CN" dirty="0"/>
              <a:t>3.</a:t>
            </a:r>
            <a:r>
              <a:rPr lang="zh-CN" altLang="en-US" dirty="0"/>
              <a:t>找到包含需要使用的图片的文件夹，单击该图片，然后单击“插入” ；</a:t>
            </a:r>
            <a:r>
              <a:rPr lang="en-US" altLang="zh-CN" dirty="0"/>
              <a:t>4.</a:t>
            </a:r>
            <a:r>
              <a:rPr lang="zh-CN" altLang="en-US" dirty="0"/>
              <a:t>使用图片工具“裁剪”下拉菜单中的「填充」可对图片进行调整</a:t>
            </a:r>
          </a:p>
        </p:txBody>
      </p:sp>
      <p:sp>
        <p:nvSpPr>
          <p:cNvPr id="13" name="iSḻïďê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56899961-93D6-4E27-B701-05F1351C1DD5}"/>
              </a:ext>
            </a:extLst>
          </p:cNvPr>
          <p:cNvSpPr txBox="1"/>
          <p:nvPr/>
        </p:nvSpPr>
        <p:spPr>
          <a:xfrm>
            <a:off x="6730151" y="4591943"/>
            <a:ext cx="479033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</a:rPr>
              <a:t>02-</a:t>
            </a:r>
            <a:r>
              <a:rPr lang="zh-CN" altLang="en-US" sz="1600" b="1" dirty="0">
                <a:solidFill>
                  <a:schemeClr val="bg1"/>
                </a:solidFill>
              </a:rPr>
              <a:t>请在形状中填充图片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id="{358DCBBD-AC0F-4A35-AED2-3E861B7E1F09}"/>
              </a:ext>
            </a:extLst>
          </p:cNvPr>
          <p:cNvCxnSpPr>
            <a:cxnSpLocks/>
          </p:cNvCxnSpPr>
          <p:nvPr/>
        </p:nvCxnSpPr>
        <p:spPr>
          <a:xfrm>
            <a:off x="6816080" y="4445694"/>
            <a:ext cx="470440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210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CF21077-406F-4BBE-8C87-1E7AD534C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8BC333D-E6C8-48B6-926B-E4F3E4FB6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D6A0DD4-85B4-42E7-8156-39EE8D4D2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sp>
        <p:nvSpPr>
          <p:cNvPr id="22" name="ï$ḷï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EAC489F-AB9A-4002-B00C-FC0854759770}"/>
              </a:ext>
            </a:extLst>
          </p:cNvPr>
          <p:cNvSpPr/>
          <p:nvPr/>
        </p:nvSpPr>
        <p:spPr>
          <a:xfrm>
            <a:off x="1127448" y="1340768"/>
            <a:ext cx="2160240" cy="1152128"/>
          </a:xfrm>
          <a:prstGeom prst="roundRect">
            <a:avLst>
              <a:gd name="adj" fmla="val 13360"/>
            </a:avLst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307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íṧļï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96F6D9A-3D55-4EF4-8218-EA41C14FC87F}"/>
              </a:ext>
            </a:extLst>
          </p:cNvPr>
          <p:cNvSpPr txBox="1"/>
          <p:nvPr/>
        </p:nvSpPr>
        <p:spPr>
          <a:xfrm>
            <a:off x="3719736" y="1736375"/>
            <a:ext cx="5400600" cy="1044553"/>
          </a:xfrm>
          <a:prstGeom prst="rect">
            <a:avLst/>
          </a:prstGeom>
          <a:noFill/>
        </p:spPr>
        <p:txBody>
          <a:bodyPr wrap="square" lIns="90000" tIns="46800" rIns="90000" bIns="4680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000" dirty="0"/>
              <a:t>1.</a:t>
            </a:r>
            <a:r>
              <a:rPr lang="zh-CN" altLang="en-US" sz="1000" dirty="0"/>
              <a:t>单击要填充的形状；</a:t>
            </a:r>
            <a:r>
              <a:rPr lang="en-US" altLang="zh-CN" sz="1000" dirty="0"/>
              <a:t>2.</a:t>
            </a:r>
            <a:r>
              <a:rPr lang="zh-CN" altLang="en-US" sz="1000" dirty="0"/>
              <a:t>在“格式”选项卡上的“形状样式”组中，单击“形状填充”旁边的箭头，然后单击「图片或纹理填充」； </a:t>
            </a:r>
            <a:r>
              <a:rPr lang="en-US" altLang="zh-CN" sz="1000" dirty="0"/>
              <a:t>3.</a:t>
            </a:r>
            <a:r>
              <a:rPr lang="zh-CN" altLang="en-US" sz="1000" dirty="0"/>
              <a:t>找到包含需要使用的图片的文件夹，单击该图片，然后单击“插入” ；</a:t>
            </a:r>
            <a:r>
              <a:rPr lang="en-US" altLang="zh-CN" sz="1000" dirty="0"/>
              <a:t>4.</a:t>
            </a:r>
            <a:r>
              <a:rPr lang="zh-CN" altLang="en-US" sz="1000" dirty="0"/>
              <a:t>使用图片工具“裁剪”下拉菜单中的「填充」可对图片进行调整</a:t>
            </a:r>
          </a:p>
        </p:txBody>
      </p:sp>
      <p:sp>
        <p:nvSpPr>
          <p:cNvPr id="27" name="íṧļïḑ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E7B5E10-208B-4491-BA9B-F488E8C419E6}"/>
              </a:ext>
            </a:extLst>
          </p:cNvPr>
          <p:cNvSpPr txBox="1"/>
          <p:nvPr/>
        </p:nvSpPr>
        <p:spPr>
          <a:xfrm>
            <a:off x="3719736" y="1340768"/>
            <a:ext cx="54006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chemeClr val="accent1"/>
                </a:solidFill>
              </a:rPr>
              <a:t>01-</a:t>
            </a:r>
            <a:r>
              <a:rPr lang="zh-CN" altLang="en-US" sz="1400" b="1" dirty="0">
                <a:solidFill>
                  <a:schemeClr val="accent1"/>
                </a:solidFill>
              </a:rPr>
              <a:t>请在形状中填充图片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8F0DE0B-E2AA-4CC1-97D0-E75FAD053B9B}"/>
              </a:ext>
            </a:extLst>
          </p:cNvPr>
          <p:cNvCxnSpPr/>
          <p:nvPr/>
        </p:nvCxnSpPr>
        <p:spPr>
          <a:xfrm>
            <a:off x="3791744" y="1707800"/>
            <a:ext cx="5184576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iṡ1id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B1B69E4-0BDF-4228-8771-065BCC033F28}"/>
              </a:ext>
            </a:extLst>
          </p:cNvPr>
          <p:cNvSpPr/>
          <p:nvPr/>
        </p:nvSpPr>
        <p:spPr>
          <a:xfrm>
            <a:off x="9696400" y="1875107"/>
            <a:ext cx="1296144" cy="37148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 anchorCtr="1">
            <a:normAutofit lnSpcReduction="10000"/>
          </a:bodyPr>
          <a:lstStyle/>
          <a:p>
            <a:pPr algn="ctr"/>
            <a:r>
              <a:rPr lang="zh-CN" altLang="en-US" sz="1200" b="1" dirty="0"/>
              <a:t>关键词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2C325CC-1047-4C92-9BFC-7539CFFF57D0}"/>
              </a:ext>
            </a:extLst>
          </p:cNvPr>
          <p:cNvCxnSpPr/>
          <p:nvPr/>
        </p:nvCxnSpPr>
        <p:spPr>
          <a:xfrm>
            <a:off x="1127448" y="2780928"/>
            <a:ext cx="9937104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prstDash val="dash"/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îṧlí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2EF3BEB-CF36-4E09-8B29-D42B9DBA598D}"/>
              </a:ext>
            </a:extLst>
          </p:cNvPr>
          <p:cNvSpPr/>
          <p:nvPr/>
        </p:nvSpPr>
        <p:spPr>
          <a:xfrm>
            <a:off x="1127448" y="3015173"/>
            <a:ext cx="2160240" cy="1152128"/>
          </a:xfrm>
          <a:prstGeom prst="roundRect">
            <a:avLst>
              <a:gd name="adj" fmla="val 13360"/>
            </a:avLst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307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ïSľi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ACEEAA6-F2A7-45F6-B7E1-E22088DCA4EB}"/>
              </a:ext>
            </a:extLst>
          </p:cNvPr>
          <p:cNvSpPr txBox="1"/>
          <p:nvPr/>
        </p:nvSpPr>
        <p:spPr>
          <a:xfrm>
            <a:off x="3719736" y="3410780"/>
            <a:ext cx="5400600" cy="1044553"/>
          </a:xfrm>
          <a:prstGeom prst="rect">
            <a:avLst/>
          </a:prstGeom>
          <a:noFill/>
        </p:spPr>
        <p:txBody>
          <a:bodyPr wrap="square" lIns="90000" tIns="46800" rIns="90000" bIns="46800">
            <a:norm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/>
            </a:lvl1pPr>
          </a:lstStyle>
          <a:p>
            <a:r>
              <a:rPr lang="en-US" altLang="zh-CN" dirty="0"/>
              <a:t>1.</a:t>
            </a:r>
            <a:r>
              <a:rPr lang="zh-CN" altLang="en-US" dirty="0"/>
              <a:t>单击要填充的形状；</a:t>
            </a:r>
            <a:r>
              <a:rPr lang="en-US" altLang="zh-CN" dirty="0"/>
              <a:t>2.</a:t>
            </a:r>
            <a:r>
              <a:rPr lang="zh-CN" altLang="en-US" dirty="0"/>
              <a:t>在“格式”选项卡上的“形状样式”组中，单击“形状填充”旁边的箭头，然后单击「图片或纹理填充」； </a:t>
            </a:r>
            <a:r>
              <a:rPr lang="en-US" altLang="zh-CN" dirty="0"/>
              <a:t>3.</a:t>
            </a:r>
            <a:r>
              <a:rPr lang="zh-CN" altLang="en-US" dirty="0"/>
              <a:t>找到包含需要使用的图片的文件夹，单击该图片，然后单击“插入” ；</a:t>
            </a:r>
            <a:r>
              <a:rPr lang="en-US" altLang="zh-CN" dirty="0"/>
              <a:t>4.</a:t>
            </a:r>
            <a:r>
              <a:rPr lang="zh-CN" altLang="en-US" dirty="0"/>
              <a:t>使用图片工具“裁剪”下拉菜单中的「填充」可对图片进行调整</a:t>
            </a:r>
          </a:p>
        </p:txBody>
      </p:sp>
      <p:sp>
        <p:nvSpPr>
          <p:cNvPr id="20" name="îṣlí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3D4F46F-7401-4D74-A65F-E081D85DCC28}"/>
              </a:ext>
            </a:extLst>
          </p:cNvPr>
          <p:cNvSpPr txBox="1"/>
          <p:nvPr/>
        </p:nvSpPr>
        <p:spPr>
          <a:xfrm>
            <a:off x="3719736" y="3015173"/>
            <a:ext cx="54006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chemeClr val="accent2"/>
                </a:solidFill>
              </a:rPr>
              <a:t>02-</a:t>
            </a:r>
            <a:r>
              <a:rPr lang="zh-CN" altLang="en-US" sz="1400" b="1" dirty="0">
                <a:solidFill>
                  <a:schemeClr val="accent2"/>
                </a:solidFill>
              </a:rPr>
              <a:t>请在形状中填充图片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3762D98-EB79-42B5-BEB0-473CBACDF280}"/>
              </a:ext>
            </a:extLst>
          </p:cNvPr>
          <p:cNvCxnSpPr/>
          <p:nvPr/>
        </p:nvCxnSpPr>
        <p:spPr>
          <a:xfrm>
            <a:off x="3791744" y="3382205"/>
            <a:ext cx="5184576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ïṣļi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8FE669B-0461-479C-A934-85306ACB147D}"/>
              </a:ext>
            </a:extLst>
          </p:cNvPr>
          <p:cNvSpPr/>
          <p:nvPr/>
        </p:nvSpPr>
        <p:spPr>
          <a:xfrm>
            <a:off x="9696400" y="3549512"/>
            <a:ext cx="1296144" cy="37148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 anchorCtr="1">
            <a:normAutofit lnSpcReduction="10000"/>
          </a:bodyPr>
          <a:lstStyle/>
          <a:p>
            <a:pPr algn="ctr"/>
            <a:r>
              <a:rPr lang="zh-CN" altLang="en-US" sz="1200" b="1" dirty="0"/>
              <a:t>关键词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3DBC1BF-01B6-440D-A6AA-991EE3250E9E}"/>
              </a:ext>
            </a:extLst>
          </p:cNvPr>
          <p:cNvCxnSpPr/>
          <p:nvPr/>
        </p:nvCxnSpPr>
        <p:spPr>
          <a:xfrm>
            <a:off x="1127448" y="4455333"/>
            <a:ext cx="9937104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prstDash val="dash"/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ïṡľî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6C8AD94-D2EE-43DC-B16C-38D4717C9A56}"/>
              </a:ext>
            </a:extLst>
          </p:cNvPr>
          <p:cNvSpPr/>
          <p:nvPr/>
        </p:nvSpPr>
        <p:spPr>
          <a:xfrm>
            <a:off x="1127448" y="4689577"/>
            <a:ext cx="2160240" cy="1152128"/>
          </a:xfrm>
          <a:prstGeom prst="roundRect">
            <a:avLst>
              <a:gd name="adj" fmla="val 13360"/>
            </a:avLst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307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íṧ1i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CBFA780-DCF0-4165-A3A7-78C2B863ADE8}"/>
              </a:ext>
            </a:extLst>
          </p:cNvPr>
          <p:cNvSpPr txBox="1"/>
          <p:nvPr/>
        </p:nvSpPr>
        <p:spPr>
          <a:xfrm>
            <a:off x="3719736" y="5085184"/>
            <a:ext cx="5400600" cy="1044553"/>
          </a:xfrm>
          <a:prstGeom prst="rect">
            <a:avLst/>
          </a:prstGeom>
          <a:noFill/>
        </p:spPr>
        <p:txBody>
          <a:bodyPr wrap="square" lIns="90000" tIns="46800" rIns="90000" bIns="46800">
            <a:norm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/>
            </a:lvl1pPr>
          </a:lstStyle>
          <a:p>
            <a:r>
              <a:rPr lang="en-US" altLang="zh-CN" dirty="0"/>
              <a:t>1.</a:t>
            </a:r>
            <a:r>
              <a:rPr lang="zh-CN" altLang="en-US" dirty="0"/>
              <a:t>单击要填充的形状；</a:t>
            </a:r>
            <a:r>
              <a:rPr lang="en-US" altLang="zh-CN" dirty="0"/>
              <a:t>2.</a:t>
            </a:r>
            <a:r>
              <a:rPr lang="zh-CN" altLang="en-US" dirty="0"/>
              <a:t>在“格式”选项卡上的“形状样式”组中，单击“形状填充”旁边的箭头，然后单击「图片或纹理填充」； </a:t>
            </a:r>
            <a:r>
              <a:rPr lang="en-US" altLang="zh-CN" dirty="0"/>
              <a:t>3.</a:t>
            </a:r>
            <a:r>
              <a:rPr lang="zh-CN" altLang="en-US" dirty="0"/>
              <a:t>找到包含需要使用的图片的文件夹，单击该图片，然后单击“插入” ；</a:t>
            </a:r>
            <a:r>
              <a:rPr lang="en-US" altLang="zh-CN" dirty="0"/>
              <a:t>4.</a:t>
            </a:r>
            <a:r>
              <a:rPr lang="zh-CN" altLang="en-US" dirty="0"/>
              <a:t>使用图片工具“裁剪”下拉菜单中的「填充」可对图片进行调整</a:t>
            </a:r>
          </a:p>
        </p:txBody>
      </p:sp>
      <p:sp>
        <p:nvSpPr>
          <p:cNvPr id="13" name="iSļiď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64CE8E7-1DBA-4AD6-8513-47F5206F47A2}"/>
              </a:ext>
            </a:extLst>
          </p:cNvPr>
          <p:cNvSpPr txBox="1"/>
          <p:nvPr/>
        </p:nvSpPr>
        <p:spPr>
          <a:xfrm>
            <a:off x="3719736" y="4689577"/>
            <a:ext cx="54006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chemeClr val="accent3"/>
                </a:solidFill>
              </a:rPr>
              <a:t>03-</a:t>
            </a:r>
            <a:r>
              <a:rPr lang="zh-CN" altLang="en-US" sz="1400" b="1" dirty="0">
                <a:solidFill>
                  <a:schemeClr val="accent3"/>
                </a:solidFill>
              </a:rPr>
              <a:t>请在形状中填充图片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16CB7D3-7ECC-47A0-AD8C-9B583594DA33}"/>
              </a:ext>
            </a:extLst>
          </p:cNvPr>
          <p:cNvCxnSpPr/>
          <p:nvPr/>
        </p:nvCxnSpPr>
        <p:spPr>
          <a:xfrm>
            <a:off x="3791744" y="5056609"/>
            <a:ext cx="5184576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îṡḻîḍ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8BE5F5F-A801-4E42-9746-BB72EE11789C}"/>
              </a:ext>
            </a:extLst>
          </p:cNvPr>
          <p:cNvSpPr/>
          <p:nvPr/>
        </p:nvSpPr>
        <p:spPr>
          <a:xfrm>
            <a:off x="9696400" y="5223916"/>
            <a:ext cx="1296144" cy="37148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 anchorCtr="1">
            <a:normAutofit lnSpcReduction="10000"/>
          </a:bodyPr>
          <a:lstStyle/>
          <a:p>
            <a:pPr algn="ctr"/>
            <a:r>
              <a:rPr lang="zh-CN" altLang="en-US" sz="1200" b="1" dirty="0"/>
              <a:t>关键词</a:t>
            </a:r>
          </a:p>
        </p:txBody>
      </p:sp>
    </p:spTree>
    <p:extLst>
      <p:ext uri="{BB962C8B-B14F-4D97-AF65-F5344CB8AC3E}">
        <p14:creationId xmlns:p14="http://schemas.microsoft.com/office/powerpoint/2010/main" val="145990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p14="http://schemas.microsoft.com/office/powerpoint/2010/main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1668004" y="2046742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6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6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789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797FADD-0ACF-497B-98AC-0D391BE0C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2583757-6041-4E1A-9B7B-0CFD29D05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E9753B3-5A72-4638-8FD8-6104CB1D70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6" name="îŝḻiḋ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7E5A501-3393-4C74-AB7E-4DF386FF30D2}"/>
              </a:ext>
            </a:extLst>
          </p:cNvPr>
          <p:cNvSpPr/>
          <p:nvPr/>
        </p:nvSpPr>
        <p:spPr>
          <a:xfrm>
            <a:off x="0" y="5073149"/>
            <a:ext cx="12191998" cy="1084503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0" name="îṣlí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4C3A2C1-4A12-43EA-9470-52BFF9BC17BE}"/>
              </a:ext>
            </a:extLst>
          </p:cNvPr>
          <p:cNvSpPr>
            <a:spLocks/>
          </p:cNvSpPr>
          <p:nvPr/>
        </p:nvSpPr>
        <p:spPr bwMode="auto">
          <a:xfrm>
            <a:off x="3351982" y="2912098"/>
            <a:ext cx="439756" cy="385798"/>
          </a:xfrm>
          <a:custGeom>
            <a:avLst/>
            <a:gdLst>
              <a:gd name="T0" fmla="*/ 47 w 236"/>
              <a:gd name="T1" fmla="*/ 209 h 209"/>
              <a:gd name="T2" fmla="*/ 223 w 236"/>
              <a:gd name="T3" fmla="*/ 72 h 209"/>
              <a:gd name="T4" fmla="*/ 183 w 236"/>
              <a:gd name="T5" fmla="*/ 15 h 209"/>
              <a:gd name="T6" fmla="*/ 103 w 236"/>
              <a:gd name="T7" fmla="*/ 65 h 209"/>
              <a:gd name="T8" fmla="*/ 113 w 236"/>
              <a:gd name="T9" fmla="*/ 14 h 209"/>
              <a:gd name="T10" fmla="*/ 0 w 236"/>
              <a:gd name="T11" fmla="*/ 114 h 209"/>
              <a:gd name="T12" fmla="*/ 47 w 236"/>
              <a:gd name="T13" fmla="*/ 209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6" h="209">
                <a:moveTo>
                  <a:pt x="47" y="209"/>
                </a:moveTo>
                <a:cubicBezTo>
                  <a:pt x="47" y="209"/>
                  <a:pt x="211" y="115"/>
                  <a:pt x="223" y="72"/>
                </a:cubicBezTo>
                <a:cubicBezTo>
                  <a:pt x="236" y="29"/>
                  <a:pt x="210" y="8"/>
                  <a:pt x="183" y="15"/>
                </a:cubicBezTo>
                <a:cubicBezTo>
                  <a:pt x="159" y="21"/>
                  <a:pt x="103" y="65"/>
                  <a:pt x="103" y="65"/>
                </a:cubicBezTo>
                <a:cubicBezTo>
                  <a:pt x="103" y="65"/>
                  <a:pt x="165" y="27"/>
                  <a:pt x="113" y="14"/>
                </a:cubicBezTo>
                <a:cubicBezTo>
                  <a:pt x="61" y="0"/>
                  <a:pt x="0" y="114"/>
                  <a:pt x="0" y="114"/>
                </a:cubicBezTo>
                <a:lnTo>
                  <a:pt x="47" y="209"/>
                </a:lnTo>
                <a:close/>
              </a:path>
            </a:pathLst>
          </a:custGeom>
          <a:solidFill>
            <a:srgbClr val="EBB1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íSļí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B05D19D-11D6-41B5-B34A-3AECE2DC0AF7}"/>
              </a:ext>
            </a:extLst>
          </p:cNvPr>
          <p:cNvSpPr>
            <a:spLocks/>
          </p:cNvSpPr>
          <p:nvPr/>
        </p:nvSpPr>
        <p:spPr bwMode="auto">
          <a:xfrm>
            <a:off x="2426606" y="2604539"/>
            <a:ext cx="1049480" cy="909189"/>
          </a:xfrm>
          <a:custGeom>
            <a:avLst/>
            <a:gdLst>
              <a:gd name="T0" fmla="*/ 511 w 564"/>
              <a:gd name="T1" fmla="*/ 240 h 489"/>
              <a:gd name="T2" fmla="*/ 502 w 564"/>
              <a:gd name="T3" fmla="*/ 243 h 489"/>
              <a:gd name="T4" fmla="*/ 266 w 564"/>
              <a:gd name="T5" fmla="*/ 323 h 489"/>
              <a:gd name="T6" fmla="*/ 146 w 564"/>
              <a:gd name="T7" fmla="*/ 37 h 489"/>
              <a:gd name="T8" fmla="*/ 54 w 564"/>
              <a:gd name="T9" fmla="*/ 23 h 489"/>
              <a:gd name="T10" fmla="*/ 16 w 564"/>
              <a:gd name="T11" fmla="*/ 120 h 489"/>
              <a:gd name="T12" fmla="*/ 158 w 564"/>
              <a:gd name="T13" fmla="*/ 444 h 489"/>
              <a:gd name="T14" fmla="*/ 212 w 564"/>
              <a:gd name="T15" fmla="*/ 486 h 489"/>
              <a:gd name="T16" fmla="*/ 249 w 564"/>
              <a:gd name="T17" fmla="*/ 484 h 489"/>
              <a:gd name="T18" fmla="*/ 550 w 564"/>
              <a:gd name="T19" fmla="*/ 382 h 489"/>
              <a:gd name="T20" fmla="*/ 564 w 564"/>
              <a:gd name="T21" fmla="*/ 376 h 489"/>
              <a:gd name="T22" fmla="*/ 511 w 564"/>
              <a:gd name="T23" fmla="*/ 24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64" h="489">
                <a:moveTo>
                  <a:pt x="511" y="240"/>
                </a:moveTo>
                <a:cubicBezTo>
                  <a:pt x="508" y="241"/>
                  <a:pt x="505" y="242"/>
                  <a:pt x="502" y="243"/>
                </a:cubicBezTo>
                <a:cubicBezTo>
                  <a:pt x="266" y="323"/>
                  <a:pt x="266" y="323"/>
                  <a:pt x="266" y="323"/>
                </a:cubicBezTo>
                <a:cubicBezTo>
                  <a:pt x="146" y="37"/>
                  <a:pt x="146" y="37"/>
                  <a:pt x="146" y="37"/>
                </a:cubicBezTo>
                <a:cubicBezTo>
                  <a:pt x="130" y="0"/>
                  <a:pt x="91" y="7"/>
                  <a:pt x="54" y="23"/>
                </a:cubicBezTo>
                <a:cubicBezTo>
                  <a:pt x="17" y="40"/>
                  <a:pt x="0" y="83"/>
                  <a:pt x="16" y="120"/>
                </a:cubicBezTo>
                <a:cubicBezTo>
                  <a:pt x="158" y="444"/>
                  <a:pt x="158" y="444"/>
                  <a:pt x="158" y="444"/>
                </a:cubicBezTo>
                <a:cubicBezTo>
                  <a:pt x="168" y="467"/>
                  <a:pt x="189" y="482"/>
                  <a:pt x="212" y="486"/>
                </a:cubicBezTo>
                <a:cubicBezTo>
                  <a:pt x="224" y="489"/>
                  <a:pt x="237" y="488"/>
                  <a:pt x="249" y="484"/>
                </a:cubicBezTo>
                <a:cubicBezTo>
                  <a:pt x="550" y="382"/>
                  <a:pt x="550" y="382"/>
                  <a:pt x="550" y="382"/>
                </a:cubicBezTo>
                <a:cubicBezTo>
                  <a:pt x="555" y="380"/>
                  <a:pt x="559" y="378"/>
                  <a:pt x="564" y="376"/>
                </a:cubicBezTo>
                <a:cubicBezTo>
                  <a:pt x="543" y="331"/>
                  <a:pt x="519" y="289"/>
                  <a:pt x="511" y="240"/>
                </a:cubicBezTo>
                <a:close/>
              </a:path>
            </a:pathLst>
          </a:custGeom>
          <a:solidFill>
            <a:srgbClr val="E3E5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islîd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AE6F908-F49A-494D-883E-C1BCE3BB740D}"/>
              </a:ext>
            </a:extLst>
          </p:cNvPr>
          <p:cNvSpPr>
            <a:spLocks/>
          </p:cNvSpPr>
          <p:nvPr/>
        </p:nvSpPr>
        <p:spPr bwMode="auto">
          <a:xfrm>
            <a:off x="2529126" y="2404896"/>
            <a:ext cx="229320" cy="234717"/>
          </a:xfrm>
          <a:custGeom>
            <a:avLst/>
            <a:gdLst>
              <a:gd name="T0" fmla="*/ 33 w 85"/>
              <a:gd name="T1" fmla="*/ 0 h 87"/>
              <a:gd name="T2" fmla="*/ 0 w 85"/>
              <a:gd name="T3" fmla="*/ 33 h 87"/>
              <a:gd name="T4" fmla="*/ 71 w 85"/>
              <a:gd name="T5" fmla="*/ 87 h 87"/>
              <a:gd name="T6" fmla="*/ 85 w 85"/>
              <a:gd name="T7" fmla="*/ 44 h 87"/>
              <a:gd name="T8" fmla="*/ 33 w 85"/>
              <a:gd name="T9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" h="87">
                <a:moveTo>
                  <a:pt x="33" y="0"/>
                </a:moveTo>
                <a:lnTo>
                  <a:pt x="0" y="33"/>
                </a:lnTo>
                <a:lnTo>
                  <a:pt x="71" y="87"/>
                </a:lnTo>
                <a:lnTo>
                  <a:pt x="85" y="44"/>
                </a:lnTo>
                <a:lnTo>
                  <a:pt x="33" y="0"/>
                </a:lnTo>
                <a:close/>
              </a:path>
            </a:pathLst>
          </a:custGeom>
          <a:solidFill>
            <a:srgbClr val="E3AE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is1ïd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8AA3EA2-7AB6-43ED-8115-AF047BDBCE6E}"/>
              </a:ext>
            </a:extLst>
          </p:cNvPr>
          <p:cNvSpPr>
            <a:spLocks/>
          </p:cNvSpPr>
          <p:nvPr/>
        </p:nvSpPr>
        <p:spPr bwMode="auto">
          <a:xfrm>
            <a:off x="767405" y="4636050"/>
            <a:ext cx="491017" cy="469433"/>
          </a:xfrm>
          <a:custGeom>
            <a:avLst/>
            <a:gdLst>
              <a:gd name="T0" fmla="*/ 115 w 265"/>
              <a:gd name="T1" fmla="*/ 0 h 252"/>
              <a:gd name="T2" fmla="*/ 85 w 265"/>
              <a:gd name="T3" fmla="*/ 20 h 252"/>
              <a:gd name="T4" fmla="*/ 0 w 265"/>
              <a:gd name="T5" fmla="*/ 86 h 252"/>
              <a:gd name="T6" fmla="*/ 55 w 265"/>
              <a:gd name="T7" fmla="*/ 141 h 252"/>
              <a:gd name="T8" fmla="*/ 90 w 265"/>
              <a:gd name="T9" fmla="*/ 137 h 252"/>
              <a:gd name="T10" fmla="*/ 153 w 265"/>
              <a:gd name="T11" fmla="*/ 249 h 252"/>
              <a:gd name="T12" fmla="*/ 251 w 265"/>
              <a:gd name="T13" fmla="*/ 252 h 252"/>
              <a:gd name="T14" fmla="*/ 204 w 265"/>
              <a:gd name="T15" fmla="*/ 199 h 252"/>
              <a:gd name="T16" fmla="*/ 179 w 265"/>
              <a:gd name="T17" fmla="*/ 126 h 252"/>
              <a:gd name="T18" fmla="*/ 193 w 265"/>
              <a:gd name="T19" fmla="*/ 68 h 252"/>
              <a:gd name="T20" fmla="*/ 115 w 265"/>
              <a:gd name="T21" fmla="*/ 0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5" h="252">
                <a:moveTo>
                  <a:pt x="115" y="0"/>
                </a:moveTo>
                <a:cubicBezTo>
                  <a:pt x="115" y="0"/>
                  <a:pt x="106" y="7"/>
                  <a:pt x="85" y="20"/>
                </a:cubicBezTo>
                <a:cubicBezTo>
                  <a:pt x="64" y="33"/>
                  <a:pt x="0" y="86"/>
                  <a:pt x="0" y="86"/>
                </a:cubicBezTo>
                <a:cubicBezTo>
                  <a:pt x="55" y="141"/>
                  <a:pt x="55" y="141"/>
                  <a:pt x="55" y="141"/>
                </a:cubicBezTo>
                <a:cubicBezTo>
                  <a:pt x="90" y="137"/>
                  <a:pt x="90" y="137"/>
                  <a:pt x="90" y="137"/>
                </a:cubicBezTo>
                <a:cubicBezTo>
                  <a:pt x="90" y="137"/>
                  <a:pt x="90" y="231"/>
                  <a:pt x="153" y="249"/>
                </a:cubicBezTo>
                <a:cubicBezTo>
                  <a:pt x="214" y="249"/>
                  <a:pt x="228" y="252"/>
                  <a:pt x="251" y="252"/>
                </a:cubicBezTo>
                <a:cubicBezTo>
                  <a:pt x="265" y="229"/>
                  <a:pt x="221" y="212"/>
                  <a:pt x="204" y="199"/>
                </a:cubicBezTo>
                <a:cubicBezTo>
                  <a:pt x="186" y="186"/>
                  <a:pt x="184" y="147"/>
                  <a:pt x="179" y="126"/>
                </a:cubicBezTo>
                <a:cubicBezTo>
                  <a:pt x="175" y="106"/>
                  <a:pt x="193" y="68"/>
                  <a:pt x="193" y="68"/>
                </a:cubicBezTo>
                <a:lnTo>
                  <a:pt x="115" y="0"/>
                </a:lnTo>
                <a:close/>
              </a:path>
            </a:pathLst>
          </a:custGeom>
          <a:solidFill>
            <a:srgbClr val="1E1A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iş1ï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860DD55-7DFD-499F-AA94-3D0FB81DFB86}"/>
              </a:ext>
            </a:extLst>
          </p:cNvPr>
          <p:cNvSpPr>
            <a:spLocks/>
          </p:cNvSpPr>
          <p:nvPr/>
        </p:nvSpPr>
        <p:spPr bwMode="auto">
          <a:xfrm>
            <a:off x="926580" y="3292501"/>
            <a:ext cx="1227539" cy="1521610"/>
          </a:xfrm>
          <a:custGeom>
            <a:avLst/>
            <a:gdLst>
              <a:gd name="T0" fmla="*/ 626 w 661"/>
              <a:gd name="T1" fmla="*/ 96 h 818"/>
              <a:gd name="T2" fmla="*/ 534 w 661"/>
              <a:gd name="T3" fmla="*/ 20 h 818"/>
              <a:gd name="T4" fmla="*/ 467 w 661"/>
              <a:gd name="T5" fmla="*/ 7 h 818"/>
              <a:gd name="T6" fmla="*/ 417 w 661"/>
              <a:gd name="T7" fmla="*/ 55 h 818"/>
              <a:gd name="T8" fmla="*/ 299 w 661"/>
              <a:gd name="T9" fmla="*/ 422 h 818"/>
              <a:gd name="T10" fmla="*/ 8 w 661"/>
              <a:gd name="T11" fmla="*/ 708 h 818"/>
              <a:gd name="T12" fmla="*/ 119 w 661"/>
              <a:gd name="T13" fmla="*/ 818 h 818"/>
              <a:gd name="T14" fmla="*/ 121 w 661"/>
              <a:gd name="T15" fmla="*/ 816 h 818"/>
              <a:gd name="T16" fmla="*/ 417 w 661"/>
              <a:gd name="T17" fmla="*/ 510 h 818"/>
              <a:gd name="T18" fmla="*/ 639 w 661"/>
              <a:gd name="T19" fmla="*/ 195 h 818"/>
              <a:gd name="T20" fmla="*/ 626 w 661"/>
              <a:gd name="T21" fmla="*/ 96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61" h="818">
                <a:moveTo>
                  <a:pt x="626" y="96"/>
                </a:moveTo>
                <a:cubicBezTo>
                  <a:pt x="534" y="20"/>
                  <a:pt x="534" y="20"/>
                  <a:pt x="534" y="20"/>
                </a:cubicBezTo>
                <a:cubicBezTo>
                  <a:pt x="515" y="5"/>
                  <a:pt x="490" y="0"/>
                  <a:pt x="467" y="7"/>
                </a:cubicBezTo>
                <a:cubicBezTo>
                  <a:pt x="443" y="13"/>
                  <a:pt x="425" y="31"/>
                  <a:pt x="417" y="55"/>
                </a:cubicBezTo>
                <a:cubicBezTo>
                  <a:pt x="417" y="55"/>
                  <a:pt x="308" y="407"/>
                  <a:pt x="299" y="422"/>
                </a:cubicBezTo>
                <a:cubicBezTo>
                  <a:pt x="290" y="436"/>
                  <a:pt x="8" y="708"/>
                  <a:pt x="8" y="708"/>
                </a:cubicBezTo>
                <a:cubicBezTo>
                  <a:pt x="0" y="716"/>
                  <a:pt x="85" y="794"/>
                  <a:pt x="119" y="818"/>
                </a:cubicBezTo>
                <a:cubicBezTo>
                  <a:pt x="120" y="818"/>
                  <a:pt x="121" y="817"/>
                  <a:pt x="121" y="816"/>
                </a:cubicBezTo>
                <a:cubicBezTo>
                  <a:pt x="121" y="816"/>
                  <a:pt x="402" y="525"/>
                  <a:pt x="417" y="510"/>
                </a:cubicBezTo>
                <a:cubicBezTo>
                  <a:pt x="432" y="494"/>
                  <a:pt x="639" y="195"/>
                  <a:pt x="639" y="195"/>
                </a:cubicBezTo>
                <a:cubicBezTo>
                  <a:pt x="661" y="163"/>
                  <a:pt x="656" y="120"/>
                  <a:pt x="626" y="96"/>
                </a:cubicBezTo>
                <a:close/>
              </a:path>
            </a:pathLst>
          </a:custGeom>
          <a:solidFill>
            <a:srgbClr val="4C3B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isļïd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A6E426E-158E-4D18-8585-C1DAE73A2872}"/>
              </a:ext>
            </a:extLst>
          </p:cNvPr>
          <p:cNvSpPr>
            <a:spLocks/>
          </p:cNvSpPr>
          <p:nvPr/>
        </p:nvSpPr>
        <p:spPr bwMode="auto">
          <a:xfrm>
            <a:off x="3543534" y="3001130"/>
            <a:ext cx="37771" cy="29677"/>
          </a:xfrm>
          <a:custGeom>
            <a:avLst/>
            <a:gdLst>
              <a:gd name="T0" fmla="*/ 0 w 20"/>
              <a:gd name="T1" fmla="*/ 17 h 17"/>
              <a:gd name="T2" fmla="*/ 14 w 20"/>
              <a:gd name="T3" fmla="*/ 7 h 17"/>
              <a:gd name="T4" fmla="*/ 20 w 20"/>
              <a:gd name="T5" fmla="*/ 0 h 17"/>
              <a:gd name="T6" fmla="*/ 0 w 20"/>
              <a:gd name="T7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" h="17">
                <a:moveTo>
                  <a:pt x="0" y="17"/>
                </a:moveTo>
                <a:cubicBezTo>
                  <a:pt x="0" y="17"/>
                  <a:pt x="7" y="13"/>
                  <a:pt x="14" y="7"/>
                </a:cubicBezTo>
                <a:cubicBezTo>
                  <a:pt x="16" y="5"/>
                  <a:pt x="18" y="3"/>
                  <a:pt x="20" y="0"/>
                </a:cubicBezTo>
                <a:cubicBezTo>
                  <a:pt x="8" y="10"/>
                  <a:pt x="0" y="17"/>
                  <a:pt x="0" y="17"/>
                </a:cubicBezTo>
                <a:close/>
              </a:path>
            </a:pathLst>
          </a:custGeom>
          <a:solidFill>
            <a:srgbClr val="F3B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ï$ḷi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76FCF1C-9129-485C-B855-A13F56F8C2A2}"/>
              </a:ext>
            </a:extLst>
          </p:cNvPr>
          <p:cNvSpPr>
            <a:spLocks/>
          </p:cNvSpPr>
          <p:nvPr/>
        </p:nvSpPr>
        <p:spPr bwMode="auto">
          <a:xfrm>
            <a:off x="3570512" y="2998430"/>
            <a:ext cx="13490" cy="13490"/>
          </a:xfrm>
          <a:custGeom>
            <a:avLst/>
            <a:gdLst>
              <a:gd name="T0" fmla="*/ 0 w 8"/>
              <a:gd name="T1" fmla="*/ 8 h 8"/>
              <a:gd name="T2" fmla="*/ 8 w 8"/>
              <a:gd name="T3" fmla="*/ 0 h 8"/>
              <a:gd name="T4" fmla="*/ 6 w 8"/>
              <a:gd name="T5" fmla="*/ 1 h 8"/>
              <a:gd name="T6" fmla="*/ 0 w 8"/>
              <a:gd name="T7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" h="8">
                <a:moveTo>
                  <a:pt x="0" y="8"/>
                </a:moveTo>
                <a:cubicBezTo>
                  <a:pt x="3" y="6"/>
                  <a:pt x="5" y="3"/>
                  <a:pt x="8" y="0"/>
                </a:cubicBezTo>
                <a:cubicBezTo>
                  <a:pt x="7" y="1"/>
                  <a:pt x="7" y="1"/>
                  <a:pt x="6" y="1"/>
                </a:cubicBezTo>
                <a:cubicBezTo>
                  <a:pt x="4" y="4"/>
                  <a:pt x="2" y="6"/>
                  <a:pt x="0" y="8"/>
                </a:cubicBezTo>
                <a:close/>
              </a:path>
            </a:pathLst>
          </a:custGeom>
          <a:solidFill>
            <a:srgbClr val="F3B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îṥlïď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EE88634-964A-4C1F-A8FC-172A22639F77}"/>
              </a:ext>
            </a:extLst>
          </p:cNvPr>
          <p:cNvSpPr>
            <a:spLocks/>
          </p:cNvSpPr>
          <p:nvPr/>
        </p:nvSpPr>
        <p:spPr bwMode="auto">
          <a:xfrm>
            <a:off x="3581304" y="2987640"/>
            <a:ext cx="13490" cy="13490"/>
          </a:xfrm>
          <a:custGeom>
            <a:avLst/>
            <a:gdLst>
              <a:gd name="T0" fmla="*/ 0 w 7"/>
              <a:gd name="T1" fmla="*/ 7 h 7"/>
              <a:gd name="T2" fmla="*/ 2 w 7"/>
              <a:gd name="T3" fmla="*/ 6 h 7"/>
              <a:gd name="T4" fmla="*/ 7 w 7"/>
              <a:gd name="T5" fmla="*/ 0 h 7"/>
              <a:gd name="T6" fmla="*/ 0 w 7"/>
              <a:gd name="T7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7">
                <a:moveTo>
                  <a:pt x="0" y="7"/>
                </a:moveTo>
                <a:cubicBezTo>
                  <a:pt x="1" y="7"/>
                  <a:pt x="1" y="7"/>
                  <a:pt x="2" y="6"/>
                </a:cubicBezTo>
                <a:cubicBezTo>
                  <a:pt x="4" y="4"/>
                  <a:pt x="6" y="2"/>
                  <a:pt x="7" y="0"/>
                </a:cubicBezTo>
                <a:cubicBezTo>
                  <a:pt x="5" y="2"/>
                  <a:pt x="3" y="5"/>
                  <a:pt x="0" y="7"/>
                </a:cubicBezTo>
                <a:close/>
              </a:path>
            </a:pathLst>
          </a:custGeom>
          <a:solidFill>
            <a:srgbClr val="F3B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ïşļí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828B3CE-B40F-49FE-BE52-A9DDCBBDAF4A}"/>
              </a:ext>
            </a:extLst>
          </p:cNvPr>
          <p:cNvSpPr>
            <a:spLocks/>
          </p:cNvSpPr>
          <p:nvPr/>
        </p:nvSpPr>
        <p:spPr bwMode="auto">
          <a:xfrm>
            <a:off x="3378962" y="2920191"/>
            <a:ext cx="267091" cy="194249"/>
          </a:xfrm>
          <a:custGeom>
            <a:avLst/>
            <a:gdLst>
              <a:gd name="T0" fmla="*/ 137 w 143"/>
              <a:gd name="T1" fmla="*/ 21 h 104"/>
              <a:gd name="T2" fmla="*/ 89 w 143"/>
              <a:gd name="T3" fmla="*/ 5 h 104"/>
              <a:gd name="T4" fmla="*/ 0 w 143"/>
              <a:gd name="T5" fmla="*/ 84 h 104"/>
              <a:gd name="T6" fmla="*/ 6 w 143"/>
              <a:gd name="T7" fmla="*/ 104 h 104"/>
              <a:gd name="T8" fmla="*/ 137 w 143"/>
              <a:gd name="T9" fmla="*/ 21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3" h="104">
                <a:moveTo>
                  <a:pt x="137" y="21"/>
                </a:moveTo>
                <a:cubicBezTo>
                  <a:pt x="143" y="0"/>
                  <a:pt x="113" y="1"/>
                  <a:pt x="89" y="5"/>
                </a:cubicBezTo>
                <a:cubicBezTo>
                  <a:pt x="53" y="10"/>
                  <a:pt x="19" y="55"/>
                  <a:pt x="0" y="84"/>
                </a:cubicBezTo>
                <a:cubicBezTo>
                  <a:pt x="2" y="87"/>
                  <a:pt x="6" y="104"/>
                  <a:pt x="6" y="104"/>
                </a:cubicBezTo>
                <a:cubicBezTo>
                  <a:pt x="54" y="85"/>
                  <a:pt x="131" y="40"/>
                  <a:pt x="137" y="21"/>
                </a:cubicBezTo>
                <a:close/>
              </a:path>
            </a:pathLst>
          </a:custGeom>
          <a:solidFill>
            <a:srgbClr val="F3B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íšľïḋ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32835DD-4EBE-49AA-98E7-7820255241FF}"/>
              </a:ext>
            </a:extLst>
          </p:cNvPr>
          <p:cNvSpPr>
            <a:spLocks/>
          </p:cNvSpPr>
          <p:nvPr/>
        </p:nvSpPr>
        <p:spPr bwMode="auto">
          <a:xfrm>
            <a:off x="1752133" y="4282626"/>
            <a:ext cx="318352" cy="493714"/>
          </a:xfrm>
          <a:custGeom>
            <a:avLst/>
            <a:gdLst>
              <a:gd name="T0" fmla="*/ 85 w 172"/>
              <a:gd name="T1" fmla="*/ 0 h 266"/>
              <a:gd name="T2" fmla="*/ 0 w 172"/>
              <a:gd name="T3" fmla="*/ 59 h 266"/>
              <a:gd name="T4" fmla="*/ 31 w 172"/>
              <a:gd name="T5" fmla="*/ 109 h 266"/>
              <a:gd name="T6" fmla="*/ 62 w 172"/>
              <a:gd name="T7" fmla="*/ 104 h 266"/>
              <a:gd name="T8" fmla="*/ 69 w 172"/>
              <a:gd name="T9" fmla="*/ 179 h 266"/>
              <a:gd name="T10" fmla="*/ 132 w 172"/>
              <a:gd name="T11" fmla="*/ 253 h 266"/>
              <a:gd name="T12" fmla="*/ 151 w 172"/>
              <a:gd name="T13" fmla="*/ 197 h 266"/>
              <a:gd name="T14" fmla="*/ 146 w 172"/>
              <a:gd name="T15" fmla="*/ 116 h 266"/>
              <a:gd name="T16" fmla="*/ 172 w 172"/>
              <a:gd name="T17" fmla="*/ 81 h 266"/>
              <a:gd name="T18" fmla="*/ 85 w 172"/>
              <a:gd name="T19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2" h="266">
                <a:moveTo>
                  <a:pt x="85" y="0"/>
                </a:moveTo>
                <a:cubicBezTo>
                  <a:pt x="0" y="59"/>
                  <a:pt x="0" y="59"/>
                  <a:pt x="0" y="59"/>
                </a:cubicBezTo>
                <a:cubicBezTo>
                  <a:pt x="31" y="109"/>
                  <a:pt x="31" y="109"/>
                  <a:pt x="31" y="109"/>
                </a:cubicBezTo>
                <a:cubicBezTo>
                  <a:pt x="31" y="109"/>
                  <a:pt x="59" y="95"/>
                  <a:pt x="62" y="104"/>
                </a:cubicBezTo>
                <a:cubicBezTo>
                  <a:pt x="64" y="113"/>
                  <a:pt x="63" y="157"/>
                  <a:pt x="69" y="179"/>
                </a:cubicBezTo>
                <a:cubicBezTo>
                  <a:pt x="74" y="200"/>
                  <a:pt x="105" y="240"/>
                  <a:pt x="132" y="253"/>
                </a:cubicBezTo>
                <a:cubicBezTo>
                  <a:pt x="159" y="266"/>
                  <a:pt x="160" y="222"/>
                  <a:pt x="151" y="197"/>
                </a:cubicBezTo>
                <a:cubicBezTo>
                  <a:pt x="145" y="181"/>
                  <a:pt x="139" y="124"/>
                  <a:pt x="146" y="116"/>
                </a:cubicBezTo>
                <a:cubicBezTo>
                  <a:pt x="152" y="108"/>
                  <a:pt x="172" y="81"/>
                  <a:pt x="172" y="81"/>
                </a:cubicBezTo>
                <a:lnTo>
                  <a:pt x="85" y="0"/>
                </a:ln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îṥḻí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B2F2948-3F10-4EE8-A077-453C2E598E5B}"/>
              </a:ext>
            </a:extLst>
          </p:cNvPr>
          <p:cNvSpPr>
            <a:spLocks/>
          </p:cNvSpPr>
          <p:nvPr/>
        </p:nvSpPr>
        <p:spPr bwMode="auto">
          <a:xfrm>
            <a:off x="1714365" y="3327573"/>
            <a:ext cx="965844" cy="1160093"/>
          </a:xfrm>
          <a:custGeom>
            <a:avLst/>
            <a:gdLst>
              <a:gd name="T0" fmla="*/ 494 w 519"/>
              <a:gd name="T1" fmla="*/ 279 h 625"/>
              <a:gd name="T2" fmla="*/ 290 w 519"/>
              <a:gd name="T3" fmla="*/ 90 h 625"/>
              <a:gd name="T4" fmla="*/ 96 w 519"/>
              <a:gd name="T5" fmla="*/ 0 h 625"/>
              <a:gd name="T6" fmla="*/ 30 w 519"/>
              <a:gd name="T7" fmla="*/ 49 h 625"/>
              <a:gd name="T8" fmla="*/ 1 w 519"/>
              <a:gd name="T9" fmla="*/ 110 h 625"/>
              <a:gd name="T10" fmla="*/ 33 w 519"/>
              <a:gd name="T11" fmla="*/ 169 h 625"/>
              <a:gd name="T12" fmla="*/ 297 w 519"/>
              <a:gd name="T13" fmla="*/ 351 h 625"/>
              <a:gd name="T14" fmla="*/ 97 w 519"/>
              <a:gd name="T15" fmla="*/ 508 h 625"/>
              <a:gd name="T16" fmla="*/ 181 w 519"/>
              <a:gd name="T17" fmla="*/ 625 h 625"/>
              <a:gd name="T18" fmla="*/ 488 w 519"/>
              <a:gd name="T19" fmla="*/ 393 h 625"/>
              <a:gd name="T20" fmla="*/ 518 w 519"/>
              <a:gd name="T21" fmla="*/ 338 h 625"/>
              <a:gd name="T22" fmla="*/ 494 w 519"/>
              <a:gd name="T23" fmla="*/ 279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19" h="625">
                <a:moveTo>
                  <a:pt x="494" y="279"/>
                </a:moveTo>
                <a:cubicBezTo>
                  <a:pt x="290" y="90"/>
                  <a:pt x="290" y="90"/>
                  <a:pt x="290" y="90"/>
                </a:cubicBezTo>
                <a:cubicBezTo>
                  <a:pt x="290" y="90"/>
                  <a:pt x="189" y="48"/>
                  <a:pt x="96" y="0"/>
                </a:cubicBezTo>
                <a:cubicBezTo>
                  <a:pt x="30" y="49"/>
                  <a:pt x="30" y="49"/>
                  <a:pt x="30" y="49"/>
                </a:cubicBezTo>
                <a:cubicBezTo>
                  <a:pt x="11" y="64"/>
                  <a:pt x="0" y="86"/>
                  <a:pt x="1" y="110"/>
                </a:cubicBezTo>
                <a:cubicBezTo>
                  <a:pt x="1" y="134"/>
                  <a:pt x="13" y="156"/>
                  <a:pt x="33" y="169"/>
                </a:cubicBezTo>
                <a:cubicBezTo>
                  <a:pt x="297" y="351"/>
                  <a:pt x="297" y="351"/>
                  <a:pt x="297" y="351"/>
                </a:cubicBezTo>
                <a:cubicBezTo>
                  <a:pt x="97" y="508"/>
                  <a:pt x="97" y="508"/>
                  <a:pt x="97" y="508"/>
                </a:cubicBezTo>
                <a:cubicBezTo>
                  <a:pt x="140" y="560"/>
                  <a:pt x="153" y="585"/>
                  <a:pt x="181" y="625"/>
                </a:cubicBezTo>
                <a:cubicBezTo>
                  <a:pt x="186" y="623"/>
                  <a:pt x="488" y="393"/>
                  <a:pt x="488" y="393"/>
                </a:cubicBezTo>
                <a:cubicBezTo>
                  <a:pt x="506" y="380"/>
                  <a:pt x="517" y="360"/>
                  <a:pt x="518" y="338"/>
                </a:cubicBezTo>
                <a:cubicBezTo>
                  <a:pt x="519" y="316"/>
                  <a:pt x="510" y="294"/>
                  <a:pt x="494" y="279"/>
                </a:cubicBezTo>
                <a:close/>
              </a:path>
            </a:pathLst>
          </a:custGeom>
          <a:solidFill>
            <a:srgbClr val="5845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îṡ1ï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35E96D4-F802-480A-ACE3-7C86E837BEED}"/>
              </a:ext>
            </a:extLst>
          </p:cNvPr>
          <p:cNvSpPr>
            <a:spLocks/>
          </p:cNvSpPr>
          <p:nvPr/>
        </p:nvSpPr>
        <p:spPr bwMode="auto">
          <a:xfrm>
            <a:off x="1606449" y="3206169"/>
            <a:ext cx="623211" cy="631307"/>
          </a:xfrm>
          <a:custGeom>
            <a:avLst/>
            <a:gdLst>
              <a:gd name="T0" fmla="*/ 335 w 335"/>
              <a:gd name="T1" fmla="*/ 159 h 339"/>
              <a:gd name="T2" fmla="*/ 237 w 335"/>
              <a:gd name="T3" fmla="*/ 335 h 339"/>
              <a:gd name="T4" fmla="*/ 31 w 335"/>
              <a:gd name="T5" fmla="*/ 193 h 339"/>
              <a:gd name="T6" fmla="*/ 102 w 335"/>
              <a:gd name="T7" fmla="*/ 0 h 339"/>
              <a:gd name="T8" fmla="*/ 335 w 335"/>
              <a:gd name="T9" fmla="*/ 159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5" h="339">
                <a:moveTo>
                  <a:pt x="335" y="159"/>
                </a:moveTo>
                <a:cubicBezTo>
                  <a:pt x="335" y="159"/>
                  <a:pt x="308" y="339"/>
                  <a:pt x="237" y="335"/>
                </a:cubicBezTo>
                <a:cubicBezTo>
                  <a:pt x="177" y="300"/>
                  <a:pt x="62" y="257"/>
                  <a:pt x="31" y="193"/>
                </a:cubicBezTo>
                <a:cubicBezTo>
                  <a:pt x="0" y="129"/>
                  <a:pt x="102" y="0"/>
                  <a:pt x="102" y="0"/>
                </a:cubicBezTo>
                <a:lnTo>
                  <a:pt x="335" y="159"/>
                </a:lnTo>
                <a:close/>
              </a:path>
            </a:pathLst>
          </a:custGeom>
          <a:solidFill>
            <a:srgbClr val="5845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îşḻîḋ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C06DFBE-D32C-4C01-85A5-064B8E1094D7}"/>
              </a:ext>
            </a:extLst>
          </p:cNvPr>
          <p:cNvSpPr>
            <a:spLocks/>
          </p:cNvSpPr>
          <p:nvPr/>
        </p:nvSpPr>
        <p:spPr bwMode="auto">
          <a:xfrm>
            <a:off x="1752133" y="2439967"/>
            <a:ext cx="971241" cy="1054876"/>
          </a:xfrm>
          <a:custGeom>
            <a:avLst/>
            <a:gdLst>
              <a:gd name="T0" fmla="*/ 423 w 523"/>
              <a:gd name="T1" fmla="*/ 23 h 567"/>
              <a:gd name="T2" fmla="*/ 294 w 523"/>
              <a:gd name="T3" fmla="*/ 38 h 567"/>
              <a:gd name="T4" fmla="*/ 0 w 523"/>
              <a:gd name="T5" fmla="*/ 446 h 567"/>
              <a:gd name="T6" fmla="*/ 270 w 523"/>
              <a:gd name="T7" fmla="*/ 567 h 567"/>
              <a:gd name="T8" fmla="*/ 523 w 523"/>
              <a:gd name="T9" fmla="*/ 101 h 567"/>
              <a:gd name="T10" fmla="*/ 423 w 523"/>
              <a:gd name="T11" fmla="*/ 23 h 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3" h="567">
                <a:moveTo>
                  <a:pt x="423" y="23"/>
                </a:moveTo>
                <a:cubicBezTo>
                  <a:pt x="423" y="23"/>
                  <a:pt x="340" y="0"/>
                  <a:pt x="294" y="38"/>
                </a:cubicBezTo>
                <a:cubicBezTo>
                  <a:pt x="214" y="104"/>
                  <a:pt x="16" y="420"/>
                  <a:pt x="0" y="446"/>
                </a:cubicBezTo>
                <a:cubicBezTo>
                  <a:pt x="83" y="474"/>
                  <a:pt x="83" y="486"/>
                  <a:pt x="270" y="567"/>
                </a:cubicBezTo>
                <a:cubicBezTo>
                  <a:pt x="459" y="353"/>
                  <a:pt x="523" y="101"/>
                  <a:pt x="523" y="101"/>
                </a:cubicBezTo>
                <a:lnTo>
                  <a:pt x="423" y="2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í$1i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820F339-15C7-48C8-B823-D6322B928E18}"/>
              </a:ext>
            </a:extLst>
          </p:cNvPr>
          <p:cNvSpPr>
            <a:spLocks/>
          </p:cNvSpPr>
          <p:nvPr/>
        </p:nvSpPr>
        <p:spPr bwMode="auto">
          <a:xfrm>
            <a:off x="2537219" y="1749308"/>
            <a:ext cx="785086" cy="946960"/>
          </a:xfrm>
          <a:custGeom>
            <a:avLst/>
            <a:gdLst>
              <a:gd name="T0" fmla="*/ 409 w 422"/>
              <a:gd name="T1" fmla="*/ 121 h 509"/>
              <a:gd name="T2" fmla="*/ 261 w 422"/>
              <a:gd name="T3" fmla="*/ 422 h 509"/>
              <a:gd name="T4" fmla="*/ 2 w 422"/>
              <a:gd name="T5" fmla="*/ 250 h 509"/>
              <a:gd name="T6" fmla="*/ 130 w 422"/>
              <a:gd name="T7" fmla="*/ 26 h 509"/>
              <a:gd name="T8" fmla="*/ 291 w 422"/>
              <a:gd name="T9" fmla="*/ 26 h 509"/>
              <a:gd name="T10" fmla="*/ 409 w 422"/>
              <a:gd name="T11" fmla="*/ 121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2" h="509">
                <a:moveTo>
                  <a:pt x="409" y="121"/>
                </a:moveTo>
                <a:cubicBezTo>
                  <a:pt x="397" y="170"/>
                  <a:pt x="377" y="334"/>
                  <a:pt x="261" y="422"/>
                </a:cubicBezTo>
                <a:cubicBezTo>
                  <a:pt x="145" y="509"/>
                  <a:pt x="4" y="360"/>
                  <a:pt x="2" y="250"/>
                </a:cubicBezTo>
                <a:cubicBezTo>
                  <a:pt x="0" y="140"/>
                  <a:pt x="66" y="45"/>
                  <a:pt x="130" y="26"/>
                </a:cubicBezTo>
                <a:cubicBezTo>
                  <a:pt x="194" y="6"/>
                  <a:pt x="202" y="0"/>
                  <a:pt x="291" y="26"/>
                </a:cubicBezTo>
                <a:cubicBezTo>
                  <a:pt x="380" y="53"/>
                  <a:pt x="422" y="71"/>
                  <a:pt x="409" y="121"/>
                </a:cubicBezTo>
                <a:close/>
              </a:path>
            </a:pathLst>
          </a:custGeom>
          <a:solidFill>
            <a:srgbClr val="F3B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îṣ1íḑ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BA49403-7BD7-4666-B815-8C6E4A41938A}"/>
              </a:ext>
            </a:extLst>
          </p:cNvPr>
          <p:cNvSpPr>
            <a:spLocks/>
          </p:cNvSpPr>
          <p:nvPr/>
        </p:nvSpPr>
        <p:spPr bwMode="auto">
          <a:xfrm>
            <a:off x="2469773" y="1549665"/>
            <a:ext cx="995521" cy="687963"/>
          </a:xfrm>
          <a:custGeom>
            <a:avLst/>
            <a:gdLst>
              <a:gd name="T0" fmla="*/ 422 w 535"/>
              <a:gd name="T1" fmla="*/ 232 h 370"/>
              <a:gd name="T2" fmla="*/ 499 w 535"/>
              <a:gd name="T3" fmla="*/ 86 h 370"/>
              <a:gd name="T4" fmla="*/ 370 w 535"/>
              <a:gd name="T5" fmla="*/ 73 h 370"/>
              <a:gd name="T6" fmla="*/ 238 w 535"/>
              <a:gd name="T7" fmla="*/ 8 h 370"/>
              <a:gd name="T8" fmla="*/ 15 w 535"/>
              <a:gd name="T9" fmla="*/ 233 h 370"/>
              <a:gd name="T10" fmla="*/ 48 w 535"/>
              <a:gd name="T11" fmla="*/ 366 h 370"/>
              <a:gd name="T12" fmla="*/ 110 w 535"/>
              <a:gd name="T13" fmla="*/ 314 h 370"/>
              <a:gd name="T14" fmla="*/ 163 w 535"/>
              <a:gd name="T15" fmla="*/ 215 h 370"/>
              <a:gd name="T16" fmla="*/ 158 w 535"/>
              <a:gd name="T17" fmla="*/ 315 h 370"/>
              <a:gd name="T18" fmla="*/ 202 w 535"/>
              <a:gd name="T19" fmla="*/ 321 h 370"/>
              <a:gd name="T20" fmla="*/ 226 w 535"/>
              <a:gd name="T21" fmla="*/ 169 h 370"/>
              <a:gd name="T22" fmla="*/ 422 w 535"/>
              <a:gd name="T23" fmla="*/ 232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35" h="370">
                <a:moveTo>
                  <a:pt x="422" y="232"/>
                </a:moveTo>
                <a:cubicBezTo>
                  <a:pt x="519" y="305"/>
                  <a:pt x="535" y="98"/>
                  <a:pt x="499" y="86"/>
                </a:cubicBezTo>
                <a:cubicBezTo>
                  <a:pt x="463" y="75"/>
                  <a:pt x="442" y="117"/>
                  <a:pt x="370" y="73"/>
                </a:cubicBezTo>
                <a:cubicBezTo>
                  <a:pt x="322" y="44"/>
                  <a:pt x="301" y="13"/>
                  <a:pt x="238" y="8"/>
                </a:cubicBezTo>
                <a:cubicBezTo>
                  <a:pt x="132" y="0"/>
                  <a:pt x="29" y="151"/>
                  <a:pt x="15" y="233"/>
                </a:cubicBezTo>
                <a:cubicBezTo>
                  <a:pt x="0" y="316"/>
                  <a:pt x="28" y="370"/>
                  <a:pt x="48" y="366"/>
                </a:cubicBezTo>
                <a:cubicBezTo>
                  <a:pt x="69" y="362"/>
                  <a:pt x="101" y="346"/>
                  <a:pt x="110" y="314"/>
                </a:cubicBezTo>
                <a:cubicBezTo>
                  <a:pt x="119" y="282"/>
                  <a:pt x="122" y="200"/>
                  <a:pt x="163" y="215"/>
                </a:cubicBezTo>
                <a:cubicBezTo>
                  <a:pt x="203" y="229"/>
                  <a:pt x="158" y="315"/>
                  <a:pt x="158" y="315"/>
                </a:cubicBezTo>
                <a:cubicBezTo>
                  <a:pt x="158" y="315"/>
                  <a:pt x="192" y="335"/>
                  <a:pt x="202" y="321"/>
                </a:cubicBezTo>
                <a:cubicBezTo>
                  <a:pt x="211" y="307"/>
                  <a:pt x="186" y="201"/>
                  <a:pt x="226" y="169"/>
                </a:cubicBezTo>
                <a:cubicBezTo>
                  <a:pt x="265" y="138"/>
                  <a:pt x="324" y="160"/>
                  <a:pt x="422" y="232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ïsḻi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ADC3E22-3757-48DA-A880-BB8491442BC7}"/>
              </a:ext>
            </a:extLst>
          </p:cNvPr>
          <p:cNvSpPr>
            <a:spLocks/>
          </p:cNvSpPr>
          <p:nvPr/>
        </p:nvSpPr>
        <p:spPr bwMode="auto">
          <a:xfrm>
            <a:off x="964351" y="2844652"/>
            <a:ext cx="353423" cy="383101"/>
          </a:xfrm>
          <a:custGeom>
            <a:avLst/>
            <a:gdLst>
              <a:gd name="T0" fmla="*/ 142 w 190"/>
              <a:gd name="T1" fmla="*/ 0 h 207"/>
              <a:gd name="T2" fmla="*/ 33 w 190"/>
              <a:gd name="T3" fmla="*/ 100 h 207"/>
              <a:gd name="T4" fmla="*/ 39 w 190"/>
              <a:gd name="T5" fmla="*/ 176 h 207"/>
              <a:gd name="T6" fmla="*/ 116 w 190"/>
              <a:gd name="T7" fmla="*/ 158 h 207"/>
              <a:gd name="T8" fmla="*/ 137 w 190"/>
              <a:gd name="T9" fmla="*/ 196 h 207"/>
              <a:gd name="T10" fmla="*/ 190 w 190"/>
              <a:gd name="T11" fmla="*/ 86 h 207"/>
              <a:gd name="T12" fmla="*/ 142 w 190"/>
              <a:gd name="T13" fmla="*/ 0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0" h="207">
                <a:moveTo>
                  <a:pt x="142" y="0"/>
                </a:moveTo>
                <a:cubicBezTo>
                  <a:pt x="142" y="0"/>
                  <a:pt x="71" y="33"/>
                  <a:pt x="33" y="100"/>
                </a:cubicBezTo>
                <a:cubicBezTo>
                  <a:pt x="0" y="159"/>
                  <a:pt x="18" y="169"/>
                  <a:pt x="39" y="176"/>
                </a:cubicBezTo>
                <a:cubicBezTo>
                  <a:pt x="96" y="195"/>
                  <a:pt x="116" y="158"/>
                  <a:pt x="116" y="158"/>
                </a:cubicBezTo>
                <a:cubicBezTo>
                  <a:pt x="116" y="158"/>
                  <a:pt x="96" y="207"/>
                  <a:pt x="137" y="196"/>
                </a:cubicBezTo>
                <a:cubicBezTo>
                  <a:pt x="178" y="186"/>
                  <a:pt x="190" y="86"/>
                  <a:pt x="190" y="86"/>
                </a:cubicBezTo>
                <a:lnTo>
                  <a:pt x="142" y="0"/>
                </a:lnTo>
                <a:close/>
              </a:path>
            </a:pathLst>
          </a:custGeom>
          <a:solidFill>
            <a:srgbClr val="F3B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îślïḋ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64F8A2E-33FF-4E27-BA62-9C46DC81DA12}"/>
              </a:ext>
            </a:extLst>
          </p:cNvPr>
          <p:cNvSpPr>
            <a:spLocks/>
          </p:cNvSpPr>
          <p:nvPr/>
        </p:nvSpPr>
        <p:spPr bwMode="auto">
          <a:xfrm>
            <a:off x="1190974" y="2466948"/>
            <a:ext cx="1351642" cy="593537"/>
          </a:xfrm>
          <a:custGeom>
            <a:avLst/>
            <a:gdLst>
              <a:gd name="T0" fmla="*/ 677 w 726"/>
              <a:gd name="T1" fmla="*/ 4 h 319"/>
              <a:gd name="T2" fmla="*/ 325 w 726"/>
              <a:gd name="T3" fmla="*/ 1 h 319"/>
              <a:gd name="T4" fmla="*/ 281 w 726"/>
              <a:gd name="T5" fmla="*/ 13 h 319"/>
              <a:gd name="T6" fmla="*/ 0 w 726"/>
              <a:gd name="T7" fmla="*/ 196 h 319"/>
              <a:gd name="T8" fmla="*/ 81 w 726"/>
              <a:gd name="T9" fmla="*/ 319 h 319"/>
              <a:gd name="T10" fmla="*/ 341 w 726"/>
              <a:gd name="T11" fmla="*/ 150 h 319"/>
              <a:gd name="T12" fmla="*/ 625 w 726"/>
              <a:gd name="T13" fmla="*/ 165 h 319"/>
              <a:gd name="T14" fmla="*/ 724 w 726"/>
              <a:gd name="T15" fmla="*/ 97 h 319"/>
              <a:gd name="T16" fmla="*/ 677 w 726"/>
              <a:gd name="T17" fmla="*/ 4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26" h="319">
                <a:moveTo>
                  <a:pt x="677" y="4"/>
                </a:moveTo>
                <a:cubicBezTo>
                  <a:pt x="325" y="1"/>
                  <a:pt x="325" y="1"/>
                  <a:pt x="325" y="1"/>
                </a:cubicBezTo>
                <a:cubicBezTo>
                  <a:pt x="309" y="0"/>
                  <a:pt x="294" y="5"/>
                  <a:pt x="281" y="13"/>
                </a:cubicBezTo>
                <a:cubicBezTo>
                  <a:pt x="0" y="196"/>
                  <a:pt x="0" y="196"/>
                  <a:pt x="0" y="196"/>
                </a:cubicBezTo>
                <a:cubicBezTo>
                  <a:pt x="26" y="239"/>
                  <a:pt x="50" y="281"/>
                  <a:pt x="81" y="319"/>
                </a:cubicBezTo>
                <a:cubicBezTo>
                  <a:pt x="341" y="150"/>
                  <a:pt x="341" y="150"/>
                  <a:pt x="341" y="150"/>
                </a:cubicBezTo>
                <a:cubicBezTo>
                  <a:pt x="625" y="165"/>
                  <a:pt x="625" y="165"/>
                  <a:pt x="625" y="165"/>
                </a:cubicBezTo>
                <a:cubicBezTo>
                  <a:pt x="666" y="167"/>
                  <a:pt x="722" y="138"/>
                  <a:pt x="724" y="97"/>
                </a:cubicBezTo>
                <a:cubicBezTo>
                  <a:pt x="726" y="56"/>
                  <a:pt x="717" y="6"/>
                  <a:pt x="677" y="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ïSlî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2E55B2A-2692-4F42-8A7A-C8515C59DDC7}"/>
              </a:ext>
            </a:extLst>
          </p:cNvPr>
          <p:cNvSpPr>
            <a:spLocks/>
          </p:cNvSpPr>
          <p:nvPr/>
        </p:nvSpPr>
        <p:spPr bwMode="auto">
          <a:xfrm>
            <a:off x="1139713" y="3001130"/>
            <a:ext cx="175362" cy="250904"/>
          </a:xfrm>
          <a:custGeom>
            <a:avLst/>
            <a:gdLst>
              <a:gd name="T0" fmla="*/ 21 w 94"/>
              <a:gd name="T1" fmla="*/ 85 h 134"/>
              <a:gd name="T2" fmla="*/ 41 w 94"/>
              <a:gd name="T3" fmla="*/ 123 h 134"/>
              <a:gd name="T4" fmla="*/ 94 w 94"/>
              <a:gd name="T5" fmla="*/ 13 h 134"/>
              <a:gd name="T6" fmla="*/ 87 w 94"/>
              <a:gd name="T7" fmla="*/ 0 h 134"/>
              <a:gd name="T8" fmla="*/ 21 w 94"/>
              <a:gd name="T9" fmla="*/ 85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" h="134">
                <a:moveTo>
                  <a:pt x="21" y="85"/>
                </a:moveTo>
                <a:cubicBezTo>
                  <a:pt x="21" y="85"/>
                  <a:pt x="0" y="134"/>
                  <a:pt x="41" y="123"/>
                </a:cubicBezTo>
                <a:cubicBezTo>
                  <a:pt x="82" y="113"/>
                  <a:pt x="94" y="13"/>
                  <a:pt x="94" y="13"/>
                </a:cubicBezTo>
                <a:cubicBezTo>
                  <a:pt x="87" y="0"/>
                  <a:pt x="87" y="0"/>
                  <a:pt x="87" y="0"/>
                </a:cubicBezTo>
                <a:cubicBezTo>
                  <a:pt x="55" y="22"/>
                  <a:pt x="21" y="85"/>
                  <a:pt x="21" y="85"/>
                </a:cubicBezTo>
                <a:close/>
              </a:path>
            </a:pathLst>
          </a:custGeom>
          <a:solidFill>
            <a:srgbClr val="F3B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íŝļï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0E0A570-2487-4EBA-AE1E-C66C3B1D5612}"/>
              </a:ext>
            </a:extLst>
          </p:cNvPr>
          <p:cNvSpPr>
            <a:spLocks/>
          </p:cNvSpPr>
          <p:nvPr/>
        </p:nvSpPr>
        <p:spPr bwMode="auto">
          <a:xfrm>
            <a:off x="5533606" y="3030802"/>
            <a:ext cx="2110432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29" name="îṥļîḓ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5AA3222-6BF4-4944-8B34-ACFAABD0B700}"/>
              </a:ext>
            </a:extLst>
          </p:cNvPr>
          <p:cNvSpPr txBox="1">
            <a:spLocks/>
          </p:cNvSpPr>
          <p:nvPr/>
        </p:nvSpPr>
        <p:spPr bwMode="auto">
          <a:xfrm>
            <a:off x="5533606" y="2679663"/>
            <a:ext cx="2110432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accent1"/>
                </a:solidFill>
              </a:rPr>
              <a:t>标题文本预设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26" name="iśḻïd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AA4D93E-D899-4011-B165-3487AF2CF3AF}"/>
              </a:ext>
            </a:extLst>
          </p:cNvPr>
          <p:cNvSpPr>
            <a:spLocks/>
          </p:cNvSpPr>
          <p:nvPr/>
        </p:nvSpPr>
        <p:spPr bwMode="auto">
          <a:xfrm>
            <a:off x="2821081" y="4182613"/>
            <a:ext cx="2110432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27" name="ïṣľi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6548A3D-1410-46AE-BCBE-BF1DA5EEBD62}"/>
              </a:ext>
            </a:extLst>
          </p:cNvPr>
          <p:cNvSpPr txBox="1">
            <a:spLocks/>
          </p:cNvSpPr>
          <p:nvPr/>
        </p:nvSpPr>
        <p:spPr bwMode="auto">
          <a:xfrm>
            <a:off x="2821081" y="3831474"/>
            <a:ext cx="2110432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accent2"/>
                </a:solidFill>
              </a:rPr>
              <a:t>标题文本预设</a:t>
            </a:r>
            <a:endParaRPr lang="zh-CN" altLang="en-US" sz="1800" b="1" dirty="0">
              <a:solidFill>
                <a:schemeClr val="accent2"/>
              </a:solidFill>
            </a:endParaRPr>
          </a:p>
        </p:txBody>
      </p:sp>
      <p:sp>
        <p:nvSpPr>
          <p:cNvPr id="10" name="iṩ1î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FC8B51F-8E7A-4414-80DD-37FCF69E59AD}"/>
              </a:ext>
            </a:extLst>
          </p:cNvPr>
          <p:cNvSpPr/>
          <p:nvPr/>
        </p:nvSpPr>
        <p:spPr>
          <a:xfrm>
            <a:off x="700594" y="5073150"/>
            <a:ext cx="10852148" cy="1084502"/>
          </a:xfrm>
          <a:prstGeom prst="rect">
            <a:avLst/>
          </a:prstGeom>
          <a:solidFill>
            <a:schemeClr val="tx1">
              <a:alpha val="70000"/>
            </a:schemeClr>
          </a:solid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1" name="iSḻï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B6F176C-64DD-488E-8CA4-15D32ED34AEF}"/>
              </a:ext>
            </a:extLst>
          </p:cNvPr>
          <p:cNvSpPr>
            <a:spLocks/>
          </p:cNvSpPr>
          <p:nvPr/>
        </p:nvSpPr>
        <p:spPr bwMode="auto">
          <a:xfrm>
            <a:off x="0" y="2535917"/>
            <a:ext cx="9385900" cy="2566636"/>
          </a:xfrm>
          <a:custGeom>
            <a:avLst/>
            <a:gdLst>
              <a:gd name="T0" fmla="*/ 0 w 10768"/>
              <a:gd name="T1" fmla="*/ 2802 h 2802"/>
              <a:gd name="T2" fmla="*/ 2630 w 10768"/>
              <a:gd name="T3" fmla="*/ 2802 h 2802"/>
              <a:gd name="T4" fmla="*/ 5091 w 10768"/>
              <a:gd name="T5" fmla="*/ 1359 h 2802"/>
              <a:gd name="T6" fmla="*/ 7891 w 10768"/>
              <a:gd name="T7" fmla="*/ 1593 h 2802"/>
              <a:gd name="T8" fmla="*/ 8777 w 10768"/>
              <a:gd name="T9" fmla="*/ 424 h 2802"/>
              <a:gd name="T10" fmla="*/ 10768 w 10768"/>
              <a:gd name="T11" fmla="*/ 0 h 2802"/>
              <a:gd name="connsiteX0" fmla="*/ 0 w 10000"/>
              <a:gd name="connsiteY0" fmla="*/ 10000 h 10000"/>
              <a:gd name="connsiteX1" fmla="*/ 2442 w 10000"/>
              <a:gd name="connsiteY1" fmla="*/ 10000 h 10000"/>
              <a:gd name="connsiteX2" fmla="*/ 4728 w 10000"/>
              <a:gd name="connsiteY2" fmla="*/ 4850 h 10000"/>
              <a:gd name="connsiteX3" fmla="*/ 7297 w 10000"/>
              <a:gd name="connsiteY3" fmla="*/ 6798 h 10000"/>
              <a:gd name="connsiteX4" fmla="*/ 8151 w 10000"/>
              <a:gd name="connsiteY4" fmla="*/ 1513 h 10000"/>
              <a:gd name="connsiteX5" fmla="*/ 10000 w 10000"/>
              <a:gd name="connsiteY5" fmla="*/ 0 h 10000"/>
              <a:gd name="connsiteX0" fmla="*/ 0 w 10552"/>
              <a:gd name="connsiteY0" fmla="*/ 9969 h 9969"/>
              <a:gd name="connsiteX1" fmla="*/ 2442 w 10552"/>
              <a:gd name="connsiteY1" fmla="*/ 9969 h 9969"/>
              <a:gd name="connsiteX2" fmla="*/ 4728 w 10552"/>
              <a:gd name="connsiteY2" fmla="*/ 4819 h 9969"/>
              <a:gd name="connsiteX3" fmla="*/ 7297 w 10552"/>
              <a:gd name="connsiteY3" fmla="*/ 6767 h 9969"/>
              <a:gd name="connsiteX4" fmla="*/ 8151 w 10552"/>
              <a:gd name="connsiteY4" fmla="*/ 1482 h 9969"/>
              <a:gd name="connsiteX5" fmla="*/ 10552 w 10552"/>
              <a:gd name="connsiteY5" fmla="*/ 0 h 9969"/>
              <a:gd name="connsiteX0" fmla="*/ 0 w 10000"/>
              <a:gd name="connsiteY0" fmla="*/ 10000 h 10000"/>
              <a:gd name="connsiteX1" fmla="*/ 2314 w 10000"/>
              <a:gd name="connsiteY1" fmla="*/ 10000 h 10000"/>
              <a:gd name="connsiteX2" fmla="*/ 4941 w 10000"/>
              <a:gd name="connsiteY2" fmla="*/ 5403 h 10000"/>
              <a:gd name="connsiteX3" fmla="*/ 6915 w 10000"/>
              <a:gd name="connsiteY3" fmla="*/ 6788 h 10000"/>
              <a:gd name="connsiteX4" fmla="*/ 7725 w 10000"/>
              <a:gd name="connsiteY4" fmla="*/ 1487 h 10000"/>
              <a:gd name="connsiteX5" fmla="*/ 10000 w 10000"/>
              <a:gd name="connsiteY5" fmla="*/ 0 h 10000"/>
              <a:gd name="connsiteX0" fmla="*/ 0 w 10000"/>
              <a:gd name="connsiteY0" fmla="*/ 10000 h 10000"/>
              <a:gd name="connsiteX1" fmla="*/ 3118 w 10000"/>
              <a:gd name="connsiteY1" fmla="*/ 10000 h 10000"/>
              <a:gd name="connsiteX2" fmla="*/ 4941 w 10000"/>
              <a:gd name="connsiteY2" fmla="*/ 5403 h 10000"/>
              <a:gd name="connsiteX3" fmla="*/ 6915 w 10000"/>
              <a:gd name="connsiteY3" fmla="*/ 6788 h 10000"/>
              <a:gd name="connsiteX4" fmla="*/ 7725 w 10000"/>
              <a:gd name="connsiteY4" fmla="*/ 1487 h 10000"/>
              <a:gd name="connsiteX5" fmla="*/ 10000 w 10000"/>
              <a:gd name="connsiteY5" fmla="*/ 0 h 10000"/>
              <a:gd name="connsiteX0" fmla="*/ 0 w 10000"/>
              <a:gd name="connsiteY0" fmla="*/ 10000 h 10000"/>
              <a:gd name="connsiteX1" fmla="*/ 3118 w 10000"/>
              <a:gd name="connsiteY1" fmla="*/ 10000 h 10000"/>
              <a:gd name="connsiteX2" fmla="*/ 5230 w 10000"/>
              <a:gd name="connsiteY2" fmla="*/ 5845 h 10000"/>
              <a:gd name="connsiteX3" fmla="*/ 6915 w 10000"/>
              <a:gd name="connsiteY3" fmla="*/ 6788 h 10000"/>
              <a:gd name="connsiteX4" fmla="*/ 7725 w 10000"/>
              <a:gd name="connsiteY4" fmla="*/ 1487 h 10000"/>
              <a:gd name="connsiteX5" fmla="*/ 10000 w 10000"/>
              <a:gd name="connsiteY5" fmla="*/ 0 h 10000"/>
              <a:gd name="connsiteX0" fmla="*/ 0 w 10000"/>
              <a:gd name="connsiteY0" fmla="*/ 10000 h 10000"/>
              <a:gd name="connsiteX1" fmla="*/ 3118 w 10000"/>
              <a:gd name="connsiteY1" fmla="*/ 10000 h 10000"/>
              <a:gd name="connsiteX2" fmla="*/ 5230 w 10000"/>
              <a:gd name="connsiteY2" fmla="*/ 5845 h 10000"/>
              <a:gd name="connsiteX3" fmla="*/ 6915 w 10000"/>
              <a:gd name="connsiteY3" fmla="*/ 6788 h 10000"/>
              <a:gd name="connsiteX4" fmla="*/ 7725 w 10000"/>
              <a:gd name="connsiteY4" fmla="*/ 1487 h 10000"/>
              <a:gd name="connsiteX5" fmla="*/ 10000 w 10000"/>
              <a:gd name="connsiteY5" fmla="*/ 0 h 10000"/>
              <a:gd name="connsiteX0" fmla="*/ 0 w 7725"/>
              <a:gd name="connsiteY0" fmla="*/ 8513 h 8513"/>
              <a:gd name="connsiteX1" fmla="*/ 3118 w 7725"/>
              <a:gd name="connsiteY1" fmla="*/ 8513 h 8513"/>
              <a:gd name="connsiteX2" fmla="*/ 5230 w 7725"/>
              <a:gd name="connsiteY2" fmla="*/ 4358 h 8513"/>
              <a:gd name="connsiteX3" fmla="*/ 6915 w 7725"/>
              <a:gd name="connsiteY3" fmla="*/ 5301 h 8513"/>
              <a:gd name="connsiteX4" fmla="*/ 7725 w 7725"/>
              <a:gd name="connsiteY4" fmla="*/ 0 h 8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25" h="8513">
                <a:moveTo>
                  <a:pt x="0" y="8513"/>
                </a:moveTo>
                <a:lnTo>
                  <a:pt x="3118" y="8513"/>
                </a:lnTo>
                <a:lnTo>
                  <a:pt x="5230" y="4358"/>
                </a:lnTo>
                <a:lnTo>
                  <a:pt x="6915" y="5301"/>
                </a:lnTo>
                <a:lnTo>
                  <a:pt x="7725" y="0"/>
                </a:lnTo>
              </a:path>
            </a:pathLst>
          </a:custGeom>
          <a:noFill/>
          <a:ln w="76200">
            <a:solidFill>
              <a:schemeClr val="tx2">
                <a:lumMod val="40000"/>
                <a:lumOff val="6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îšḷï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E2B24EF-5A93-433C-8546-698DC837B510}"/>
              </a:ext>
            </a:extLst>
          </p:cNvPr>
          <p:cNvSpPr/>
          <p:nvPr/>
        </p:nvSpPr>
        <p:spPr>
          <a:xfrm>
            <a:off x="3321689" y="4809587"/>
            <a:ext cx="604284" cy="568078"/>
          </a:xfrm>
          <a:prstGeom prst="heptagon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70000" lnSpcReduction="20000"/>
          </a:bodyPr>
          <a:lstStyle/>
          <a:p>
            <a:pPr algn="ctr"/>
            <a:r>
              <a:rPr lang="en-US" altLang="zh-CN" sz="2800">
                <a:solidFill>
                  <a:srgbClr val="FFFFFF"/>
                </a:solidFill>
                <a:latin typeface="Impact" panose="020B0806030902050204" pitchFamily="34" charset="0"/>
              </a:rPr>
              <a:t>1</a:t>
            </a:r>
            <a:endParaRPr lang="en-US" altLang="zh-CN" sz="28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23" name="išļî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B53979A-DE18-4C33-B15D-6765B73D0C35}"/>
              </a:ext>
            </a:extLst>
          </p:cNvPr>
          <p:cNvSpPr/>
          <p:nvPr/>
        </p:nvSpPr>
        <p:spPr>
          <a:xfrm flipH="1">
            <a:off x="8947167" y="2270784"/>
            <a:ext cx="650100" cy="611149"/>
          </a:xfrm>
          <a:prstGeom prst="heptagon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77500" lnSpcReduction="20000"/>
          </a:bodyPr>
          <a:lstStyle/>
          <a:p>
            <a:pPr algn="ctr"/>
            <a:r>
              <a:rPr lang="en-US" altLang="zh-CN" sz="2800">
                <a:solidFill>
                  <a:srgbClr val="FFFFFF"/>
                </a:solidFill>
                <a:latin typeface="Impact" panose="020B0806030902050204" pitchFamily="34" charset="0"/>
              </a:rPr>
              <a:t>4</a:t>
            </a:r>
            <a:endParaRPr lang="en-US" altLang="zh-CN" sz="28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24" name="îşḻî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316081E-7EE7-4091-944B-F848ED873FB3}"/>
              </a:ext>
            </a:extLst>
          </p:cNvPr>
          <p:cNvSpPr/>
          <p:nvPr/>
        </p:nvSpPr>
        <p:spPr>
          <a:xfrm flipH="1">
            <a:off x="5905683" y="3642335"/>
            <a:ext cx="650100" cy="611149"/>
          </a:xfrm>
          <a:prstGeom prst="heptagon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77500" lnSpcReduction="20000"/>
          </a:bodyPr>
          <a:lstStyle/>
          <a:p>
            <a:pPr algn="ctr"/>
            <a:r>
              <a:rPr lang="en-US" altLang="zh-CN" sz="2800">
                <a:solidFill>
                  <a:srgbClr val="FFFFFF"/>
                </a:solidFill>
                <a:latin typeface="Impact" panose="020B0806030902050204" pitchFamily="34" charset="0"/>
              </a:rPr>
              <a:t>2</a:t>
            </a:r>
            <a:endParaRPr lang="en-US" altLang="zh-CN" sz="28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25" name="îSļî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4F138DB-ED41-4A18-A566-3A5010F01093}"/>
              </a:ext>
            </a:extLst>
          </p:cNvPr>
          <p:cNvSpPr/>
          <p:nvPr/>
        </p:nvSpPr>
        <p:spPr>
          <a:xfrm flipH="1">
            <a:off x="7915959" y="3769295"/>
            <a:ext cx="650100" cy="611149"/>
          </a:xfrm>
          <a:prstGeom prst="heptagon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77500" lnSpcReduction="20000"/>
          </a:bodyPr>
          <a:lstStyle/>
          <a:p>
            <a:pPr algn="ctr"/>
            <a:r>
              <a:rPr lang="en-US" altLang="zh-CN" sz="2800">
                <a:solidFill>
                  <a:srgbClr val="FFFFFF"/>
                </a:solidFill>
                <a:latin typeface="Impact" panose="020B0806030902050204" pitchFamily="34" charset="0"/>
              </a:rPr>
              <a:t>3</a:t>
            </a:r>
            <a:endParaRPr lang="en-US" altLang="zh-CN" sz="28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19" name="ïSľî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7AFEBB6-394A-4492-997C-EC4C80EFCA8E}"/>
              </a:ext>
            </a:extLst>
          </p:cNvPr>
          <p:cNvSpPr>
            <a:spLocks/>
          </p:cNvSpPr>
          <p:nvPr/>
        </p:nvSpPr>
        <p:spPr bwMode="auto">
          <a:xfrm>
            <a:off x="8635644" y="4182613"/>
            <a:ext cx="2110432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20" name="î$lï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4470904-2289-477B-BE6C-55B74244CCF8}"/>
              </a:ext>
            </a:extLst>
          </p:cNvPr>
          <p:cNvSpPr txBox="1">
            <a:spLocks/>
          </p:cNvSpPr>
          <p:nvPr/>
        </p:nvSpPr>
        <p:spPr bwMode="auto">
          <a:xfrm>
            <a:off x="8635644" y="3831474"/>
            <a:ext cx="2110432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accent4"/>
                </a:solidFill>
              </a:rPr>
              <a:t>标题文本预设</a:t>
            </a:r>
            <a:endParaRPr lang="zh-CN" altLang="en-US" sz="1800" b="1" dirty="0">
              <a:solidFill>
                <a:schemeClr val="accent4"/>
              </a:solidFill>
            </a:endParaRPr>
          </a:p>
        </p:txBody>
      </p:sp>
      <p:sp>
        <p:nvSpPr>
          <p:cNvPr id="17" name="ïş1íd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D2B24C2-B487-4660-9570-B5C8164AFB24}"/>
              </a:ext>
            </a:extLst>
          </p:cNvPr>
          <p:cNvSpPr>
            <a:spLocks/>
          </p:cNvSpPr>
          <p:nvPr/>
        </p:nvSpPr>
        <p:spPr bwMode="auto">
          <a:xfrm>
            <a:off x="9272217" y="1716963"/>
            <a:ext cx="2110432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18" name="iṥḷi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B7096A2-B6F9-4604-B032-EE7D54AFF915}"/>
              </a:ext>
            </a:extLst>
          </p:cNvPr>
          <p:cNvSpPr txBox="1">
            <a:spLocks/>
          </p:cNvSpPr>
          <p:nvPr/>
        </p:nvSpPr>
        <p:spPr bwMode="auto">
          <a:xfrm>
            <a:off x="9272217" y="1365824"/>
            <a:ext cx="2110432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accent3"/>
                </a:solidFill>
              </a:rPr>
              <a:t>标题文本预设</a:t>
            </a:r>
            <a:endParaRPr lang="zh-CN" altLang="en-US" sz="1800" b="1" dirty="0">
              <a:solidFill>
                <a:schemeClr val="accent3"/>
              </a:solidFill>
            </a:endParaRPr>
          </a:p>
        </p:txBody>
      </p:sp>
      <p:sp>
        <p:nvSpPr>
          <p:cNvPr id="15" name="ïṩľï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6AB7CCB-ABA9-4828-9E9F-BE5149E2610F}"/>
              </a:ext>
            </a:extLst>
          </p:cNvPr>
          <p:cNvSpPr txBox="1">
            <a:spLocks/>
          </p:cNvSpPr>
          <p:nvPr/>
        </p:nvSpPr>
        <p:spPr>
          <a:xfrm>
            <a:off x="2901632" y="5504989"/>
            <a:ext cx="6450075" cy="58830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marL="0" indent="0" algn="ctr">
              <a:buNone/>
            </a:pPr>
            <a:r>
              <a:rPr lang="en-US" altLang="zh-CN" sz="1000">
                <a:solidFill>
                  <a:schemeClr val="bg1"/>
                </a:solidFill>
              </a:rPr>
              <a:t>1.</a:t>
            </a:r>
            <a:r>
              <a:rPr lang="zh-CN" altLang="en-US" sz="1000">
                <a:solidFill>
                  <a:schemeClr val="bg1"/>
                </a:solidFill>
              </a:rPr>
              <a:t>单击要填充的形状；</a:t>
            </a:r>
            <a:r>
              <a:rPr lang="en-US" altLang="zh-CN" sz="1000">
                <a:solidFill>
                  <a:schemeClr val="bg1"/>
                </a:solidFill>
              </a:rPr>
              <a:t>2.</a:t>
            </a:r>
            <a:r>
              <a:rPr lang="zh-CN" altLang="en-US" sz="1000">
                <a:solidFill>
                  <a:schemeClr val="bg1"/>
                </a:solidFill>
              </a:rPr>
              <a:t>在“格式”选项卡上的“形状样式”组中，单击“形状填充”</a:t>
            </a:r>
            <a:br>
              <a:rPr lang="zh-CN" altLang="en-US" sz="1000">
                <a:solidFill>
                  <a:schemeClr val="bg1"/>
                </a:solidFill>
              </a:rPr>
            </a:br>
            <a:r>
              <a:rPr lang="zh-CN" altLang="en-US" sz="1000">
                <a:solidFill>
                  <a:schemeClr val="bg1"/>
                </a:solidFill>
              </a:rPr>
              <a:t>旁边的箭头，然后单击「图片或纹理填充」。</a:t>
            </a:r>
            <a:r>
              <a:rPr lang="en-US" altLang="zh-CN" sz="1000">
                <a:solidFill>
                  <a:schemeClr val="bg1"/>
                </a:solidFill>
              </a:rPr>
              <a:t>3.</a:t>
            </a:r>
            <a:r>
              <a:rPr lang="zh-CN" altLang="en-US" sz="1000">
                <a:solidFill>
                  <a:schemeClr val="bg1"/>
                </a:solidFill>
              </a:rPr>
              <a:t>找到包含需要使用的图片的文件夹，单击该图片，</a:t>
            </a:r>
            <a:br>
              <a:rPr lang="zh-CN" altLang="en-US" sz="1000">
                <a:solidFill>
                  <a:schemeClr val="bg1"/>
                </a:solidFill>
              </a:rPr>
            </a:br>
            <a:r>
              <a:rPr lang="zh-CN" altLang="en-US" sz="1000">
                <a:solidFill>
                  <a:schemeClr val="bg1"/>
                </a:solidFill>
              </a:rPr>
              <a:t>然后单击“插入”。</a:t>
            </a:r>
            <a:r>
              <a:rPr lang="en-US" altLang="zh-CN" sz="1000">
                <a:solidFill>
                  <a:schemeClr val="bg1"/>
                </a:solidFill>
              </a:rPr>
              <a:t>4.</a:t>
            </a:r>
            <a:r>
              <a:rPr lang="zh-CN" altLang="en-US" sz="1000">
                <a:solidFill>
                  <a:schemeClr val="bg1"/>
                </a:solidFill>
              </a:rPr>
              <a:t>使用图片工具“裁剪”下拉菜单中的「填充」可对图片进行调整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6" name="íšlïď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801E6F7-95E9-4F4B-8200-5322111573DE}"/>
              </a:ext>
            </a:extLst>
          </p:cNvPr>
          <p:cNvSpPr txBox="1">
            <a:spLocks/>
          </p:cNvSpPr>
          <p:nvPr/>
        </p:nvSpPr>
        <p:spPr>
          <a:xfrm>
            <a:off x="2901632" y="5212889"/>
            <a:ext cx="6450076" cy="292100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indent="0" algn="ctr">
              <a:buNone/>
            </a:pPr>
            <a:r>
              <a:rPr lang="zh-CN" altLang="en-US" sz="1600" b="1">
                <a:solidFill>
                  <a:schemeClr val="bg1"/>
                </a:solidFill>
              </a:rPr>
              <a:t>请在形状中填充图片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10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C8339BC-C808-4D75-910A-947B1EC22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211EF6B-193F-4B5B-9386-7E65D04237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0E99C6A-9F67-4D16-93F2-4048C8067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22" name="iS1i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ED6E347-9424-4129-9DDF-544CE6C3AFF5}"/>
              </a:ext>
            </a:extLst>
          </p:cNvPr>
          <p:cNvSpPr/>
          <p:nvPr/>
        </p:nvSpPr>
        <p:spPr>
          <a:xfrm rot="10800000">
            <a:off x="3240236" y="-211481"/>
            <a:ext cx="5704487" cy="5704488"/>
          </a:xfrm>
          <a:prstGeom prst="blockArc">
            <a:avLst>
              <a:gd name="adj1" fmla="val 10800000"/>
              <a:gd name="adj2" fmla="val 138810"/>
              <a:gd name="adj3" fmla="val 4426"/>
            </a:avLst>
          </a:prstGeom>
          <a:solidFill>
            <a:schemeClr val="accent1">
              <a:lumMod val="20000"/>
              <a:lumOff val="80000"/>
              <a:alpha val="8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algn="ctr" defTabSz="457200">
              <a:lnSpc>
                <a:spcPct val="120000"/>
              </a:lnSpc>
            </a:pPr>
            <a:endParaRPr lang="zh-CN" altLang="en-US" sz="1400" dirty="0">
              <a:solidFill>
                <a:prstClr val="white"/>
              </a:solidFill>
            </a:endParaRPr>
          </a:p>
        </p:txBody>
      </p:sp>
      <p:cxnSp>
        <p:nvCxnSpPr>
          <p:cNvPr id="23" name="肘形连接符 114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0445BC7-5652-4E14-A965-CA2EEEF94643}"/>
              </a:ext>
            </a:extLst>
          </p:cNvPr>
          <p:cNvCxnSpPr>
            <a:cxnSpLocks/>
            <a:stCxn id="12" idx="2"/>
          </p:cNvCxnSpPr>
          <p:nvPr/>
        </p:nvCxnSpPr>
        <p:spPr>
          <a:xfrm rot="16200000" flipH="1">
            <a:off x="2613581" y="2978097"/>
            <a:ext cx="1119544" cy="1331900"/>
          </a:xfrm>
          <a:prstGeom prst="bentConnector2">
            <a:avLst/>
          </a:prstGeom>
          <a:ln w="3175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肘形连接符 115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C0E2DB3-5D29-41E0-8C58-077565880BD0}"/>
              </a:ext>
            </a:extLst>
          </p:cNvPr>
          <p:cNvCxnSpPr>
            <a:cxnSpLocks/>
            <a:stCxn id="10" idx="2"/>
          </p:cNvCxnSpPr>
          <p:nvPr/>
        </p:nvCxnSpPr>
        <p:spPr>
          <a:xfrm rot="5400000">
            <a:off x="8466743" y="2995164"/>
            <a:ext cx="1128746" cy="1306968"/>
          </a:xfrm>
          <a:prstGeom prst="bentConnector2">
            <a:avLst/>
          </a:prstGeom>
          <a:ln w="3175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îSľï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6437DDF-26C7-4343-B6FA-5A30EFE6AFDD}"/>
              </a:ext>
            </a:extLst>
          </p:cNvPr>
          <p:cNvSpPr>
            <a:spLocks/>
          </p:cNvSpPr>
          <p:nvPr/>
        </p:nvSpPr>
        <p:spPr bwMode="auto">
          <a:xfrm>
            <a:off x="7904861" y="1123951"/>
            <a:ext cx="3559478" cy="1953778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7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dirty="0">
              <a:solidFill>
                <a:schemeClr val="lt1"/>
              </a:solidFill>
            </a:endParaRPr>
          </a:p>
        </p:txBody>
      </p:sp>
      <p:sp>
        <p:nvSpPr>
          <p:cNvPr id="8" name="íSḷï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9CE2F76-4018-4288-B75F-4C2E5BE149A3}"/>
              </a:ext>
            </a:extLst>
          </p:cNvPr>
          <p:cNvSpPr>
            <a:spLocks/>
          </p:cNvSpPr>
          <p:nvPr/>
        </p:nvSpPr>
        <p:spPr bwMode="auto">
          <a:xfrm>
            <a:off x="4316262" y="1123950"/>
            <a:ext cx="3559478" cy="1953778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433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dirty="0">
              <a:solidFill>
                <a:schemeClr val="lt1"/>
              </a:solidFill>
            </a:endParaRPr>
          </a:p>
        </p:txBody>
      </p:sp>
      <p:sp>
        <p:nvSpPr>
          <p:cNvPr id="9" name="í$ḷï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8DA1A05-1D78-4691-95D3-265857771071}"/>
              </a:ext>
            </a:extLst>
          </p:cNvPr>
          <p:cNvSpPr>
            <a:spLocks/>
          </p:cNvSpPr>
          <p:nvPr/>
        </p:nvSpPr>
        <p:spPr bwMode="auto">
          <a:xfrm>
            <a:off x="727664" y="1123950"/>
            <a:ext cx="3559478" cy="1953778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73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dirty="0">
              <a:solidFill>
                <a:schemeClr val="lt1"/>
              </a:solidFill>
            </a:endParaRPr>
          </a:p>
        </p:txBody>
      </p:sp>
      <p:sp>
        <p:nvSpPr>
          <p:cNvPr id="10" name="íṥ1í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F13F80E-EA0C-4DC6-AB08-E31E9A2F7EC5}"/>
              </a:ext>
            </a:extLst>
          </p:cNvPr>
          <p:cNvSpPr>
            <a:spLocks/>
          </p:cNvSpPr>
          <p:nvPr/>
        </p:nvSpPr>
        <p:spPr bwMode="auto">
          <a:xfrm>
            <a:off x="7904861" y="2640763"/>
            <a:ext cx="3559478" cy="443512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txBody>
          <a:bodyPr anchor="ctr"/>
          <a:lstStyle/>
          <a:p>
            <a:pPr algn="ctr"/>
            <a:r>
              <a:rPr lang="zh-CN" altLang="en-US" b="1">
                <a:solidFill>
                  <a:schemeClr val="bg1"/>
                </a:solidFill>
              </a:rPr>
              <a:t>标题文本预设</a:t>
            </a:r>
            <a:endParaRPr lang="zh-CN" altLang="zh-CN" b="1" dirty="0">
              <a:solidFill>
                <a:schemeClr val="bg1"/>
              </a:solidFill>
            </a:endParaRPr>
          </a:p>
        </p:txBody>
      </p:sp>
      <p:sp>
        <p:nvSpPr>
          <p:cNvPr id="11" name="íŝḷíḑ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F34163C-B9EA-4F13-9842-B7EB428E3358}"/>
              </a:ext>
            </a:extLst>
          </p:cNvPr>
          <p:cNvSpPr>
            <a:spLocks/>
          </p:cNvSpPr>
          <p:nvPr/>
        </p:nvSpPr>
        <p:spPr bwMode="auto">
          <a:xfrm>
            <a:off x="4316262" y="2640763"/>
            <a:ext cx="3559478" cy="443512"/>
          </a:xfrm>
          <a:prstGeom prst="rect">
            <a:avLst/>
          </a:prstGeom>
          <a:solidFill>
            <a:schemeClr val="accent1">
              <a:lumMod val="100000"/>
              <a:alpha val="85000"/>
            </a:schemeClr>
          </a:solidFill>
          <a:ln>
            <a:noFill/>
          </a:ln>
        </p:spPr>
        <p:txBody>
          <a:bodyPr anchor="ctr"/>
          <a:lstStyle/>
          <a:p>
            <a:pPr algn="ctr"/>
            <a:r>
              <a:rPr lang="zh-CN" altLang="en-US" b="1">
                <a:solidFill>
                  <a:schemeClr val="bg1"/>
                </a:solidFill>
              </a:rPr>
              <a:t>标题文本预设</a:t>
            </a:r>
            <a:endParaRPr lang="zh-CN" altLang="zh-CN" b="1" dirty="0">
              <a:solidFill>
                <a:schemeClr val="bg1"/>
              </a:solidFill>
            </a:endParaRPr>
          </a:p>
        </p:txBody>
      </p:sp>
      <p:sp>
        <p:nvSpPr>
          <p:cNvPr id="12" name="iş1i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BF1E633-99C4-4B5D-BFA5-C2E207F1ED37}"/>
              </a:ext>
            </a:extLst>
          </p:cNvPr>
          <p:cNvSpPr>
            <a:spLocks/>
          </p:cNvSpPr>
          <p:nvPr/>
        </p:nvSpPr>
        <p:spPr bwMode="auto">
          <a:xfrm>
            <a:off x="727664" y="2640763"/>
            <a:ext cx="3559478" cy="443512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txBody>
          <a:bodyPr anchor="ctr"/>
          <a:lstStyle/>
          <a:p>
            <a:pPr lvl="0" algn="ctr"/>
            <a:r>
              <a:rPr lang="zh-CN" altLang="en-US" b="1" dirty="0">
                <a:solidFill>
                  <a:schemeClr val="bg1"/>
                </a:solidFill>
              </a:rPr>
              <a:t>标题文本预设</a:t>
            </a:r>
            <a:endParaRPr lang="zh-CN" altLang="zh-CN" b="1" dirty="0">
              <a:solidFill>
                <a:schemeClr val="bg1"/>
              </a:solidFill>
            </a:endParaRPr>
          </a:p>
        </p:txBody>
      </p:sp>
      <p:sp>
        <p:nvSpPr>
          <p:cNvPr id="20" name="iSļî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6634846-B5E1-4FB8-9500-216170402AAE}"/>
              </a:ext>
            </a:extLst>
          </p:cNvPr>
          <p:cNvSpPr>
            <a:spLocks/>
          </p:cNvSpPr>
          <p:nvPr/>
        </p:nvSpPr>
        <p:spPr bwMode="auto">
          <a:xfrm>
            <a:off x="4983589" y="4043689"/>
            <a:ext cx="2224822" cy="5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此部分内容作为文字排版占位显示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/>
            </a:r>
            <a:b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</a:b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 （建议使用主题字体）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1" name="íṣ1ïḓ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13627E0-E5B7-44F6-92F9-F671A63F8926}"/>
              </a:ext>
            </a:extLst>
          </p:cNvPr>
          <p:cNvSpPr txBox="1">
            <a:spLocks/>
          </p:cNvSpPr>
          <p:nvPr/>
        </p:nvSpPr>
        <p:spPr bwMode="auto">
          <a:xfrm>
            <a:off x="4983589" y="3692550"/>
            <a:ext cx="2224822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标题文本预设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18" name="íśļï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73A7372-CC9A-49FE-A4F3-FA498C8E4777}"/>
              </a:ext>
            </a:extLst>
          </p:cNvPr>
          <p:cNvSpPr txBox="1"/>
          <p:nvPr/>
        </p:nvSpPr>
        <p:spPr>
          <a:xfrm>
            <a:off x="692835" y="4729129"/>
            <a:ext cx="3423166" cy="112874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900" dirty="0"/>
              <a:t>1.</a:t>
            </a:r>
            <a:r>
              <a:rPr lang="zh-CN" altLang="en-US" sz="900" dirty="0"/>
              <a:t>单击要填充的形状；</a:t>
            </a:r>
            <a:r>
              <a:rPr lang="en-US" altLang="zh-CN" sz="900" dirty="0"/>
              <a:t>2.</a:t>
            </a:r>
            <a:r>
              <a:rPr lang="zh-CN" altLang="en-US" sz="900" dirty="0"/>
              <a:t>在“格式”选项卡上的“形状样式”组中，单击“形状填充”旁边的箭头，然后单击「图片或纹理填充」； </a:t>
            </a:r>
            <a:r>
              <a:rPr lang="en-US" altLang="zh-CN" sz="900" dirty="0"/>
              <a:t>3.</a:t>
            </a:r>
            <a:r>
              <a:rPr lang="zh-CN" altLang="en-US" sz="900" dirty="0"/>
              <a:t>找到包含需要使用的图片的文件夹，单击该图片，然后单击“插入”；</a:t>
            </a:r>
            <a:r>
              <a:rPr lang="en-US" altLang="zh-CN" sz="900" dirty="0"/>
              <a:t>4.</a:t>
            </a:r>
            <a:r>
              <a:rPr lang="zh-CN" altLang="en-US" sz="900" dirty="0"/>
              <a:t>使用图片工具“裁剪”下拉菜单中的「填充」可对图片进行调整</a:t>
            </a:r>
          </a:p>
        </p:txBody>
      </p:sp>
      <p:sp>
        <p:nvSpPr>
          <p:cNvPr id="19" name="î$ľí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AA33DB0-7970-410E-8124-33D1A91319F0}"/>
              </a:ext>
            </a:extLst>
          </p:cNvPr>
          <p:cNvSpPr txBox="1"/>
          <p:nvPr/>
        </p:nvSpPr>
        <p:spPr>
          <a:xfrm>
            <a:off x="692835" y="4257308"/>
            <a:ext cx="3423166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r>
              <a:rPr lang="zh-CN" altLang="en-US" sz="1400" b="1" dirty="0"/>
              <a:t>请在形状中填充图片</a:t>
            </a:r>
          </a:p>
        </p:txBody>
      </p:sp>
      <p:sp>
        <p:nvSpPr>
          <p:cNvPr id="16" name="íṧļîḓ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01131C4-2D69-44EC-9A60-9A8A9BB790E7}"/>
              </a:ext>
            </a:extLst>
          </p:cNvPr>
          <p:cNvSpPr txBox="1"/>
          <p:nvPr/>
        </p:nvSpPr>
        <p:spPr>
          <a:xfrm>
            <a:off x="8352696" y="4729129"/>
            <a:ext cx="3171765" cy="112874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900" dirty="0"/>
              <a:t>1.</a:t>
            </a:r>
            <a:r>
              <a:rPr lang="zh-CN" altLang="en-US" sz="900" dirty="0"/>
              <a:t>单击要填充的形状；</a:t>
            </a:r>
            <a:r>
              <a:rPr lang="en-US" altLang="zh-CN" sz="900" dirty="0"/>
              <a:t>2.</a:t>
            </a:r>
            <a:r>
              <a:rPr lang="zh-CN" altLang="en-US" sz="900" dirty="0"/>
              <a:t>在“格式”选项卡上的“形状样式”组中，单击“形状填充”旁边的箭头，然后单击「图片或纹理填充」； </a:t>
            </a:r>
            <a:r>
              <a:rPr lang="en-US" altLang="zh-CN" sz="900" dirty="0"/>
              <a:t>3.</a:t>
            </a:r>
            <a:r>
              <a:rPr lang="zh-CN" altLang="en-US" sz="900" dirty="0"/>
              <a:t>找到包含需要使用的图片的文件夹，单击该图片，然后单击“插入”；</a:t>
            </a:r>
            <a:r>
              <a:rPr lang="en-US" altLang="zh-CN" sz="900" dirty="0"/>
              <a:t>4.</a:t>
            </a:r>
            <a:r>
              <a:rPr lang="zh-CN" altLang="en-US" sz="900" dirty="0"/>
              <a:t>使用图片工具“裁剪”下拉菜单中的「填充」可对图片进行调整</a:t>
            </a:r>
          </a:p>
        </p:txBody>
      </p:sp>
      <p:sp>
        <p:nvSpPr>
          <p:cNvPr id="17" name="ïsľîḓ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4044F83-C9C2-40E6-BE39-74E3BD65A892}"/>
              </a:ext>
            </a:extLst>
          </p:cNvPr>
          <p:cNvSpPr txBox="1"/>
          <p:nvPr/>
        </p:nvSpPr>
        <p:spPr>
          <a:xfrm>
            <a:off x="8352696" y="4257308"/>
            <a:ext cx="3171765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r>
              <a:rPr lang="zh-CN" altLang="en-US" sz="1400" b="1" dirty="0"/>
              <a:t>请在形状中填充图片</a:t>
            </a:r>
          </a:p>
        </p:txBody>
      </p:sp>
    </p:spTree>
    <p:extLst>
      <p:ext uri="{BB962C8B-B14F-4D97-AF65-F5344CB8AC3E}">
        <p14:creationId xmlns:p14="http://schemas.microsoft.com/office/powerpoint/2010/main" val="321598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DE5A88F3-20E3-4EBC-9DE3-C585AC99B9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399BBA40-A5A5-4DFE-A950-56BC84DDF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9C7D1141-B11F-4C60-B5A6-C94897A60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sp>
        <p:nvSpPr>
          <p:cNvPr id="6" name="î$ḷîďe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DF794D06-D125-4DE1-886B-187662FF79E3}"/>
              </a:ext>
            </a:extLst>
          </p:cNvPr>
          <p:cNvSpPr/>
          <p:nvPr/>
        </p:nvSpPr>
        <p:spPr>
          <a:xfrm>
            <a:off x="1691" y="2939943"/>
            <a:ext cx="12192000" cy="14401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1" name="iSľiḍe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B7D09F34-A977-4113-AC9A-6BBAF92FD9F3}"/>
              </a:ext>
            </a:extLst>
          </p:cNvPr>
          <p:cNvSpPr>
            <a:spLocks/>
          </p:cNvSpPr>
          <p:nvPr/>
        </p:nvSpPr>
        <p:spPr bwMode="auto">
          <a:xfrm>
            <a:off x="6110601" y="1802814"/>
            <a:ext cx="1831154" cy="1832792"/>
          </a:xfrm>
          <a:custGeom>
            <a:avLst/>
            <a:gdLst>
              <a:gd name="T0" fmla="*/ 0 w 5152"/>
              <a:gd name="T1" fmla="*/ 0 h 5152"/>
              <a:gd name="T2" fmla="*/ 4294 w 5152"/>
              <a:gd name="T3" fmla="*/ 0 h 5152"/>
              <a:gd name="T4" fmla="*/ 5152 w 5152"/>
              <a:gd name="T5" fmla="*/ 859 h 5152"/>
              <a:gd name="T6" fmla="*/ 5152 w 5152"/>
              <a:gd name="T7" fmla="*/ 5152 h 5152"/>
              <a:gd name="T8" fmla="*/ 0 w 5152"/>
              <a:gd name="T9" fmla="*/ 5152 h 5152"/>
              <a:gd name="T10" fmla="*/ 0 w 5152"/>
              <a:gd name="T11" fmla="*/ 0 h 5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52" h="5152">
                <a:moveTo>
                  <a:pt x="0" y="0"/>
                </a:moveTo>
                <a:lnTo>
                  <a:pt x="4294" y="0"/>
                </a:lnTo>
                <a:cubicBezTo>
                  <a:pt x="4768" y="0"/>
                  <a:pt x="5152" y="385"/>
                  <a:pt x="5152" y="859"/>
                </a:cubicBezTo>
                <a:lnTo>
                  <a:pt x="5152" y="5152"/>
                </a:lnTo>
                <a:lnTo>
                  <a:pt x="0" y="5152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682"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íṡļiḓe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B88BFAE6-452A-4A25-B1F8-4BAF7419C991}"/>
              </a:ext>
            </a:extLst>
          </p:cNvPr>
          <p:cNvSpPr>
            <a:spLocks/>
          </p:cNvSpPr>
          <p:nvPr/>
        </p:nvSpPr>
        <p:spPr bwMode="auto">
          <a:xfrm>
            <a:off x="4250245" y="1802814"/>
            <a:ext cx="1831154" cy="1832792"/>
          </a:xfrm>
          <a:custGeom>
            <a:avLst/>
            <a:gdLst>
              <a:gd name="T0" fmla="*/ 5152 w 5152"/>
              <a:gd name="T1" fmla="*/ 0 h 5152"/>
              <a:gd name="T2" fmla="*/ 859 w 5152"/>
              <a:gd name="T3" fmla="*/ 0 h 5152"/>
              <a:gd name="T4" fmla="*/ 0 w 5152"/>
              <a:gd name="T5" fmla="*/ 859 h 5152"/>
              <a:gd name="T6" fmla="*/ 0 w 5152"/>
              <a:gd name="T7" fmla="*/ 5152 h 5152"/>
              <a:gd name="T8" fmla="*/ 5152 w 5152"/>
              <a:gd name="T9" fmla="*/ 5152 h 5152"/>
              <a:gd name="T10" fmla="*/ 5152 w 5152"/>
              <a:gd name="T11" fmla="*/ 0 h 5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52" h="5152">
                <a:moveTo>
                  <a:pt x="5152" y="0"/>
                </a:moveTo>
                <a:lnTo>
                  <a:pt x="859" y="0"/>
                </a:lnTo>
                <a:cubicBezTo>
                  <a:pt x="385" y="0"/>
                  <a:pt x="0" y="385"/>
                  <a:pt x="0" y="859"/>
                </a:cubicBezTo>
                <a:lnTo>
                  <a:pt x="0" y="5152"/>
                </a:lnTo>
                <a:lnTo>
                  <a:pt x="5152" y="5152"/>
                </a:lnTo>
                <a:lnTo>
                  <a:pt x="5152" y="0"/>
                </a:lnTo>
                <a:close/>
              </a:path>
            </a:pathLst>
          </a:cu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682"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3" name="îṥ1iḓé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38528409-957E-4D64-ABAB-42EC53800367}"/>
              </a:ext>
            </a:extLst>
          </p:cNvPr>
          <p:cNvSpPr>
            <a:spLocks/>
          </p:cNvSpPr>
          <p:nvPr/>
        </p:nvSpPr>
        <p:spPr bwMode="auto">
          <a:xfrm>
            <a:off x="4250245" y="3677877"/>
            <a:ext cx="1831154" cy="1832792"/>
          </a:xfrm>
          <a:custGeom>
            <a:avLst/>
            <a:gdLst>
              <a:gd name="T0" fmla="*/ 5152 w 5152"/>
              <a:gd name="T1" fmla="*/ 5152 h 5152"/>
              <a:gd name="T2" fmla="*/ 859 w 5152"/>
              <a:gd name="T3" fmla="*/ 5152 h 5152"/>
              <a:gd name="T4" fmla="*/ 0 w 5152"/>
              <a:gd name="T5" fmla="*/ 4294 h 5152"/>
              <a:gd name="T6" fmla="*/ 0 w 5152"/>
              <a:gd name="T7" fmla="*/ 0 h 5152"/>
              <a:gd name="T8" fmla="*/ 5152 w 5152"/>
              <a:gd name="T9" fmla="*/ 0 h 5152"/>
              <a:gd name="T10" fmla="*/ 5152 w 5152"/>
              <a:gd name="T11" fmla="*/ 5152 h 5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52" h="5152">
                <a:moveTo>
                  <a:pt x="5152" y="5152"/>
                </a:moveTo>
                <a:lnTo>
                  <a:pt x="859" y="5152"/>
                </a:lnTo>
                <a:cubicBezTo>
                  <a:pt x="385" y="5152"/>
                  <a:pt x="0" y="4768"/>
                  <a:pt x="0" y="4294"/>
                </a:cubicBezTo>
                <a:lnTo>
                  <a:pt x="0" y="0"/>
                </a:lnTo>
                <a:lnTo>
                  <a:pt x="5152" y="0"/>
                </a:lnTo>
                <a:lnTo>
                  <a:pt x="5152" y="5152"/>
                </a:lnTo>
                <a:close/>
              </a:path>
            </a:pathLst>
          </a:cu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1391"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4" name="îṡľiḋe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8CFA3867-284F-44ED-8934-4D65B659EF04}"/>
              </a:ext>
            </a:extLst>
          </p:cNvPr>
          <p:cNvSpPr>
            <a:spLocks/>
          </p:cNvSpPr>
          <p:nvPr/>
        </p:nvSpPr>
        <p:spPr bwMode="auto">
          <a:xfrm>
            <a:off x="6110601" y="3677877"/>
            <a:ext cx="1831154" cy="1839355"/>
          </a:xfrm>
          <a:custGeom>
            <a:avLst/>
            <a:gdLst>
              <a:gd name="T0" fmla="*/ 0 w 5152"/>
              <a:gd name="T1" fmla="*/ 5168 h 5168"/>
              <a:gd name="T2" fmla="*/ 4294 w 5152"/>
              <a:gd name="T3" fmla="*/ 5168 h 5168"/>
              <a:gd name="T4" fmla="*/ 5152 w 5152"/>
              <a:gd name="T5" fmla="*/ 4310 h 5168"/>
              <a:gd name="T6" fmla="*/ 5152 w 5152"/>
              <a:gd name="T7" fmla="*/ 0 h 5168"/>
              <a:gd name="T8" fmla="*/ 0 w 5152"/>
              <a:gd name="T9" fmla="*/ 0 h 5168"/>
              <a:gd name="T10" fmla="*/ 0 w 5152"/>
              <a:gd name="T11" fmla="*/ 5168 h 5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52" h="5168">
                <a:moveTo>
                  <a:pt x="0" y="5168"/>
                </a:moveTo>
                <a:lnTo>
                  <a:pt x="4294" y="5168"/>
                </a:lnTo>
                <a:cubicBezTo>
                  <a:pt x="4768" y="5168"/>
                  <a:pt x="5152" y="4784"/>
                  <a:pt x="5152" y="4310"/>
                </a:cubicBezTo>
                <a:lnTo>
                  <a:pt x="5152" y="0"/>
                </a:lnTo>
                <a:lnTo>
                  <a:pt x="0" y="0"/>
                </a:lnTo>
                <a:lnTo>
                  <a:pt x="0" y="5168"/>
                </a:lnTo>
                <a:close/>
              </a:path>
            </a:pathLst>
          </a:cu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1381"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îsľiḓè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D6E12717-3116-49ED-B9B2-0F20EB1D7756}"/>
              </a:ext>
            </a:extLst>
          </p:cNvPr>
          <p:cNvSpPr/>
          <p:nvPr/>
        </p:nvSpPr>
        <p:spPr>
          <a:xfrm>
            <a:off x="5490734" y="3087212"/>
            <a:ext cx="1181330" cy="118133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íṥḻïdé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FE6AD598-F3D2-4297-BCCF-4D9B4C930827}"/>
              </a:ext>
            </a:extLst>
          </p:cNvPr>
          <p:cNvSpPr>
            <a:spLocks noChangeAspect="1"/>
          </p:cNvSpPr>
          <p:nvPr/>
        </p:nvSpPr>
        <p:spPr bwMode="auto">
          <a:xfrm>
            <a:off x="5838399" y="3284984"/>
            <a:ext cx="486000" cy="463495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išļïḋè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72EC423C-73AF-487C-AE95-EC1CA92AD588}"/>
              </a:ext>
            </a:extLst>
          </p:cNvPr>
          <p:cNvSpPr txBox="1"/>
          <p:nvPr/>
        </p:nvSpPr>
        <p:spPr>
          <a:xfrm>
            <a:off x="5624199" y="3516731"/>
            <a:ext cx="914400" cy="91440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1"/>
                </a:solidFill>
              </a:rPr>
              <a:t>关键词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27" name="işļiḑê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28AEF888-6F5B-4E3B-B827-8B9886B5FBD4}"/>
              </a:ext>
            </a:extLst>
          </p:cNvPr>
          <p:cNvSpPr>
            <a:spLocks/>
          </p:cNvSpPr>
          <p:nvPr/>
        </p:nvSpPr>
        <p:spPr bwMode="auto">
          <a:xfrm>
            <a:off x="767191" y="3605617"/>
            <a:ext cx="2182948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>
                <a:solidFill>
                  <a:schemeClr val="bg1"/>
                </a:solidFill>
              </a:rPr>
              <a:t>此部分内容作为文字排版占位显示</a:t>
            </a:r>
            <a:br>
              <a:rPr lang="zh-CN" altLang="en-US" sz="1000">
                <a:solidFill>
                  <a:schemeClr val="bg1"/>
                </a:solidFill>
              </a:rPr>
            </a:br>
            <a:r>
              <a:rPr lang="zh-CN" altLang="en-US" sz="1000">
                <a:solidFill>
                  <a:schemeClr val="bg1"/>
                </a:solidFill>
              </a:rPr>
              <a:t> （建议使用主题字体）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28" name="iśľidè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B929637E-A675-4EBB-B7D8-ACFC0ECAB0CF}"/>
              </a:ext>
            </a:extLst>
          </p:cNvPr>
          <p:cNvSpPr txBox="1">
            <a:spLocks/>
          </p:cNvSpPr>
          <p:nvPr/>
        </p:nvSpPr>
        <p:spPr bwMode="auto">
          <a:xfrm>
            <a:off x="767191" y="3192737"/>
            <a:ext cx="2182948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bg1"/>
                </a:solidFill>
              </a:rPr>
              <a:t>标题文本预设</a:t>
            </a:r>
            <a:endParaRPr lang="zh-CN" altLang="en-US" sz="1800" b="1" dirty="0">
              <a:solidFill>
                <a:schemeClr val="bg1"/>
              </a:solidFill>
            </a:endParaRPr>
          </a:p>
        </p:txBody>
      </p:sp>
      <p:sp>
        <p:nvSpPr>
          <p:cNvPr id="25" name="îSḷiḋè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6DABB4EB-1F3C-40E9-B01D-D1A32F354E6B}"/>
              </a:ext>
            </a:extLst>
          </p:cNvPr>
          <p:cNvSpPr>
            <a:spLocks/>
          </p:cNvSpPr>
          <p:nvPr/>
        </p:nvSpPr>
        <p:spPr bwMode="auto">
          <a:xfrm>
            <a:off x="9322119" y="3605617"/>
            <a:ext cx="2139925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>
                <a:solidFill>
                  <a:schemeClr val="bg1"/>
                </a:solidFill>
              </a:rPr>
              <a:t>此部分内容作为文字排版占位显示</a:t>
            </a:r>
            <a:br>
              <a:rPr lang="zh-CN" altLang="en-US" sz="1000">
                <a:solidFill>
                  <a:schemeClr val="bg1"/>
                </a:solidFill>
              </a:rPr>
            </a:br>
            <a:r>
              <a:rPr lang="zh-CN" altLang="en-US" sz="1000">
                <a:solidFill>
                  <a:schemeClr val="bg1"/>
                </a:solidFill>
              </a:rPr>
              <a:t> （建议使用主题字体）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26" name="îśḷiḑe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826F43B0-EF22-45FC-BFCA-60FFA603BA94}"/>
              </a:ext>
            </a:extLst>
          </p:cNvPr>
          <p:cNvSpPr txBox="1">
            <a:spLocks/>
          </p:cNvSpPr>
          <p:nvPr/>
        </p:nvSpPr>
        <p:spPr bwMode="auto">
          <a:xfrm>
            <a:off x="9322119" y="3192737"/>
            <a:ext cx="2139925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bg1"/>
                </a:solidFill>
              </a:rPr>
              <a:t>标题文本预设</a:t>
            </a:r>
            <a:endParaRPr lang="zh-CN" altLang="en-US" sz="1800" b="1" dirty="0">
              <a:solidFill>
                <a:schemeClr val="bg1"/>
              </a:solidFill>
            </a:endParaRPr>
          </a:p>
        </p:txBody>
      </p:sp>
      <p:sp>
        <p:nvSpPr>
          <p:cNvPr id="23" name="íṧľídê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0FD7DDFB-92A8-4CAD-B10C-EDEA86A3135F}"/>
              </a:ext>
            </a:extLst>
          </p:cNvPr>
          <p:cNvSpPr txBox="1"/>
          <p:nvPr/>
        </p:nvSpPr>
        <p:spPr>
          <a:xfrm>
            <a:off x="767406" y="1225177"/>
            <a:ext cx="3096345" cy="728231"/>
          </a:xfrm>
          <a:prstGeom prst="rect">
            <a:avLst/>
          </a:prstGeom>
          <a:noFill/>
        </p:spPr>
        <p:txBody>
          <a:bodyPr wrap="square" lIns="90000">
            <a:normAutofit lnSpcReduction="10000"/>
          </a:bodyPr>
          <a:lstStyle/>
          <a:p>
            <a:pPr lvl="0">
              <a:lnSpc>
                <a:spcPct val="120000"/>
              </a:lnSpc>
            </a:pPr>
            <a:r>
              <a:rPr lang="zh-CN" altLang="en-US" b="1">
                <a:solidFill>
                  <a:srgbClr val="333639"/>
                </a:solidFill>
              </a:rPr>
              <a:t>此部分内容作为文字排版占位显示（建议使用主题字体）</a:t>
            </a:r>
            <a:endParaRPr lang="zh-CN" altLang="en-US" b="1" dirty="0">
              <a:solidFill>
                <a:srgbClr val="333639"/>
              </a:solidFill>
            </a:endParaRPr>
          </a:p>
        </p:txBody>
      </p:sp>
      <p:sp>
        <p:nvSpPr>
          <p:cNvPr id="24" name="ïṧlïďè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C07BF222-EBAB-4071-9541-88625BA67FB5}"/>
              </a:ext>
            </a:extLst>
          </p:cNvPr>
          <p:cNvSpPr/>
          <p:nvPr/>
        </p:nvSpPr>
        <p:spPr>
          <a:xfrm>
            <a:off x="767407" y="2077239"/>
            <a:ext cx="3096345" cy="697997"/>
          </a:xfrm>
          <a:prstGeom prst="rect">
            <a:avLst/>
          </a:prstGeom>
        </p:spPr>
        <p:txBody>
          <a:bodyPr wrap="square" lIns="90000">
            <a:normAutofit/>
          </a:bodyPr>
          <a:lstStyle/>
          <a:p>
            <a:r>
              <a:rPr lang="zh-CN" altLang="en-US" sz="1200"/>
              <a:t>通常规则为在</a:t>
            </a:r>
            <a:r>
              <a:rPr lang="en-US" altLang="zh-CN" sz="1200"/>
              <a:t>PPT</a:t>
            </a:r>
            <a:r>
              <a:rPr lang="zh-CN" altLang="en-US" sz="1200"/>
              <a:t>文档下中英文各使用一种字体以保持全文档统一</a:t>
            </a:r>
            <a:endParaRPr lang="zh-CN" altLang="en-US" sz="1200" dirty="0"/>
          </a:p>
        </p:txBody>
      </p:sp>
      <p:sp>
        <p:nvSpPr>
          <p:cNvPr id="13" name="îṩļîďè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C0BDD879-95E3-4F4E-AE41-6FCA793E92FA}"/>
              </a:ext>
            </a:extLst>
          </p:cNvPr>
          <p:cNvSpPr>
            <a:spLocks/>
          </p:cNvSpPr>
          <p:nvPr/>
        </p:nvSpPr>
        <p:spPr bwMode="auto">
          <a:xfrm>
            <a:off x="914713" y="4776540"/>
            <a:ext cx="964142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6="http://schemas.microsoft.com/office/drawing/2014/main" xmlns:lc="http://schemas.openxmlformats.org/drawingml/2006/lockedCanvas" xmlns:a14="http://schemas.microsoft.com/office/drawing/2010/main" xmlns:p14="http://schemas.microsoft.com/office/powerpoint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6="http://schemas.microsoft.com/office/drawing/2014/main" xmlns:lc="http://schemas.openxmlformats.org/drawingml/2006/lockedCanvas" xmlns:a14="http://schemas.microsoft.com/office/drawing/2010/main" xmlns:p14="http://schemas.microsoft.com/office/powerpoint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60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75</a:t>
            </a:r>
            <a:endParaRPr lang="en-US" sz="60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4" name="ïśļíḋe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F5706269-F6F3-423C-8B50-54BE56BCB3AD}"/>
              </a:ext>
            </a:extLst>
          </p:cNvPr>
          <p:cNvSpPr>
            <a:spLocks/>
          </p:cNvSpPr>
          <p:nvPr/>
        </p:nvSpPr>
        <p:spPr bwMode="auto">
          <a:xfrm>
            <a:off x="1701716" y="4955928"/>
            <a:ext cx="365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6="http://schemas.microsoft.com/office/drawing/2014/main" xmlns:lc="http://schemas.openxmlformats.org/drawingml/2006/lockedCanvas" xmlns:a14="http://schemas.microsoft.com/office/drawing/2010/main" xmlns:p14="http://schemas.microsoft.com/office/powerpoint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6="http://schemas.microsoft.com/office/drawing/2014/main" xmlns:lc="http://schemas.openxmlformats.org/drawingml/2006/lockedCanvas" xmlns:a14="http://schemas.microsoft.com/office/drawing/2010/main" xmlns:p14="http://schemas.microsoft.com/office/powerpoint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3200">
                <a:solidFill>
                  <a:schemeClr val="tx1">
                    <a:lumMod val="50000"/>
                    <a:lumOff val="50000"/>
                  </a:schemeClr>
                </a:solidFill>
              </a:rPr>
              <a:t>%</a:t>
            </a:r>
            <a:endParaRPr lang="en-US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ïSļíḋê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A7DD7A96-4D42-40CF-922D-9DCB9C0C4DD2}"/>
              </a:ext>
            </a:extLst>
          </p:cNvPr>
          <p:cNvSpPr>
            <a:spLocks/>
          </p:cNvSpPr>
          <p:nvPr/>
        </p:nvSpPr>
        <p:spPr bwMode="auto">
          <a:xfrm>
            <a:off x="2096043" y="5254958"/>
            <a:ext cx="2088232" cy="5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16" name="îşľíďê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98292BB6-E98A-44C7-9C8E-9B10C2B8A413}"/>
              </a:ext>
            </a:extLst>
          </p:cNvPr>
          <p:cNvSpPr txBox="1">
            <a:spLocks/>
          </p:cNvSpPr>
          <p:nvPr/>
        </p:nvSpPr>
        <p:spPr bwMode="auto">
          <a:xfrm>
            <a:off x="2096043" y="4903819"/>
            <a:ext cx="2088232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/>
              <a:t>标题文本预设</a:t>
            </a:r>
            <a:endParaRPr lang="zh-CN" altLang="en-US" sz="1800" b="1" dirty="0"/>
          </a:p>
        </p:txBody>
      </p:sp>
      <p:sp>
        <p:nvSpPr>
          <p:cNvPr id="17" name="íŝlîḋe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FFCCC438-1AC4-44C1-8BC5-9B71D6AD52CC}"/>
              </a:ext>
            </a:extLst>
          </p:cNvPr>
          <p:cNvSpPr>
            <a:spLocks/>
          </p:cNvSpPr>
          <p:nvPr/>
        </p:nvSpPr>
        <p:spPr bwMode="auto">
          <a:xfrm>
            <a:off x="8140789" y="4776540"/>
            <a:ext cx="964142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6="http://schemas.microsoft.com/office/drawing/2014/main" xmlns:lc="http://schemas.openxmlformats.org/drawingml/2006/lockedCanvas" xmlns:a14="http://schemas.microsoft.com/office/drawing/2010/main" xmlns:p14="http://schemas.microsoft.com/office/powerpoint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6="http://schemas.microsoft.com/office/drawing/2014/main" xmlns:lc="http://schemas.openxmlformats.org/drawingml/2006/lockedCanvas" xmlns:a14="http://schemas.microsoft.com/office/drawing/2010/main" xmlns:p14="http://schemas.microsoft.com/office/powerpoint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60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25</a:t>
            </a:r>
            <a:endParaRPr lang="en-US" sz="60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8" name="íṣ1îḍê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099DC3DC-A0DE-4721-BFEE-0930741A4307}"/>
              </a:ext>
            </a:extLst>
          </p:cNvPr>
          <p:cNvSpPr>
            <a:spLocks/>
          </p:cNvSpPr>
          <p:nvPr/>
        </p:nvSpPr>
        <p:spPr bwMode="auto">
          <a:xfrm>
            <a:off x="8927792" y="4955928"/>
            <a:ext cx="365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6="http://schemas.microsoft.com/office/drawing/2014/main" xmlns:lc="http://schemas.openxmlformats.org/drawingml/2006/lockedCanvas" xmlns:a14="http://schemas.microsoft.com/office/drawing/2010/main" xmlns:p14="http://schemas.microsoft.com/office/powerpoint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6="http://schemas.microsoft.com/office/drawing/2014/main" xmlns:lc="http://schemas.openxmlformats.org/drawingml/2006/lockedCanvas" xmlns:a14="http://schemas.microsoft.com/office/drawing/2010/main" xmlns:p14="http://schemas.microsoft.com/office/powerpoint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3200">
                <a:solidFill>
                  <a:schemeClr val="tx1">
                    <a:lumMod val="50000"/>
                    <a:lumOff val="50000"/>
                  </a:schemeClr>
                </a:solidFill>
              </a:rPr>
              <a:t>%</a:t>
            </a:r>
            <a:endParaRPr lang="en-US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ïSlíḋè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B020CF83-EB3B-4A88-BB95-3580224FA25E}"/>
              </a:ext>
            </a:extLst>
          </p:cNvPr>
          <p:cNvSpPr>
            <a:spLocks/>
          </p:cNvSpPr>
          <p:nvPr/>
        </p:nvSpPr>
        <p:spPr bwMode="auto">
          <a:xfrm>
            <a:off x="9322119" y="5254958"/>
            <a:ext cx="2088232" cy="5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20" name="îšļíḑe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B443E077-2F3F-463C-A970-C72CB2339E3B}"/>
              </a:ext>
            </a:extLst>
          </p:cNvPr>
          <p:cNvSpPr txBox="1">
            <a:spLocks/>
          </p:cNvSpPr>
          <p:nvPr/>
        </p:nvSpPr>
        <p:spPr bwMode="auto">
          <a:xfrm>
            <a:off x="9322119" y="4903819"/>
            <a:ext cx="2088232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/>
              <a:t>标题文本预设</a:t>
            </a:r>
            <a:endParaRPr lang="zh-CN" altLang="en-US" sz="1800" b="1" dirty="0"/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CEE1ED9A-7669-4FA8-B156-237C615E850E}"/>
              </a:ext>
            </a:extLst>
          </p:cNvPr>
          <p:cNvCxnSpPr/>
          <p:nvPr/>
        </p:nvCxnSpPr>
        <p:spPr>
          <a:xfrm>
            <a:off x="2096043" y="4955928"/>
            <a:ext cx="0" cy="777328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7B0F98E5-7576-4E00-A9E1-7C3E2E7DEAE9}"/>
              </a:ext>
            </a:extLst>
          </p:cNvPr>
          <p:cNvCxnSpPr/>
          <p:nvPr/>
        </p:nvCxnSpPr>
        <p:spPr>
          <a:xfrm>
            <a:off x="9331560" y="4955928"/>
            <a:ext cx="0" cy="777328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5626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p14="http://schemas.microsoft.com/office/powerpoint/2010/main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1668004" y="2046742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6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accent6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9023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íşḷîďê">
            <a:extLst>
              <a:ext uri="{FF2B5EF4-FFF2-40B4-BE49-F238E27FC236}">
                <a16:creationId xmlns="" xmlns:p14="http://schemas.microsoft.com/office/powerpoint/2010/main" xmlns:a16="http://schemas.microsoft.com/office/drawing/2014/main" id="{D7FFB2D6-0C4A-4330-A56C-CD6EA9E037A7}"/>
              </a:ext>
            </a:extLst>
          </p:cNvPr>
          <p:cNvSpPr/>
          <p:nvPr/>
        </p:nvSpPr>
        <p:spPr bwMode="auto">
          <a:xfrm rot="4255799">
            <a:off x="984585" y="6412182"/>
            <a:ext cx="3001303" cy="1500652"/>
          </a:xfrm>
          <a:custGeom>
            <a:avLst/>
            <a:gdLst>
              <a:gd name="connsiteX0" fmla="*/ 0 w 3816424"/>
              <a:gd name="connsiteY0" fmla="*/ 0 h 1908212"/>
              <a:gd name="connsiteX1" fmla="*/ 419005 w 3816424"/>
              <a:gd name="connsiteY1" fmla="*/ 0 h 1908212"/>
              <a:gd name="connsiteX2" fmla="*/ 1908212 w 3816424"/>
              <a:gd name="connsiteY2" fmla="*/ 1489207 h 1908212"/>
              <a:gd name="connsiteX3" fmla="*/ 3397419 w 3816424"/>
              <a:gd name="connsiteY3" fmla="*/ 0 h 1908212"/>
              <a:gd name="connsiteX4" fmla="*/ 3816424 w 3816424"/>
              <a:gd name="connsiteY4" fmla="*/ 0 h 1908212"/>
              <a:gd name="connsiteX5" fmla="*/ 1908212 w 3816424"/>
              <a:gd name="connsiteY5" fmla="*/ 1908212 h 1908212"/>
              <a:gd name="connsiteX6" fmla="*/ 0 w 3816424"/>
              <a:gd name="connsiteY6" fmla="*/ 0 h 1908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16424" h="1908212">
                <a:moveTo>
                  <a:pt x="0" y="0"/>
                </a:moveTo>
                <a:lnTo>
                  <a:pt x="419005" y="0"/>
                </a:lnTo>
                <a:cubicBezTo>
                  <a:pt x="419005" y="822466"/>
                  <a:pt x="1085746" y="1489207"/>
                  <a:pt x="1908212" y="1489207"/>
                </a:cubicBezTo>
                <a:cubicBezTo>
                  <a:pt x="2730678" y="1489207"/>
                  <a:pt x="3397419" y="822466"/>
                  <a:pt x="3397419" y="0"/>
                </a:cubicBezTo>
                <a:lnTo>
                  <a:pt x="3816424" y="0"/>
                </a:lnTo>
                <a:cubicBezTo>
                  <a:pt x="3816424" y="1053876"/>
                  <a:pt x="2962088" y="1908212"/>
                  <a:pt x="1908212" y="1908212"/>
                </a:cubicBezTo>
                <a:cubicBezTo>
                  <a:pt x="854336" y="1908212"/>
                  <a:pt x="0" y="1053876"/>
                  <a:pt x="0" y="0"/>
                </a:cubicBezTo>
                <a:close/>
              </a:path>
            </a:pathLst>
          </a:custGeom>
          <a:solidFill>
            <a:schemeClr val="accent3">
              <a:alpha val="75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ïśḻïďé">
            <a:extLst>
              <a:ext uri="{FF2B5EF4-FFF2-40B4-BE49-F238E27FC236}">
                <a16:creationId xmlns="" xmlns:p14="http://schemas.microsoft.com/office/powerpoint/2010/main" xmlns:a16="http://schemas.microsoft.com/office/drawing/2014/main" id="{93E81383-636B-40CB-A860-D7D5EB806AF2}"/>
              </a:ext>
            </a:extLst>
          </p:cNvPr>
          <p:cNvSpPr/>
          <p:nvPr/>
        </p:nvSpPr>
        <p:spPr bwMode="auto">
          <a:xfrm rot="4255799">
            <a:off x="2402881" y="5921884"/>
            <a:ext cx="3001303" cy="1500652"/>
          </a:xfrm>
          <a:custGeom>
            <a:avLst/>
            <a:gdLst>
              <a:gd name="connsiteX0" fmla="*/ 1908212 w 3816424"/>
              <a:gd name="connsiteY0" fmla="*/ 0 h 1908212"/>
              <a:gd name="connsiteX1" fmla="*/ 3816424 w 3816424"/>
              <a:gd name="connsiteY1" fmla="*/ 1908212 h 1908212"/>
              <a:gd name="connsiteX2" fmla="*/ 3397419 w 3816424"/>
              <a:gd name="connsiteY2" fmla="*/ 1908212 h 1908212"/>
              <a:gd name="connsiteX3" fmla="*/ 1908212 w 3816424"/>
              <a:gd name="connsiteY3" fmla="*/ 419005 h 1908212"/>
              <a:gd name="connsiteX4" fmla="*/ 419005 w 3816424"/>
              <a:gd name="connsiteY4" fmla="*/ 1908212 h 1908212"/>
              <a:gd name="connsiteX5" fmla="*/ 0 w 3816424"/>
              <a:gd name="connsiteY5" fmla="*/ 1908212 h 1908212"/>
              <a:gd name="connsiteX6" fmla="*/ 1908212 w 3816424"/>
              <a:gd name="connsiteY6" fmla="*/ 0 h 1908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16424" h="1908212">
                <a:moveTo>
                  <a:pt x="1908212" y="0"/>
                </a:moveTo>
                <a:cubicBezTo>
                  <a:pt x="2962088" y="0"/>
                  <a:pt x="3816424" y="854336"/>
                  <a:pt x="3816424" y="1908212"/>
                </a:cubicBezTo>
                <a:lnTo>
                  <a:pt x="3397419" y="1908212"/>
                </a:lnTo>
                <a:cubicBezTo>
                  <a:pt x="3397419" y="1085746"/>
                  <a:pt x="2730678" y="419005"/>
                  <a:pt x="1908212" y="419005"/>
                </a:cubicBezTo>
                <a:cubicBezTo>
                  <a:pt x="1085746" y="419005"/>
                  <a:pt x="419005" y="1085746"/>
                  <a:pt x="419005" y="1908212"/>
                </a:cubicBezTo>
                <a:lnTo>
                  <a:pt x="0" y="1908212"/>
                </a:lnTo>
                <a:cubicBezTo>
                  <a:pt x="0" y="854336"/>
                  <a:pt x="854336" y="0"/>
                  <a:pt x="1908212" y="0"/>
                </a:cubicBezTo>
                <a:close/>
              </a:path>
            </a:pathLst>
          </a:custGeom>
          <a:solidFill>
            <a:schemeClr val="accent6">
              <a:alpha val="75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íšḷiďé">
            <a:extLst>
              <a:ext uri="{FF2B5EF4-FFF2-40B4-BE49-F238E27FC236}">
                <a16:creationId xmlns="" xmlns:p14="http://schemas.microsoft.com/office/powerpoint/2010/main" xmlns:a16="http://schemas.microsoft.com/office/drawing/2014/main" id="{70582A21-AF48-49AF-AE80-432F594AB5BD}"/>
              </a:ext>
            </a:extLst>
          </p:cNvPr>
          <p:cNvSpPr/>
          <p:nvPr/>
        </p:nvSpPr>
        <p:spPr bwMode="auto">
          <a:xfrm rot="19441598">
            <a:off x="-760373" y="5191259"/>
            <a:ext cx="3816424" cy="1908212"/>
          </a:xfrm>
          <a:custGeom>
            <a:avLst/>
            <a:gdLst>
              <a:gd name="connsiteX0" fmla="*/ 0 w 3816424"/>
              <a:gd name="connsiteY0" fmla="*/ 0 h 1908212"/>
              <a:gd name="connsiteX1" fmla="*/ 419005 w 3816424"/>
              <a:gd name="connsiteY1" fmla="*/ 0 h 1908212"/>
              <a:gd name="connsiteX2" fmla="*/ 1908212 w 3816424"/>
              <a:gd name="connsiteY2" fmla="*/ 1489207 h 1908212"/>
              <a:gd name="connsiteX3" fmla="*/ 3397419 w 3816424"/>
              <a:gd name="connsiteY3" fmla="*/ 0 h 1908212"/>
              <a:gd name="connsiteX4" fmla="*/ 3816424 w 3816424"/>
              <a:gd name="connsiteY4" fmla="*/ 0 h 1908212"/>
              <a:gd name="connsiteX5" fmla="*/ 1908212 w 3816424"/>
              <a:gd name="connsiteY5" fmla="*/ 1908212 h 1908212"/>
              <a:gd name="connsiteX6" fmla="*/ 0 w 3816424"/>
              <a:gd name="connsiteY6" fmla="*/ 0 h 1908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16424" h="1908212">
                <a:moveTo>
                  <a:pt x="0" y="0"/>
                </a:moveTo>
                <a:lnTo>
                  <a:pt x="419005" y="0"/>
                </a:lnTo>
                <a:cubicBezTo>
                  <a:pt x="419005" y="822466"/>
                  <a:pt x="1085746" y="1489207"/>
                  <a:pt x="1908212" y="1489207"/>
                </a:cubicBezTo>
                <a:cubicBezTo>
                  <a:pt x="2730678" y="1489207"/>
                  <a:pt x="3397419" y="822466"/>
                  <a:pt x="3397419" y="0"/>
                </a:cubicBezTo>
                <a:lnTo>
                  <a:pt x="3816424" y="0"/>
                </a:lnTo>
                <a:cubicBezTo>
                  <a:pt x="3816424" y="1053876"/>
                  <a:pt x="2962088" y="1908212"/>
                  <a:pt x="1908212" y="1908212"/>
                </a:cubicBezTo>
                <a:cubicBezTo>
                  <a:pt x="854336" y="1908212"/>
                  <a:pt x="0" y="1053876"/>
                  <a:pt x="0" y="0"/>
                </a:cubicBezTo>
                <a:close/>
              </a:path>
            </a:pathLst>
          </a:custGeom>
          <a:solidFill>
            <a:schemeClr val="accent6">
              <a:alpha val="75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işļïďê">
            <a:extLst>
              <a:ext uri="{FF2B5EF4-FFF2-40B4-BE49-F238E27FC236}">
                <a16:creationId xmlns="" xmlns:p14="http://schemas.microsoft.com/office/powerpoint/2010/main" xmlns:a16="http://schemas.microsoft.com/office/drawing/2014/main" id="{186B005D-6B8A-47C2-806F-880322CC346F}"/>
              </a:ext>
            </a:extLst>
          </p:cNvPr>
          <p:cNvSpPr/>
          <p:nvPr/>
        </p:nvSpPr>
        <p:spPr bwMode="auto">
          <a:xfrm rot="19441598">
            <a:off x="-1881275" y="3646961"/>
            <a:ext cx="3816424" cy="1908212"/>
          </a:xfrm>
          <a:custGeom>
            <a:avLst/>
            <a:gdLst>
              <a:gd name="connsiteX0" fmla="*/ 1908212 w 3816424"/>
              <a:gd name="connsiteY0" fmla="*/ 0 h 1908212"/>
              <a:gd name="connsiteX1" fmla="*/ 3816424 w 3816424"/>
              <a:gd name="connsiteY1" fmla="*/ 1908212 h 1908212"/>
              <a:gd name="connsiteX2" fmla="*/ 3397419 w 3816424"/>
              <a:gd name="connsiteY2" fmla="*/ 1908212 h 1908212"/>
              <a:gd name="connsiteX3" fmla="*/ 1908212 w 3816424"/>
              <a:gd name="connsiteY3" fmla="*/ 419005 h 1908212"/>
              <a:gd name="connsiteX4" fmla="*/ 419005 w 3816424"/>
              <a:gd name="connsiteY4" fmla="*/ 1908212 h 1908212"/>
              <a:gd name="connsiteX5" fmla="*/ 0 w 3816424"/>
              <a:gd name="connsiteY5" fmla="*/ 1908212 h 1908212"/>
              <a:gd name="connsiteX6" fmla="*/ 1908212 w 3816424"/>
              <a:gd name="connsiteY6" fmla="*/ 0 h 1908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16424" h="1908212">
                <a:moveTo>
                  <a:pt x="1908212" y="0"/>
                </a:moveTo>
                <a:cubicBezTo>
                  <a:pt x="2962088" y="0"/>
                  <a:pt x="3816424" y="854336"/>
                  <a:pt x="3816424" y="1908212"/>
                </a:cubicBezTo>
                <a:lnTo>
                  <a:pt x="3397419" y="1908212"/>
                </a:lnTo>
                <a:cubicBezTo>
                  <a:pt x="3397419" y="1085746"/>
                  <a:pt x="2730678" y="419005"/>
                  <a:pt x="1908212" y="419005"/>
                </a:cubicBezTo>
                <a:cubicBezTo>
                  <a:pt x="1085746" y="419005"/>
                  <a:pt x="419005" y="1085746"/>
                  <a:pt x="419005" y="1908212"/>
                </a:cubicBezTo>
                <a:lnTo>
                  <a:pt x="0" y="1908212"/>
                </a:lnTo>
                <a:cubicBezTo>
                  <a:pt x="0" y="854336"/>
                  <a:pt x="854336" y="0"/>
                  <a:pt x="1908212" y="0"/>
                </a:cubicBezTo>
                <a:close/>
              </a:path>
            </a:pathLst>
          </a:custGeom>
          <a:solidFill>
            <a:schemeClr val="accent1">
              <a:alpha val="75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i$ļïḋè">
            <a:extLst>
              <a:ext uri="{FF2B5EF4-FFF2-40B4-BE49-F238E27FC236}">
                <a16:creationId xmlns="" xmlns:p14="http://schemas.microsoft.com/office/powerpoint/2010/main" xmlns:a16="http://schemas.microsoft.com/office/drawing/2014/main" id="{B1B59A87-B484-4548-8777-710FBCB52A80}"/>
              </a:ext>
            </a:extLst>
          </p:cNvPr>
          <p:cNvSpPr/>
          <p:nvPr/>
        </p:nvSpPr>
        <p:spPr bwMode="auto">
          <a:xfrm rot="8204128">
            <a:off x="2013996" y="3822532"/>
            <a:ext cx="2914600" cy="1457300"/>
          </a:xfrm>
          <a:custGeom>
            <a:avLst/>
            <a:gdLst>
              <a:gd name="connsiteX0" fmla="*/ 0 w 3816424"/>
              <a:gd name="connsiteY0" fmla="*/ 0 h 1908212"/>
              <a:gd name="connsiteX1" fmla="*/ 419005 w 3816424"/>
              <a:gd name="connsiteY1" fmla="*/ 0 h 1908212"/>
              <a:gd name="connsiteX2" fmla="*/ 1908212 w 3816424"/>
              <a:gd name="connsiteY2" fmla="*/ 1489207 h 1908212"/>
              <a:gd name="connsiteX3" fmla="*/ 3397419 w 3816424"/>
              <a:gd name="connsiteY3" fmla="*/ 0 h 1908212"/>
              <a:gd name="connsiteX4" fmla="*/ 3816424 w 3816424"/>
              <a:gd name="connsiteY4" fmla="*/ 0 h 1908212"/>
              <a:gd name="connsiteX5" fmla="*/ 1908212 w 3816424"/>
              <a:gd name="connsiteY5" fmla="*/ 1908212 h 1908212"/>
              <a:gd name="connsiteX6" fmla="*/ 0 w 3816424"/>
              <a:gd name="connsiteY6" fmla="*/ 0 h 1908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16424" h="1908212">
                <a:moveTo>
                  <a:pt x="0" y="0"/>
                </a:moveTo>
                <a:lnTo>
                  <a:pt x="419005" y="0"/>
                </a:lnTo>
                <a:cubicBezTo>
                  <a:pt x="419005" y="822466"/>
                  <a:pt x="1085746" y="1489207"/>
                  <a:pt x="1908212" y="1489207"/>
                </a:cubicBezTo>
                <a:cubicBezTo>
                  <a:pt x="2730678" y="1489207"/>
                  <a:pt x="3397419" y="822466"/>
                  <a:pt x="3397419" y="0"/>
                </a:cubicBezTo>
                <a:lnTo>
                  <a:pt x="3816424" y="0"/>
                </a:lnTo>
                <a:cubicBezTo>
                  <a:pt x="3816424" y="1053876"/>
                  <a:pt x="2962088" y="1908212"/>
                  <a:pt x="1908212" y="1908212"/>
                </a:cubicBezTo>
                <a:cubicBezTo>
                  <a:pt x="854336" y="1908212"/>
                  <a:pt x="0" y="1053876"/>
                  <a:pt x="0" y="0"/>
                </a:cubicBezTo>
                <a:close/>
              </a:path>
            </a:pathLst>
          </a:custGeom>
          <a:solidFill>
            <a:schemeClr val="accent4">
              <a:alpha val="75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íṩḷîḓe">
            <a:extLst>
              <a:ext uri="{FF2B5EF4-FFF2-40B4-BE49-F238E27FC236}">
                <a16:creationId xmlns="" xmlns:p14="http://schemas.microsoft.com/office/powerpoint/2010/main" xmlns:a16="http://schemas.microsoft.com/office/drawing/2014/main" id="{3750C5E4-FD75-49E2-92A2-653EF1E928F5}"/>
              </a:ext>
            </a:extLst>
          </p:cNvPr>
          <p:cNvSpPr/>
          <p:nvPr/>
        </p:nvSpPr>
        <p:spPr bwMode="auto">
          <a:xfrm rot="8204128">
            <a:off x="3012782" y="4883734"/>
            <a:ext cx="2914600" cy="1457300"/>
          </a:xfrm>
          <a:custGeom>
            <a:avLst/>
            <a:gdLst>
              <a:gd name="connsiteX0" fmla="*/ 1908212 w 3816424"/>
              <a:gd name="connsiteY0" fmla="*/ 0 h 1908212"/>
              <a:gd name="connsiteX1" fmla="*/ 3816424 w 3816424"/>
              <a:gd name="connsiteY1" fmla="*/ 1908212 h 1908212"/>
              <a:gd name="connsiteX2" fmla="*/ 3397419 w 3816424"/>
              <a:gd name="connsiteY2" fmla="*/ 1908212 h 1908212"/>
              <a:gd name="connsiteX3" fmla="*/ 1908212 w 3816424"/>
              <a:gd name="connsiteY3" fmla="*/ 419005 h 1908212"/>
              <a:gd name="connsiteX4" fmla="*/ 419005 w 3816424"/>
              <a:gd name="connsiteY4" fmla="*/ 1908212 h 1908212"/>
              <a:gd name="connsiteX5" fmla="*/ 0 w 3816424"/>
              <a:gd name="connsiteY5" fmla="*/ 1908212 h 1908212"/>
              <a:gd name="connsiteX6" fmla="*/ 1908212 w 3816424"/>
              <a:gd name="connsiteY6" fmla="*/ 0 h 1908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16424" h="1908212">
                <a:moveTo>
                  <a:pt x="1908212" y="0"/>
                </a:moveTo>
                <a:cubicBezTo>
                  <a:pt x="2962088" y="0"/>
                  <a:pt x="3816424" y="854336"/>
                  <a:pt x="3816424" y="1908212"/>
                </a:cubicBezTo>
                <a:lnTo>
                  <a:pt x="3397419" y="1908212"/>
                </a:lnTo>
                <a:cubicBezTo>
                  <a:pt x="3397419" y="1085746"/>
                  <a:pt x="2730678" y="419005"/>
                  <a:pt x="1908212" y="419005"/>
                </a:cubicBezTo>
                <a:cubicBezTo>
                  <a:pt x="1085746" y="419005"/>
                  <a:pt x="419005" y="1085746"/>
                  <a:pt x="419005" y="1908212"/>
                </a:cubicBezTo>
                <a:lnTo>
                  <a:pt x="0" y="1908212"/>
                </a:lnTo>
                <a:cubicBezTo>
                  <a:pt x="0" y="854336"/>
                  <a:pt x="854336" y="0"/>
                  <a:pt x="1908212" y="0"/>
                </a:cubicBezTo>
                <a:close/>
              </a:path>
            </a:pathLst>
          </a:custGeom>
          <a:solidFill>
            <a:schemeClr val="accent3">
              <a:alpha val="75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iŝļîde">
            <a:extLst>
              <a:ext uri="{FF2B5EF4-FFF2-40B4-BE49-F238E27FC236}">
                <a16:creationId xmlns="" xmlns:p14="http://schemas.microsoft.com/office/powerpoint/2010/main" xmlns:a16="http://schemas.microsoft.com/office/drawing/2014/main" id="{41667623-6916-4ADF-834A-11B2B98CD988}"/>
              </a:ext>
            </a:extLst>
          </p:cNvPr>
          <p:cNvSpPr/>
          <p:nvPr/>
        </p:nvSpPr>
        <p:spPr bwMode="auto">
          <a:xfrm rot="12330823">
            <a:off x="-747673" y="295713"/>
            <a:ext cx="5751228" cy="2875614"/>
          </a:xfrm>
          <a:custGeom>
            <a:avLst/>
            <a:gdLst>
              <a:gd name="connsiteX0" fmla="*/ 842247 w 5751228"/>
              <a:gd name="connsiteY0" fmla="*/ 2033366 h 2875614"/>
              <a:gd name="connsiteX1" fmla="*/ 0 w 5751228"/>
              <a:gd name="connsiteY1" fmla="*/ 0 h 2875614"/>
              <a:gd name="connsiteX2" fmla="*/ 408346 w 5751228"/>
              <a:gd name="connsiteY2" fmla="*/ 0 h 2875614"/>
              <a:gd name="connsiteX3" fmla="*/ 407043 w 5751228"/>
              <a:gd name="connsiteY3" fmla="*/ 74793 h 2875614"/>
              <a:gd name="connsiteX4" fmla="*/ 1182959 w 5751228"/>
              <a:gd name="connsiteY4" fmla="*/ 1798429 h 2875614"/>
              <a:gd name="connsiteX5" fmla="*/ 4674044 w 5751228"/>
              <a:gd name="connsiteY5" fmla="*/ 1692653 h 2875614"/>
              <a:gd name="connsiteX6" fmla="*/ 5340056 w 5751228"/>
              <a:gd name="connsiteY6" fmla="*/ 162164 h 2875614"/>
              <a:gd name="connsiteX7" fmla="*/ 5342881 w 5751228"/>
              <a:gd name="connsiteY7" fmla="*/ 0 h 2875614"/>
              <a:gd name="connsiteX8" fmla="*/ 5751228 w 5751228"/>
              <a:gd name="connsiteY8" fmla="*/ 0 h 2875614"/>
              <a:gd name="connsiteX9" fmla="*/ 2875614 w 5751228"/>
              <a:gd name="connsiteY9" fmla="*/ 2875614 h 2875614"/>
              <a:gd name="connsiteX10" fmla="*/ 842247 w 5751228"/>
              <a:gd name="connsiteY10" fmla="*/ 2033366 h 2875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751228" h="2875614">
                <a:moveTo>
                  <a:pt x="842247" y="2033366"/>
                </a:moveTo>
                <a:cubicBezTo>
                  <a:pt x="321864" y="1512982"/>
                  <a:pt x="0" y="794078"/>
                  <a:pt x="0" y="0"/>
                </a:cubicBezTo>
                <a:lnTo>
                  <a:pt x="408346" y="0"/>
                </a:lnTo>
                <a:lnTo>
                  <a:pt x="407043" y="74793"/>
                </a:lnTo>
                <a:cubicBezTo>
                  <a:pt x="426185" y="706556"/>
                  <a:pt x="686336" y="1331016"/>
                  <a:pt x="1182959" y="1798429"/>
                </a:cubicBezTo>
                <a:cubicBezTo>
                  <a:pt x="2176205" y="2733256"/>
                  <a:pt x="3739217" y="2685899"/>
                  <a:pt x="4674044" y="1692653"/>
                </a:cubicBezTo>
                <a:cubicBezTo>
                  <a:pt x="5083031" y="1258108"/>
                  <a:pt x="5304022" y="714506"/>
                  <a:pt x="5340056" y="162164"/>
                </a:cubicBezTo>
                <a:lnTo>
                  <a:pt x="5342881" y="0"/>
                </a:lnTo>
                <a:lnTo>
                  <a:pt x="5751228" y="0"/>
                </a:lnTo>
                <a:cubicBezTo>
                  <a:pt x="5751228" y="1588157"/>
                  <a:pt x="4463771" y="2875614"/>
                  <a:pt x="2875614" y="2875614"/>
                </a:cubicBezTo>
                <a:cubicBezTo>
                  <a:pt x="2081535" y="2875614"/>
                  <a:pt x="1362632" y="2553750"/>
                  <a:pt x="842247" y="2033366"/>
                </a:cubicBezTo>
                <a:close/>
              </a:path>
            </a:pathLst>
          </a:custGeom>
          <a:solidFill>
            <a:schemeClr val="accent3">
              <a:alpha val="75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îṥľiḓe">
            <a:extLst>
              <a:ext uri="{FF2B5EF4-FFF2-40B4-BE49-F238E27FC236}">
                <a16:creationId xmlns="" xmlns:p14="http://schemas.microsoft.com/office/powerpoint/2010/main" xmlns:a16="http://schemas.microsoft.com/office/drawing/2014/main" id="{99917A32-9397-4B3F-B65F-4B141308A90C}"/>
              </a:ext>
            </a:extLst>
          </p:cNvPr>
          <p:cNvSpPr/>
          <p:nvPr/>
        </p:nvSpPr>
        <p:spPr bwMode="auto">
          <a:xfrm rot="12330823">
            <a:off x="-1986280" y="2890905"/>
            <a:ext cx="5751227" cy="2875615"/>
          </a:xfrm>
          <a:custGeom>
            <a:avLst/>
            <a:gdLst>
              <a:gd name="connsiteX0" fmla="*/ 0 w 5751227"/>
              <a:gd name="connsiteY0" fmla="*/ 2875615 h 2875615"/>
              <a:gd name="connsiteX1" fmla="*/ 2875613 w 5751227"/>
              <a:gd name="connsiteY1" fmla="*/ 0 h 2875615"/>
              <a:gd name="connsiteX2" fmla="*/ 5751227 w 5751227"/>
              <a:gd name="connsiteY2" fmla="*/ 2875614 h 2875615"/>
              <a:gd name="connsiteX3" fmla="*/ 5342880 w 5751227"/>
              <a:gd name="connsiteY3" fmla="*/ 2875614 h 2875615"/>
              <a:gd name="connsiteX4" fmla="*/ 5344183 w 5751227"/>
              <a:gd name="connsiteY4" fmla="*/ 2800820 h 2875615"/>
              <a:gd name="connsiteX5" fmla="*/ 4568267 w 5751227"/>
              <a:gd name="connsiteY5" fmla="*/ 1077185 h 2875615"/>
              <a:gd name="connsiteX6" fmla="*/ 1077182 w 5751227"/>
              <a:gd name="connsiteY6" fmla="*/ 1182960 h 2875615"/>
              <a:gd name="connsiteX7" fmla="*/ 411171 w 5751227"/>
              <a:gd name="connsiteY7" fmla="*/ 2713449 h 2875615"/>
              <a:gd name="connsiteX8" fmla="*/ 408345 w 5751227"/>
              <a:gd name="connsiteY8" fmla="*/ 2875614 h 2875615"/>
              <a:gd name="connsiteX9" fmla="*/ 0 w 5751227"/>
              <a:gd name="connsiteY9" fmla="*/ 2875615 h 2875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751227" h="2875615">
                <a:moveTo>
                  <a:pt x="0" y="2875615"/>
                </a:moveTo>
                <a:cubicBezTo>
                  <a:pt x="0" y="1287457"/>
                  <a:pt x="1287456" y="0"/>
                  <a:pt x="2875613" y="0"/>
                </a:cubicBezTo>
                <a:cubicBezTo>
                  <a:pt x="4463770" y="0"/>
                  <a:pt x="5751227" y="1287457"/>
                  <a:pt x="5751227" y="2875614"/>
                </a:cubicBezTo>
                <a:lnTo>
                  <a:pt x="5342880" y="2875614"/>
                </a:lnTo>
                <a:lnTo>
                  <a:pt x="5344183" y="2800820"/>
                </a:lnTo>
                <a:cubicBezTo>
                  <a:pt x="5325041" y="2169058"/>
                  <a:pt x="5064890" y="1544598"/>
                  <a:pt x="4568267" y="1077185"/>
                </a:cubicBezTo>
                <a:cubicBezTo>
                  <a:pt x="3575022" y="142357"/>
                  <a:pt x="2012009" y="189715"/>
                  <a:pt x="1077182" y="1182960"/>
                </a:cubicBezTo>
                <a:cubicBezTo>
                  <a:pt x="668195" y="1617505"/>
                  <a:pt x="447204" y="2161107"/>
                  <a:pt x="411171" y="2713449"/>
                </a:cubicBezTo>
                <a:lnTo>
                  <a:pt x="408345" y="2875614"/>
                </a:lnTo>
                <a:lnTo>
                  <a:pt x="0" y="2875615"/>
                </a:lnTo>
                <a:close/>
              </a:path>
            </a:pathLst>
          </a:custGeom>
          <a:solidFill>
            <a:schemeClr val="accent2">
              <a:alpha val="75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îṥļîdé">
            <a:extLst>
              <a:ext uri="{FF2B5EF4-FFF2-40B4-BE49-F238E27FC236}">
                <a16:creationId xmlns="" xmlns:p14="http://schemas.microsoft.com/office/powerpoint/2010/main" xmlns:a16="http://schemas.microsoft.com/office/drawing/2014/main" id="{0AB87ADB-19E1-4329-93D8-3B8B81AC20C8}"/>
              </a:ext>
            </a:extLst>
          </p:cNvPr>
          <p:cNvSpPr txBox="1"/>
          <p:nvPr/>
        </p:nvSpPr>
        <p:spPr>
          <a:xfrm>
            <a:off x="1451175" y="984536"/>
            <a:ext cx="1512168" cy="2308324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/>
            <a:r>
              <a:rPr lang="zh-CN" altLang="en-US" sz="7200" b="1"/>
              <a:t>目录</a:t>
            </a:r>
          </a:p>
        </p:txBody>
      </p:sp>
      <p:sp>
        <p:nvSpPr>
          <p:cNvPr id="37" name="íṩ1ïḑé">
            <a:extLst>
              <a:ext uri="{FF2B5EF4-FFF2-40B4-BE49-F238E27FC236}">
                <a16:creationId xmlns="" xmlns:p14="http://schemas.microsoft.com/office/powerpoint/2010/main" xmlns:a16="http://schemas.microsoft.com/office/drawing/2014/main" id="{699BCABC-C909-443C-AE48-AD645DE05BD4}"/>
              </a:ext>
            </a:extLst>
          </p:cNvPr>
          <p:cNvSpPr txBox="1"/>
          <p:nvPr/>
        </p:nvSpPr>
        <p:spPr>
          <a:xfrm rot="5400000">
            <a:off x="627002" y="2488775"/>
            <a:ext cx="1512169" cy="40011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r>
              <a:rPr lang="en-US" altLang="zh-CN" sz="2000" b="1"/>
              <a:t>CONTENT</a:t>
            </a:r>
          </a:p>
        </p:txBody>
      </p:sp>
      <p:sp>
        <p:nvSpPr>
          <p:cNvPr id="32" name="iş1íḍè">
            <a:extLst>
              <a:ext uri="{FF2B5EF4-FFF2-40B4-BE49-F238E27FC236}">
                <a16:creationId xmlns="" xmlns:p14="http://schemas.microsoft.com/office/powerpoint/2010/main" xmlns:a16="http://schemas.microsoft.com/office/drawing/2014/main" id="{EC320B0C-3817-431C-9A54-CC992A651AB2}"/>
              </a:ext>
            </a:extLst>
          </p:cNvPr>
          <p:cNvSpPr txBox="1"/>
          <p:nvPr/>
        </p:nvSpPr>
        <p:spPr>
          <a:xfrm>
            <a:off x="6434099" y="1272675"/>
            <a:ext cx="655949" cy="707886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400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34" name="ïš1îďe">
            <a:extLst>
              <a:ext uri="{FF2B5EF4-FFF2-40B4-BE49-F238E27FC236}">
                <a16:creationId xmlns="" xmlns:p14="http://schemas.microsoft.com/office/powerpoint/2010/main" xmlns:a16="http://schemas.microsoft.com/office/drawing/2014/main" id="{C7DE514D-8E1F-4431-B909-0101295D6C04}"/>
              </a:ext>
            </a:extLst>
          </p:cNvPr>
          <p:cNvSpPr txBox="1"/>
          <p:nvPr/>
        </p:nvSpPr>
        <p:spPr>
          <a:xfrm>
            <a:off x="6888088" y="1345002"/>
            <a:ext cx="3962574" cy="242864"/>
          </a:xfrm>
          <a:prstGeom prst="rect">
            <a:avLst/>
          </a:prstGeom>
          <a:noFill/>
        </p:spPr>
        <p:txBody>
          <a:bodyPr wrap="none" lIns="360000" tIns="0" rIns="0" bIns="0" anchor="b" anchorCtr="0">
            <a:normAutofit lnSpcReduction="10000"/>
          </a:bodyPr>
          <a:lstStyle/>
          <a:p>
            <a:r>
              <a:rPr lang="zh-CN" altLang="en-US" sz="1600" b="1">
                <a:solidFill>
                  <a:schemeClr val="accent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35" name="iṩḻîdè">
            <a:extLst>
              <a:ext uri="{FF2B5EF4-FFF2-40B4-BE49-F238E27FC236}">
                <a16:creationId xmlns="" xmlns:p14="http://schemas.microsoft.com/office/powerpoint/2010/main" xmlns:a16="http://schemas.microsoft.com/office/drawing/2014/main" id="{B131F921-E977-4228-8C6A-78F2B2F5AE57}"/>
              </a:ext>
            </a:extLst>
          </p:cNvPr>
          <p:cNvSpPr txBox="1">
            <a:spLocks/>
          </p:cNvSpPr>
          <p:nvPr/>
        </p:nvSpPr>
        <p:spPr>
          <a:xfrm>
            <a:off x="6888088" y="1587866"/>
            <a:ext cx="3962574" cy="320368"/>
          </a:xfrm>
          <a:prstGeom prst="rect">
            <a:avLst/>
          </a:prstGeom>
        </p:spPr>
        <p:txBody>
          <a:bodyPr vert="horz" wrap="square" lIns="360000" tIns="0" rIns="0" bIns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 （建议使用主题字体）</a:t>
            </a:r>
          </a:p>
        </p:txBody>
      </p:sp>
      <p:sp>
        <p:nvSpPr>
          <p:cNvPr id="28" name="íşľîḋê">
            <a:extLst>
              <a:ext uri="{FF2B5EF4-FFF2-40B4-BE49-F238E27FC236}">
                <a16:creationId xmlns="" xmlns:p14="http://schemas.microsoft.com/office/powerpoint/2010/main" xmlns:a16="http://schemas.microsoft.com/office/drawing/2014/main" id="{E1A3CECE-890A-4B18-8797-D65C2A28FAEB}"/>
              </a:ext>
            </a:extLst>
          </p:cNvPr>
          <p:cNvSpPr txBox="1"/>
          <p:nvPr/>
        </p:nvSpPr>
        <p:spPr>
          <a:xfrm>
            <a:off x="6402841" y="2201848"/>
            <a:ext cx="718466" cy="707886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4000">
                <a:solidFill>
                  <a:schemeClr val="accent2">
                    <a:lumMod val="100000"/>
                  </a:schemeClr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30" name="ïšľiḋe">
            <a:extLst>
              <a:ext uri="{FF2B5EF4-FFF2-40B4-BE49-F238E27FC236}">
                <a16:creationId xmlns="" xmlns:p14="http://schemas.microsoft.com/office/powerpoint/2010/main" xmlns:a16="http://schemas.microsoft.com/office/drawing/2014/main" id="{AD8D51C7-A3F2-4693-AD9C-A7B6C3165FB3}"/>
              </a:ext>
            </a:extLst>
          </p:cNvPr>
          <p:cNvSpPr txBox="1"/>
          <p:nvPr/>
        </p:nvSpPr>
        <p:spPr>
          <a:xfrm>
            <a:off x="6888088" y="2274175"/>
            <a:ext cx="3962574" cy="242864"/>
          </a:xfrm>
          <a:prstGeom prst="rect">
            <a:avLst/>
          </a:prstGeom>
          <a:noFill/>
        </p:spPr>
        <p:txBody>
          <a:bodyPr wrap="none" lIns="360000" tIns="0" rIns="0" bIns="0" anchor="b" anchorCtr="0">
            <a:normAutofit lnSpcReduction="10000"/>
          </a:bodyPr>
          <a:lstStyle/>
          <a:p>
            <a:r>
              <a:rPr lang="zh-CN" altLang="en-US" sz="1600" b="1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31" name="ï$lïḍe">
            <a:extLst>
              <a:ext uri="{FF2B5EF4-FFF2-40B4-BE49-F238E27FC236}">
                <a16:creationId xmlns="" xmlns:p14="http://schemas.microsoft.com/office/powerpoint/2010/main" xmlns:a16="http://schemas.microsoft.com/office/drawing/2014/main" id="{172CD325-4D3B-4D4A-975E-319FB22D022D}"/>
              </a:ext>
            </a:extLst>
          </p:cNvPr>
          <p:cNvSpPr txBox="1">
            <a:spLocks/>
          </p:cNvSpPr>
          <p:nvPr/>
        </p:nvSpPr>
        <p:spPr>
          <a:xfrm>
            <a:off x="6888088" y="2517039"/>
            <a:ext cx="3962574" cy="320368"/>
          </a:xfrm>
          <a:prstGeom prst="rect">
            <a:avLst/>
          </a:prstGeom>
        </p:spPr>
        <p:txBody>
          <a:bodyPr vert="horz" wrap="square" lIns="360000" tIns="0" rIns="0" bIns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 （建议使用主题字体）</a:t>
            </a:r>
          </a:p>
        </p:txBody>
      </p:sp>
      <p:sp>
        <p:nvSpPr>
          <p:cNvPr id="24" name="iślïḋê">
            <a:extLst>
              <a:ext uri="{FF2B5EF4-FFF2-40B4-BE49-F238E27FC236}">
                <a16:creationId xmlns="" xmlns:p14="http://schemas.microsoft.com/office/powerpoint/2010/main" xmlns:a16="http://schemas.microsoft.com/office/drawing/2014/main" id="{6FD222BB-A648-4B81-A108-2A8F54BF3D21}"/>
              </a:ext>
            </a:extLst>
          </p:cNvPr>
          <p:cNvSpPr txBox="1"/>
          <p:nvPr/>
        </p:nvSpPr>
        <p:spPr>
          <a:xfrm>
            <a:off x="6395627" y="3131021"/>
            <a:ext cx="732893" cy="707886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4000">
                <a:solidFill>
                  <a:schemeClr val="accent3">
                    <a:lumMod val="100000"/>
                  </a:schemeClr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26" name="ïSļîḍé">
            <a:extLst>
              <a:ext uri="{FF2B5EF4-FFF2-40B4-BE49-F238E27FC236}">
                <a16:creationId xmlns="" xmlns:p14="http://schemas.microsoft.com/office/powerpoint/2010/main" xmlns:a16="http://schemas.microsoft.com/office/drawing/2014/main" id="{228DCC17-3A79-4423-A1F7-9E2A34E24BA5}"/>
              </a:ext>
            </a:extLst>
          </p:cNvPr>
          <p:cNvSpPr txBox="1"/>
          <p:nvPr/>
        </p:nvSpPr>
        <p:spPr>
          <a:xfrm>
            <a:off x="6888088" y="3203348"/>
            <a:ext cx="3962574" cy="242864"/>
          </a:xfrm>
          <a:prstGeom prst="rect">
            <a:avLst/>
          </a:prstGeom>
          <a:noFill/>
        </p:spPr>
        <p:txBody>
          <a:bodyPr wrap="none" lIns="360000" tIns="0" rIns="0" bIns="0" anchor="b" anchorCtr="0">
            <a:normAutofit lnSpcReduction="10000"/>
          </a:bodyPr>
          <a:lstStyle/>
          <a:p>
            <a:r>
              <a:rPr lang="zh-CN" altLang="en-US" sz="1600" b="1">
                <a:solidFill>
                  <a:schemeClr val="accent3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7" name="îšľîḍé">
            <a:extLst>
              <a:ext uri="{FF2B5EF4-FFF2-40B4-BE49-F238E27FC236}">
                <a16:creationId xmlns="" xmlns:p14="http://schemas.microsoft.com/office/powerpoint/2010/main" xmlns:a16="http://schemas.microsoft.com/office/drawing/2014/main" id="{AB872E1D-636E-4FD4-8518-D6D2565D74B5}"/>
              </a:ext>
            </a:extLst>
          </p:cNvPr>
          <p:cNvSpPr txBox="1">
            <a:spLocks/>
          </p:cNvSpPr>
          <p:nvPr/>
        </p:nvSpPr>
        <p:spPr>
          <a:xfrm>
            <a:off x="6888088" y="3446212"/>
            <a:ext cx="3962574" cy="320368"/>
          </a:xfrm>
          <a:prstGeom prst="rect">
            <a:avLst/>
          </a:prstGeom>
        </p:spPr>
        <p:txBody>
          <a:bodyPr vert="horz" wrap="square" lIns="360000" tIns="0" rIns="0" bIns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 （建议使用主题字体）</a:t>
            </a:r>
          </a:p>
        </p:txBody>
      </p:sp>
      <p:sp>
        <p:nvSpPr>
          <p:cNvPr id="20" name="iṣļíḑè">
            <a:extLst>
              <a:ext uri="{FF2B5EF4-FFF2-40B4-BE49-F238E27FC236}">
                <a16:creationId xmlns="" xmlns:p14="http://schemas.microsoft.com/office/powerpoint/2010/main" xmlns:a16="http://schemas.microsoft.com/office/drawing/2014/main" id="{A2198FF4-2959-48A8-9A0A-027FC081C43F}"/>
              </a:ext>
            </a:extLst>
          </p:cNvPr>
          <p:cNvSpPr txBox="1"/>
          <p:nvPr/>
        </p:nvSpPr>
        <p:spPr>
          <a:xfrm>
            <a:off x="6403642" y="4060194"/>
            <a:ext cx="716863" cy="707886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4000">
                <a:solidFill>
                  <a:schemeClr val="accent4">
                    <a:lumMod val="100000"/>
                  </a:schemeClr>
                </a:solidFill>
                <a:latin typeface="Impact" panose="020B0806030902050204" pitchFamily="34" charset="0"/>
              </a:rPr>
              <a:t>04</a:t>
            </a:r>
          </a:p>
        </p:txBody>
      </p:sp>
      <p:sp>
        <p:nvSpPr>
          <p:cNvPr id="22" name="iŝļïḓé">
            <a:extLst>
              <a:ext uri="{FF2B5EF4-FFF2-40B4-BE49-F238E27FC236}">
                <a16:creationId xmlns="" xmlns:p14="http://schemas.microsoft.com/office/powerpoint/2010/main" xmlns:a16="http://schemas.microsoft.com/office/drawing/2014/main" id="{A99A5586-63BD-42EA-867D-464169BD1123}"/>
              </a:ext>
            </a:extLst>
          </p:cNvPr>
          <p:cNvSpPr txBox="1"/>
          <p:nvPr/>
        </p:nvSpPr>
        <p:spPr>
          <a:xfrm>
            <a:off x="6888088" y="4132521"/>
            <a:ext cx="3962574" cy="242864"/>
          </a:xfrm>
          <a:prstGeom prst="rect">
            <a:avLst/>
          </a:prstGeom>
          <a:noFill/>
        </p:spPr>
        <p:txBody>
          <a:bodyPr wrap="none" lIns="360000" tIns="0" rIns="0" bIns="0" anchor="b" anchorCtr="0">
            <a:normAutofit lnSpcReduction="10000"/>
          </a:bodyPr>
          <a:lstStyle/>
          <a:p>
            <a:r>
              <a:rPr lang="zh-CN" altLang="en-US" sz="1600" b="1">
                <a:solidFill>
                  <a:schemeClr val="accent4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3" name="ïṡ1ïḍê">
            <a:extLst>
              <a:ext uri="{FF2B5EF4-FFF2-40B4-BE49-F238E27FC236}">
                <a16:creationId xmlns="" xmlns:p14="http://schemas.microsoft.com/office/powerpoint/2010/main" xmlns:a16="http://schemas.microsoft.com/office/drawing/2014/main" id="{CC023247-82CE-4757-9911-A71DED835F6E}"/>
              </a:ext>
            </a:extLst>
          </p:cNvPr>
          <p:cNvSpPr txBox="1">
            <a:spLocks/>
          </p:cNvSpPr>
          <p:nvPr/>
        </p:nvSpPr>
        <p:spPr>
          <a:xfrm>
            <a:off x="6888088" y="4375385"/>
            <a:ext cx="3962574" cy="320368"/>
          </a:xfrm>
          <a:prstGeom prst="rect">
            <a:avLst/>
          </a:prstGeom>
        </p:spPr>
        <p:txBody>
          <a:bodyPr vert="horz" wrap="square" lIns="360000" tIns="0" rIns="0" bIns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 （建议使用主题字体）</a:t>
            </a:r>
          </a:p>
        </p:txBody>
      </p:sp>
      <p:sp>
        <p:nvSpPr>
          <p:cNvPr id="16" name="íṩḷîḑè">
            <a:extLst>
              <a:ext uri="{FF2B5EF4-FFF2-40B4-BE49-F238E27FC236}">
                <a16:creationId xmlns="" xmlns:p14="http://schemas.microsoft.com/office/powerpoint/2010/main" xmlns:a16="http://schemas.microsoft.com/office/drawing/2014/main" id="{EC3ECCC6-5428-4910-84D5-A11E0441B564}"/>
              </a:ext>
            </a:extLst>
          </p:cNvPr>
          <p:cNvSpPr txBox="1"/>
          <p:nvPr/>
        </p:nvSpPr>
        <p:spPr>
          <a:xfrm>
            <a:off x="6394024" y="4989366"/>
            <a:ext cx="736099" cy="707886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4000">
                <a:solidFill>
                  <a:schemeClr val="accent5">
                    <a:lumMod val="100000"/>
                  </a:schemeClr>
                </a:solidFill>
                <a:latin typeface="Impact" panose="020B0806030902050204" pitchFamily="34" charset="0"/>
              </a:rPr>
              <a:t>05</a:t>
            </a:r>
          </a:p>
        </p:txBody>
      </p:sp>
      <p:sp>
        <p:nvSpPr>
          <p:cNvPr id="18" name="iśļïḍè">
            <a:extLst>
              <a:ext uri="{FF2B5EF4-FFF2-40B4-BE49-F238E27FC236}">
                <a16:creationId xmlns="" xmlns:p14="http://schemas.microsoft.com/office/powerpoint/2010/main" xmlns:a16="http://schemas.microsoft.com/office/drawing/2014/main" id="{B8E8A803-6B40-4E2B-805D-E5B981B52460}"/>
              </a:ext>
            </a:extLst>
          </p:cNvPr>
          <p:cNvSpPr txBox="1"/>
          <p:nvPr/>
        </p:nvSpPr>
        <p:spPr>
          <a:xfrm>
            <a:off x="6888088" y="5061693"/>
            <a:ext cx="3962574" cy="242864"/>
          </a:xfrm>
          <a:prstGeom prst="rect">
            <a:avLst/>
          </a:prstGeom>
          <a:noFill/>
        </p:spPr>
        <p:txBody>
          <a:bodyPr wrap="none" lIns="360000" tIns="0" rIns="0" bIns="0" anchor="b" anchorCtr="0">
            <a:normAutofit lnSpcReduction="10000"/>
          </a:bodyPr>
          <a:lstStyle/>
          <a:p>
            <a:r>
              <a:rPr lang="zh-CN" altLang="en-US" sz="1600" b="1">
                <a:solidFill>
                  <a:schemeClr val="accent5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19" name="ïṡḷîḑê">
            <a:extLst>
              <a:ext uri="{FF2B5EF4-FFF2-40B4-BE49-F238E27FC236}">
                <a16:creationId xmlns="" xmlns:p14="http://schemas.microsoft.com/office/powerpoint/2010/main" xmlns:a16="http://schemas.microsoft.com/office/drawing/2014/main" id="{1A566268-478C-4179-9CBD-634BBFBA9538}"/>
              </a:ext>
            </a:extLst>
          </p:cNvPr>
          <p:cNvSpPr txBox="1">
            <a:spLocks/>
          </p:cNvSpPr>
          <p:nvPr/>
        </p:nvSpPr>
        <p:spPr>
          <a:xfrm>
            <a:off x="6888088" y="5304557"/>
            <a:ext cx="3962574" cy="320368"/>
          </a:xfrm>
          <a:prstGeom prst="rect">
            <a:avLst/>
          </a:prstGeom>
        </p:spPr>
        <p:txBody>
          <a:bodyPr vert="horz" wrap="square" lIns="360000" tIns="0" rIns="0" bIns="0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 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491668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a16="http://schemas.microsoft.com/office/drawing/2014/main" id="{9276F20D-0D9F-433F-8641-8E46E8F60F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p14="http://schemas.microsoft.com/office/powerpoint/2010/main" xmlns:a16="http://schemas.microsoft.com/office/drawing/2014/main" id="{F32396FD-8B8A-4A4B-82C1-755AD8C84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p14="http://schemas.microsoft.com/office/powerpoint/2010/main" xmlns:a16="http://schemas.microsoft.com/office/drawing/2014/main" id="{010ACC74-043A-4660-BAF9-2CF1E3C3F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sp>
        <p:nvSpPr>
          <p:cNvPr id="6" name="ïṧḻîḋé">
            <a:extLst>
              <a:ext uri="{FF2B5EF4-FFF2-40B4-BE49-F238E27FC236}">
                <a16:creationId xmlns="" xmlns:p14="http://schemas.microsoft.com/office/powerpoint/2010/main" xmlns:a16="http://schemas.microsoft.com/office/drawing/2014/main" id="{513509C0-64C6-49E0-BEAB-97B17F20301F}"/>
              </a:ext>
            </a:extLst>
          </p:cNvPr>
          <p:cNvSpPr/>
          <p:nvPr/>
        </p:nvSpPr>
        <p:spPr>
          <a:xfrm>
            <a:off x="1" y="1123950"/>
            <a:ext cx="12192000" cy="2434980"/>
          </a:xfrm>
          <a:custGeom>
            <a:avLst/>
            <a:gdLst/>
            <a:ahLst/>
            <a:cxnLst/>
            <a:rect l="l" t="t" r="r" b="b"/>
            <a:pathLst>
              <a:path w="7961882" h="3169464">
                <a:moveTo>
                  <a:pt x="7235898" y="2392004"/>
                </a:moveTo>
                <a:lnTo>
                  <a:pt x="7910406" y="2392004"/>
                </a:lnTo>
                <a:cubicBezTo>
                  <a:pt x="7938835" y="2392004"/>
                  <a:pt x="7961882" y="2415051"/>
                  <a:pt x="7961882" y="2443480"/>
                </a:cubicBezTo>
                <a:lnTo>
                  <a:pt x="7961882" y="3117988"/>
                </a:lnTo>
                <a:cubicBezTo>
                  <a:pt x="7961882" y="3146417"/>
                  <a:pt x="7938835" y="3169464"/>
                  <a:pt x="7910406" y="3169464"/>
                </a:cubicBezTo>
                <a:lnTo>
                  <a:pt x="7235898" y="3169464"/>
                </a:lnTo>
                <a:cubicBezTo>
                  <a:pt x="7207469" y="3169464"/>
                  <a:pt x="7184422" y="3146417"/>
                  <a:pt x="7184422" y="3117988"/>
                </a:cubicBezTo>
                <a:lnTo>
                  <a:pt x="7184422" y="2443480"/>
                </a:lnTo>
                <a:cubicBezTo>
                  <a:pt x="7184422" y="2415051"/>
                  <a:pt x="7207469" y="2392004"/>
                  <a:pt x="7235898" y="2392004"/>
                </a:cubicBezTo>
                <a:close/>
                <a:moveTo>
                  <a:pt x="6437628" y="2392004"/>
                </a:moveTo>
                <a:lnTo>
                  <a:pt x="7112136" y="2392004"/>
                </a:lnTo>
                <a:cubicBezTo>
                  <a:pt x="7140565" y="2392004"/>
                  <a:pt x="7163612" y="2415051"/>
                  <a:pt x="7163612" y="2443480"/>
                </a:cubicBezTo>
                <a:lnTo>
                  <a:pt x="7163612" y="3117988"/>
                </a:lnTo>
                <a:cubicBezTo>
                  <a:pt x="7163612" y="3146417"/>
                  <a:pt x="7140565" y="3169464"/>
                  <a:pt x="7112136" y="3169464"/>
                </a:cubicBezTo>
                <a:lnTo>
                  <a:pt x="6437628" y="3169464"/>
                </a:lnTo>
                <a:cubicBezTo>
                  <a:pt x="6409199" y="3169464"/>
                  <a:pt x="6386152" y="3146417"/>
                  <a:pt x="6386152" y="3117988"/>
                </a:cubicBezTo>
                <a:lnTo>
                  <a:pt x="6386152" y="2443480"/>
                </a:lnTo>
                <a:cubicBezTo>
                  <a:pt x="6386152" y="2415051"/>
                  <a:pt x="6409199" y="2392004"/>
                  <a:pt x="6437628" y="2392004"/>
                </a:cubicBezTo>
                <a:close/>
                <a:moveTo>
                  <a:pt x="5639359" y="2392004"/>
                </a:moveTo>
                <a:lnTo>
                  <a:pt x="6313867" y="2392004"/>
                </a:lnTo>
                <a:cubicBezTo>
                  <a:pt x="6342296" y="2392004"/>
                  <a:pt x="6365343" y="2415051"/>
                  <a:pt x="6365343" y="2443480"/>
                </a:cubicBezTo>
                <a:lnTo>
                  <a:pt x="6365343" y="3117988"/>
                </a:lnTo>
                <a:cubicBezTo>
                  <a:pt x="6365343" y="3146417"/>
                  <a:pt x="6342296" y="3169464"/>
                  <a:pt x="6313867" y="3169464"/>
                </a:cubicBezTo>
                <a:lnTo>
                  <a:pt x="5639359" y="3169464"/>
                </a:lnTo>
                <a:cubicBezTo>
                  <a:pt x="5610930" y="3169464"/>
                  <a:pt x="5587883" y="3146417"/>
                  <a:pt x="5587883" y="3117988"/>
                </a:cubicBezTo>
                <a:lnTo>
                  <a:pt x="5587883" y="2443480"/>
                </a:lnTo>
                <a:cubicBezTo>
                  <a:pt x="5587883" y="2415051"/>
                  <a:pt x="5610930" y="2392004"/>
                  <a:pt x="5639359" y="2392004"/>
                </a:cubicBezTo>
                <a:close/>
                <a:moveTo>
                  <a:pt x="4841090" y="2392004"/>
                </a:moveTo>
                <a:lnTo>
                  <a:pt x="5515598" y="2392004"/>
                </a:lnTo>
                <a:cubicBezTo>
                  <a:pt x="5544027" y="2392004"/>
                  <a:pt x="5567074" y="2415051"/>
                  <a:pt x="5567074" y="2443480"/>
                </a:cubicBezTo>
                <a:lnTo>
                  <a:pt x="5567074" y="3117988"/>
                </a:lnTo>
                <a:cubicBezTo>
                  <a:pt x="5567074" y="3146417"/>
                  <a:pt x="5544027" y="3169464"/>
                  <a:pt x="5515598" y="3169464"/>
                </a:cubicBezTo>
                <a:lnTo>
                  <a:pt x="4841090" y="3169464"/>
                </a:lnTo>
                <a:cubicBezTo>
                  <a:pt x="4812661" y="3169464"/>
                  <a:pt x="4789614" y="3146417"/>
                  <a:pt x="4789614" y="3117988"/>
                </a:cubicBezTo>
                <a:lnTo>
                  <a:pt x="4789614" y="2443480"/>
                </a:lnTo>
                <a:cubicBezTo>
                  <a:pt x="4789614" y="2415051"/>
                  <a:pt x="4812661" y="2392004"/>
                  <a:pt x="4841090" y="2392004"/>
                </a:cubicBezTo>
                <a:close/>
                <a:moveTo>
                  <a:pt x="4042821" y="2392004"/>
                </a:moveTo>
                <a:lnTo>
                  <a:pt x="4717329" y="2392004"/>
                </a:lnTo>
                <a:cubicBezTo>
                  <a:pt x="4745758" y="2392004"/>
                  <a:pt x="4768805" y="2415051"/>
                  <a:pt x="4768805" y="2443480"/>
                </a:cubicBezTo>
                <a:lnTo>
                  <a:pt x="4768805" y="3117988"/>
                </a:lnTo>
                <a:cubicBezTo>
                  <a:pt x="4768805" y="3146417"/>
                  <a:pt x="4745758" y="3169464"/>
                  <a:pt x="4717329" y="3169464"/>
                </a:cubicBezTo>
                <a:lnTo>
                  <a:pt x="4042821" y="3169464"/>
                </a:lnTo>
                <a:cubicBezTo>
                  <a:pt x="4014392" y="3169464"/>
                  <a:pt x="3991345" y="3146417"/>
                  <a:pt x="3991345" y="3117988"/>
                </a:cubicBezTo>
                <a:lnTo>
                  <a:pt x="3991345" y="2443480"/>
                </a:lnTo>
                <a:cubicBezTo>
                  <a:pt x="3991345" y="2415051"/>
                  <a:pt x="4014392" y="2392004"/>
                  <a:pt x="4042821" y="2392004"/>
                </a:cubicBezTo>
                <a:close/>
                <a:moveTo>
                  <a:pt x="3244552" y="2392004"/>
                </a:moveTo>
                <a:lnTo>
                  <a:pt x="3919060" y="2392004"/>
                </a:lnTo>
                <a:cubicBezTo>
                  <a:pt x="3947489" y="2392004"/>
                  <a:pt x="3970536" y="2415051"/>
                  <a:pt x="3970536" y="2443480"/>
                </a:cubicBezTo>
                <a:lnTo>
                  <a:pt x="3970536" y="3117988"/>
                </a:lnTo>
                <a:cubicBezTo>
                  <a:pt x="3970536" y="3146417"/>
                  <a:pt x="3947489" y="3169464"/>
                  <a:pt x="3919060" y="3169464"/>
                </a:cubicBezTo>
                <a:lnTo>
                  <a:pt x="3244552" y="3169464"/>
                </a:lnTo>
                <a:cubicBezTo>
                  <a:pt x="3216123" y="3169464"/>
                  <a:pt x="3193076" y="3146417"/>
                  <a:pt x="3193076" y="3117988"/>
                </a:cubicBezTo>
                <a:lnTo>
                  <a:pt x="3193076" y="2443480"/>
                </a:lnTo>
                <a:cubicBezTo>
                  <a:pt x="3193076" y="2415051"/>
                  <a:pt x="3216123" y="2392004"/>
                  <a:pt x="3244552" y="2392004"/>
                </a:cubicBezTo>
                <a:close/>
                <a:moveTo>
                  <a:pt x="2446283" y="2392004"/>
                </a:moveTo>
                <a:lnTo>
                  <a:pt x="3120791" y="2392004"/>
                </a:lnTo>
                <a:cubicBezTo>
                  <a:pt x="3149220" y="2392004"/>
                  <a:pt x="3172267" y="2415051"/>
                  <a:pt x="3172267" y="2443480"/>
                </a:cubicBezTo>
                <a:lnTo>
                  <a:pt x="3172267" y="3117988"/>
                </a:lnTo>
                <a:cubicBezTo>
                  <a:pt x="3172267" y="3146417"/>
                  <a:pt x="3149220" y="3169464"/>
                  <a:pt x="3120791" y="3169464"/>
                </a:cubicBezTo>
                <a:lnTo>
                  <a:pt x="2446283" y="3169464"/>
                </a:lnTo>
                <a:cubicBezTo>
                  <a:pt x="2417854" y="3169464"/>
                  <a:pt x="2394807" y="3146417"/>
                  <a:pt x="2394807" y="3117988"/>
                </a:cubicBezTo>
                <a:lnTo>
                  <a:pt x="2394807" y="2443480"/>
                </a:lnTo>
                <a:cubicBezTo>
                  <a:pt x="2394807" y="2415051"/>
                  <a:pt x="2417854" y="2392004"/>
                  <a:pt x="2446283" y="2392004"/>
                </a:cubicBezTo>
                <a:close/>
                <a:moveTo>
                  <a:pt x="1648014" y="2392004"/>
                </a:moveTo>
                <a:lnTo>
                  <a:pt x="2322522" y="2392004"/>
                </a:lnTo>
                <a:cubicBezTo>
                  <a:pt x="2350951" y="2392004"/>
                  <a:pt x="2373998" y="2415051"/>
                  <a:pt x="2373998" y="2443480"/>
                </a:cubicBezTo>
                <a:lnTo>
                  <a:pt x="2373998" y="3117988"/>
                </a:lnTo>
                <a:cubicBezTo>
                  <a:pt x="2373998" y="3146417"/>
                  <a:pt x="2350951" y="3169464"/>
                  <a:pt x="2322522" y="3169464"/>
                </a:cubicBezTo>
                <a:lnTo>
                  <a:pt x="1648014" y="3169464"/>
                </a:lnTo>
                <a:cubicBezTo>
                  <a:pt x="1619585" y="3169464"/>
                  <a:pt x="1596538" y="3146417"/>
                  <a:pt x="1596538" y="3117988"/>
                </a:cubicBezTo>
                <a:lnTo>
                  <a:pt x="1596538" y="2443480"/>
                </a:lnTo>
                <a:cubicBezTo>
                  <a:pt x="1596538" y="2415051"/>
                  <a:pt x="1619585" y="2392004"/>
                  <a:pt x="1648014" y="2392004"/>
                </a:cubicBezTo>
                <a:close/>
                <a:moveTo>
                  <a:pt x="849745" y="2392004"/>
                </a:moveTo>
                <a:lnTo>
                  <a:pt x="1524253" y="2392004"/>
                </a:lnTo>
                <a:cubicBezTo>
                  <a:pt x="1552682" y="2392004"/>
                  <a:pt x="1575729" y="2415051"/>
                  <a:pt x="1575729" y="2443480"/>
                </a:cubicBezTo>
                <a:lnTo>
                  <a:pt x="1575729" y="3117988"/>
                </a:lnTo>
                <a:cubicBezTo>
                  <a:pt x="1575729" y="3146417"/>
                  <a:pt x="1552682" y="3169464"/>
                  <a:pt x="1524253" y="3169464"/>
                </a:cubicBezTo>
                <a:lnTo>
                  <a:pt x="849745" y="3169464"/>
                </a:lnTo>
                <a:cubicBezTo>
                  <a:pt x="821316" y="3169464"/>
                  <a:pt x="798269" y="3146417"/>
                  <a:pt x="798269" y="3117988"/>
                </a:cubicBezTo>
                <a:lnTo>
                  <a:pt x="798269" y="2443480"/>
                </a:lnTo>
                <a:cubicBezTo>
                  <a:pt x="798269" y="2415051"/>
                  <a:pt x="821316" y="2392004"/>
                  <a:pt x="849745" y="2392004"/>
                </a:cubicBezTo>
                <a:close/>
                <a:moveTo>
                  <a:pt x="51476" y="2392004"/>
                </a:moveTo>
                <a:lnTo>
                  <a:pt x="725984" y="2392004"/>
                </a:lnTo>
                <a:cubicBezTo>
                  <a:pt x="754413" y="2392004"/>
                  <a:pt x="777460" y="2415051"/>
                  <a:pt x="777460" y="2443480"/>
                </a:cubicBezTo>
                <a:lnTo>
                  <a:pt x="777460" y="3117988"/>
                </a:lnTo>
                <a:cubicBezTo>
                  <a:pt x="777460" y="3146417"/>
                  <a:pt x="754413" y="3169464"/>
                  <a:pt x="725984" y="3169464"/>
                </a:cubicBezTo>
                <a:lnTo>
                  <a:pt x="51476" y="3169464"/>
                </a:lnTo>
                <a:cubicBezTo>
                  <a:pt x="23047" y="3169464"/>
                  <a:pt x="0" y="3146417"/>
                  <a:pt x="0" y="3117988"/>
                </a:cubicBezTo>
                <a:lnTo>
                  <a:pt x="0" y="2443480"/>
                </a:lnTo>
                <a:cubicBezTo>
                  <a:pt x="0" y="2415051"/>
                  <a:pt x="23047" y="2392004"/>
                  <a:pt x="51476" y="2392004"/>
                </a:cubicBezTo>
                <a:close/>
                <a:moveTo>
                  <a:pt x="7235898" y="1594670"/>
                </a:moveTo>
                <a:lnTo>
                  <a:pt x="7910406" y="1594670"/>
                </a:lnTo>
                <a:cubicBezTo>
                  <a:pt x="7938835" y="1594670"/>
                  <a:pt x="7961882" y="1617717"/>
                  <a:pt x="7961882" y="1646146"/>
                </a:cubicBezTo>
                <a:lnTo>
                  <a:pt x="7961882" y="2320654"/>
                </a:lnTo>
                <a:cubicBezTo>
                  <a:pt x="7961882" y="2349083"/>
                  <a:pt x="7938835" y="2372130"/>
                  <a:pt x="7910406" y="2372130"/>
                </a:cubicBezTo>
                <a:lnTo>
                  <a:pt x="7235898" y="2372130"/>
                </a:lnTo>
                <a:cubicBezTo>
                  <a:pt x="7207469" y="2372130"/>
                  <a:pt x="7184422" y="2349083"/>
                  <a:pt x="7184422" y="2320654"/>
                </a:cubicBezTo>
                <a:lnTo>
                  <a:pt x="7184422" y="1646146"/>
                </a:lnTo>
                <a:cubicBezTo>
                  <a:pt x="7184422" y="1617717"/>
                  <a:pt x="7207469" y="1594670"/>
                  <a:pt x="7235898" y="1594670"/>
                </a:cubicBezTo>
                <a:close/>
                <a:moveTo>
                  <a:pt x="6437628" y="1594670"/>
                </a:moveTo>
                <a:lnTo>
                  <a:pt x="7112136" y="1594670"/>
                </a:lnTo>
                <a:cubicBezTo>
                  <a:pt x="7140565" y="1594670"/>
                  <a:pt x="7163612" y="1617717"/>
                  <a:pt x="7163612" y="1646146"/>
                </a:cubicBezTo>
                <a:lnTo>
                  <a:pt x="7163612" y="2320654"/>
                </a:lnTo>
                <a:cubicBezTo>
                  <a:pt x="7163612" y="2349083"/>
                  <a:pt x="7140565" y="2372130"/>
                  <a:pt x="7112136" y="2372130"/>
                </a:cubicBezTo>
                <a:lnTo>
                  <a:pt x="6437628" y="2372130"/>
                </a:lnTo>
                <a:cubicBezTo>
                  <a:pt x="6409199" y="2372130"/>
                  <a:pt x="6386152" y="2349083"/>
                  <a:pt x="6386152" y="2320654"/>
                </a:cubicBezTo>
                <a:lnTo>
                  <a:pt x="6386152" y="1646146"/>
                </a:lnTo>
                <a:cubicBezTo>
                  <a:pt x="6386152" y="1617717"/>
                  <a:pt x="6409199" y="1594670"/>
                  <a:pt x="6437628" y="1594670"/>
                </a:cubicBezTo>
                <a:close/>
                <a:moveTo>
                  <a:pt x="5639359" y="1594670"/>
                </a:moveTo>
                <a:lnTo>
                  <a:pt x="6313867" y="1594670"/>
                </a:lnTo>
                <a:cubicBezTo>
                  <a:pt x="6342296" y="1594670"/>
                  <a:pt x="6365343" y="1617717"/>
                  <a:pt x="6365343" y="1646146"/>
                </a:cubicBezTo>
                <a:lnTo>
                  <a:pt x="6365343" y="2320654"/>
                </a:lnTo>
                <a:cubicBezTo>
                  <a:pt x="6365343" y="2349083"/>
                  <a:pt x="6342296" y="2372130"/>
                  <a:pt x="6313867" y="2372130"/>
                </a:cubicBezTo>
                <a:lnTo>
                  <a:pt x="5639359" y="2372130"/>
                </a:lnTo>
                <a:cubicBezTo>
                  <a:pt x="5610930" y="2372130"/>
                  <a:pt x="5587883" y="2349083"/>
                  <a:pt x="5587883" y="2320654"/>
                </a:cubicBezTo>
                <a:lnTo>
                  <a:pt x="5587883" y="1646146"/>
                </a:lnTo>
                <a:cubicBezTo>
                  <a:pt x="5587883" y="1617717"/>
                  <a:pt x="5610930" y="1594670"/>
                  <a:pt x="5639359" y="1594670"/>
                </a:cubicBezTo>
                <a:close/>
                <a:moveTo>
                  <a:pt x="4841090" y="1594670"/>
                </a:moveTo>
                <a:lnTo>
                  <a:pt x="5515598" y="1594670"/>
                </a:lnTo>
                <a:cubicBezTo>
                  <a:pt x="5544027" y="1594670"/>
                  <a:pt x="5567074" y="1617717"/>
                  <a:pt x="5567074" y="1646146"/>
                </a:cubicBezTo>
                <a:lnTo>
                  <a:pt x="5567074" y="2320654"/>
                </a:lnTo>
                <a:cubicBezTo>
                  <a:pt x="5567074" y="2349083"/>
                  <a:pt x="5544027" y="2372130"/>
                  <a:pt x="5515598" y="2372130"/>
                </a:cubicBezTo>
                <a:lnTo>
                  <a:pt x="4841090" y="2372130"/>
                </a:lnTo>
                <a:cubicBezTo>
                  <a:pt x="4812661" y="2372130"/>
                  <a:pt x="4789614" y="2349083"/>
                  <a:pt x="4789614" y="2320654"/>
                </a:cubicBezTo>
                <a:lnTo>
                  <a:pt x="4789614" y="1646146"/>
                </a:lnTo>
                <a:cubicBezTo>
                  <a:pt x="4789614" y="1617717"/>
                  <a:pt x="4812661" y="1594670"/>
                  <a:pt x="4841090" y="1594670"/>
                </a:cubicBezTo>
                <a:close/>
                <a:moveTo>
                  <a:pt x="4042821" y="1594670"/>
                </a:moveTo>
                <a:lnTo>
                  <a:pt x="4717329" y="1594670"/>
                </a:lnTo>
                <a:cubicBezTo>
                  <a:pt x="4745758" y="1594670"/>
                  <a:pt x="4768805" y="1617717"/>
                  <a:pt x="4768805" y="1646146"/>
                </a:cubicBezTo>
                <a:lnTo>
                  <a:pt x="4768805" y="2320654"/>
                </a:lnTo>
                <a:cubicBezTo>
                  <a:pt x="4768805" y="2349083"/>
                  <a:pt x="4745758" y="2372130"/>
                  <a:pt x="4717329" y="2372130"/>
                </a:cubicBezTo>
                <a:lnTo>
                  <a:pt x="4042821" y="2372130"/>
                </a:lnTo>
                <a:cubicBezTo>
                  <a:pt x="4014392" y="2372130"/>
                  <a:pt x="3991345" y="2349083"/>
                  <a:pt x="3991345" y="2320654"/>
                </a:cubicBezTo>
                <a:lnTo>
                  <a:pt x="3991345" y="1646146"/>
                </a:lnTo>
                <a:cubicBezTo>
                  <a:pt x="3991345" y="1617717"/>
                  <a:pt x="4014392" y="1594670"/>
                  <a:pt x="4042821" y="1594670"/>
                </a:cubicBezTo>
                <a:close/>
                <a:moveTo>
                  <a:pt x="3244552" y="1594670"/>
                </a:moveTo>
                <a:lnTo>
                  <a:pt x="3919060" y="1594670"/>
                </a:lnTo>
                <a:cubicBezTo>
                  <a:pt x="3947489" y="1594670"/>
                  <a:pt x="3970536" y="1617717"/>
                  <a:pt x="3970536" y="1646146"/>
                </a:cubicBezTo>
                <a:lnTo>
                  <a:pt x="3970536" y="2320654"/>
                </a:lnTo>
                <a:cubicBezTo>
                  <a:pt x="3970536" y="2349083"/>
                  <a:pt x="3947489" y="2372130"/>
                  <a:pt x="3919060" y="2372130"/>
                </a:cubicBezTo>
                <a:lnTo>
                  <a:pt x="3244552" y="2372130"/>
                </a:lnTo>
                <a:cubicBezTo>
                  <a:pt x="3216123" y="2372130"/>
                  <a:pt x="3193076" y="2349083"/>
                  <a:pt x="3193076" y="2320654"/>
                </a:cubicBezTo>
                <a:lnTo>
                  <a:pt x="3193076" y="1646146"/>
                </a:lnTo>
                <a:cubicBezTo>
                  <a:pt x="3193076" y="1617717"/>
                  <a:pt x="3216123" y="1594670"/>
                  <a:pt x="3244552" y="1594670"/>
                </a:cubicBezTo>
                <a:close/>
                <a:moveTo>
                  <a:pt x="2446283" y="1594670"/>
                </a:moveTo>
                <a:lnTo>
                  <a:pt x="3120791" y="1594670"/>
                </a:lnTo>
                <a:cubicBezTo>
                  <a:pt x="3149220" y="1594670"/>
                  <a:pt x="3172267" y="1617717"/>
                  <a:pt x="3172267" y="1646146"/>
                </a:cubicBezTo>
                <a:lnTo>
                  <a:pt x="3172267" y="2320654"/>
                </a:lnTo>
                <a:cubicBezTo>
                  <a:pt x="3172267" y="2349083"/>
                  <a:pt x="3149220" y="2372130"/>
                  <a:pt x="3120791" y="2372130"/>
                </a:cubicBezTo>
                <a:lnTo>
                  <a:pt x="2446283" y="2372130"/>
                </a:lnTo>
                <a:cubicBezTo>
                  <a:pt x="2417854" y="2372130"/>
                  <a:pt x="2394807" y="2349083"/>
                  <a:pt x="2394807" y="2320654"/>
                </a:cubicBezTo>
                <a:lnTo>
                  <a:pt x="2394807" y="1646146"/>
                </a:lnTo>
                <a:cubicBezTo>
                  <a:pt x="2394807" y="1617717"/>
                  <a:pt x="2417854" y="1594670"/>
                  <a:pt x="2446283" y="1594670"/>
                </a:cubicBezTo>
                <a:close/>
                <a:moveTo>
                  <a:pt x="1648014" y="1594670"/>
                </a:moveTo>
                <a:lnTo>
                  <a:pt x="2322522" y="1594670"/>
                </a:lnTo>
                <a:cubicBezTo>
                  <a:pt x="2350951" y="1594670"/>
                  <a:pt x="2373998" y="1617717"/>
                  <a:pt x="2373998" y="1646146"/>
                </a:cubicBezTo>
                <a:lnTo>
                  <a:pt x="2373998" y="2320654"/>
                </a:lnTo>
                <a:cubicBezTo>
                  <a:pt x="2373998" y="2349083"/>
                  <a:pt x="2350951" y="2372130"/>
                  <a:pt x="2322522" y="2372130"/>
                </a:cubicBezTo>
                <a:lnTo>
                  <a:pt x="1648014" y="2372130"/>
                </a:lnTo>
                <a:cubicBezTo>
                  <a:pt x="1619585" y="2372130"/>
                  <a:pt x="1596538" y="2349083"/>
                  <a:pt x="1596538" y="2320654"/>
                </a:cubicBezTo>
                <a:lnTo>
                  <a:pt x="1596538" y="1646146"/>
                </a:lnTo>
                <a:cubicBezTo>
                  <a:pt x="1596538" y="1617717"/>
                  <a:pt x="1619585" y="1594670"/>
                  <a:pt x="1648014" y="1594670"/>
                </a:cubicBezTo>
                <a:close/>
                <a:moveTo>
                  <a:pt x="849745" y="1594670"/>
                </a:moveTo>
                <a:lnTo>
                  <a:pt x="1524253" y="1594670"/>
                </a:lnTo>
                <a:cubicBezTo>
                  <a:pt x="1552682" y="1594670"/>
                  <a:pt x="1575729" y="1617717"/>
                  <a:pt x="1575729" y="1646146"/>
                </a:cubicBezTo>
                <a:lnTo>
                  <a:pt x="1575729" y="2320654"/>
                </a:lnTo>
                <a:cubicBezTo>
                  <a:pt x="1575729" y="2349083"/>
                  <a:pt x="1552682" y="2372130"/>
                  <a:pt x="1524253" y="2372130"/>
                </a:cubicBezTo>
                <a:lnTo>
                  <a:pt x="849745" y="2372130"/>
                </a:lnTo>
                <a:cubicBezTo>
                  <a:pt x="821316" y="2372130"/>
                  <a:pt x="798269" y="2349083"/>
                  <a:pt x="798269" y="2320654"/>
                </a:cubicBezTo>
                <a:lnTo>
                  <a:pt x="798269" y="1646146"/>
                </a:lnTo>
                <a:cubicBezTo>
                  <a:pt x="798269" y="1617717"/>
                  <a:pt x="821316" y="1594670"/>
                  <a:pt x="849745" y="1594670"/>
                </a:cubicBezTo>
                <a:close/>
                <a:moveTo>
                  <a:pt x="51476" y="1594670"/>
                </a:moveTo>
                <a:lnTo>
                  <a:pt x="725984" y="1594670"/>
                </a:lnTo>
                <a:cubicBezTo>
                  <a:pt x="754413" y="1594670"/>
                  <a:pt x="777460" y="1617717"/>
                  <a:pt x="777460" y="1646146"/>
                </a:cubicBezTo>
                <a:lnTo>
                  <a:pt x="777460" y="2320654"/>
                </a:lnTo>
                <a:cubicBezTo>
                  <a:pt x="777460" y="2349083"/>
                  <a:pt x="754413" y="2372130"/>
                  <a:pt x="725984" y="2372130"/>
                </a:cubicBezTo>
                <a:lnTo>
                  <a:pt x="51476" y="2372130"/>
                </a:lnTo>
                <a:cubicBezTo>
                  <a:pt x="23047" y="2372130"/>
                  <a:pt x="0" y="2349083"/>
                  <a:pt x="0" y="2320654"/>
                </a:cubicBezTo>
                <a:lnTo>
                  <a:pt x="0" y="1646146"/>
                </a:lnTo>
                <a:cubicBezTo>
                  <a:pt x="0" y="1617717"/>
                  <a:pt x="23047" y="1594670"/>
                  <a:pt x="51476" y="1594670"/>
                </a:cubicBezTo>
                <a:close/>
                <a:moveTo>
                  <a:pt x="7235898" y="797335"/>
                </a:moveTo>
                <a:lnTo>
                  <a:pt x="7910406" y="797335"/>
                </a:lnTo>
                <a:cubicBezTo>
                  <a:pt x="7938835" y="797335"/>
                  <a:pt x="7961882" y="820382"/>
                  <a:pt x="7961882" y="848811"/>
                </a:cubicBezTo>
                <a:lnTo>
                  <a:pt x="7961882" y="1523319"/>
                </a:lnTo>
                <a:cubicBezTo>
                  <a:pt x="7961882" y="1551748"/>
                  <a:pt x="7938835" y="1574795"/>
                  <a:pt x="7910406" y="1574795"/>
                </a:cubicBezTo>
                <a:lnTo>
                  <a:pt x="7235898" y="1574795"/>
                </a:lnTo>
                <a:cubicBezTo>
                  <a:pt x="7207469" y="1574795"/>
                  <a:pt x="7184422" y="1551748"/>
                  <a:pt x="7184422" y="1523319"/>
                </a:cubicBezTo>
                <a:lnTo>
                  <a:pt x="7184422" y="848811"/>
                </a:lnTo>
                <a:cubicBezTo>
                  <a:pt x="7184422" y="820382"/>
                  <a:pt x="7207469" y="797335"/>
                  <a:pt x="7235898" y="797335"/>
                </a:cubicBezTo>
                <a:close/>
                <a:moveTo>
                  <a:pt x="6437628" y="797335"/>
                </a:moveTo>
                <a:lnTo>
                  <a:pt x="7112136" y="797335"/>
                </a:lnTo>
                <a:cubicBezTo>
                  <a:pt x="7140565" y="797335"/>
                  <a:pt x="7163612" y="820382"/>
                  <a:pt x="7163612" y="848811"/>
                </a:cubicBezTo>
                <a:lnTo>
                  <a:pt x="7163612" y="1523319"/>
                </a:lnTo>
                <a:cubicBezTo>
                  <a:pt x="7163612" y="1551748"/>
                  <a:pt x="7140565" y="1574795"/>
                  <a:pt x="7112136" y="1574795"/>
                </a:cubicBezTo>
                <a:lnTo>
                  <a:pt x="6437628" y="1574795"/>
                </a:lnTo>
                <a:cubicBezTo>
                  <a:pt x="6409199" y="1574795"/>
                  <a:pt x="6386152" y="1551748"/>
                  <a:pt x="6386152" y="1523319"/>
                </a:cubicBezTo>
                <a:lnTo>
                  <a:pt x="6386152" y="848811"/>
                </a:lnTo>
                <a:cubicBezTo>
                  <a:pt x="6386152" y="820382"/>
                  <a:pt x="6409199" y="797335"/>
                  <a:pt x="6437628" y="797335"/>
                </a:cubicBezTo>
                <a:close/>
                <a:moveTo>
                  <a:pt x="5639359" y="797335"/>
                </a:moveTo>
                <a:lnTo>
                  <a:pt x="6313867" y="797335"/>
                </a:lnTo>
                <a:cubicBezTo>
                  <a:pt x="6342296" y="797335"/>
                  <a:pt x="6365343" y="820382"/>
                  <a:pt x="6365343" y="848811"/>
                </a:cubicBezTo>
                <a:lnTo>
                  <a:pt x="6365343" y="1523319"/>
                </a:lnTo>
                <a:cubicBezTo>
                  <a:pt x="6365343" y="1551748"/>
                  <a:pt x="6342296" y="1574795"/>
                  <a:pt x="6313867" y="1574795"/>
                </a:cubicBezTo>
                <a:lnTo>
                  <a:pt x="5639359" y="1574795"/>
                </a:lnTo>
                <a:cubicBezTo>
                  <a:pt x="5610930" y="1574795"/>
                  <a:pt x="5587883" y="1551748"/>
                  <a:pt x="5587883" y="1523319"/>
                </a:cubicBezTo>
                <a:lnTo>
                  <a:pt x="5587883" y="848811"/>
                </a:lnTo>
                <a:cubicBezTo>
                  <a:pt x="5587883" y="820382"/>
                  <a:pt x="5610930" y="797335"/>
                  <a:pt x="5639359" y="797335"/>
                </a:cubicBezTo>
                <a:close/>
                <a:moveTo>
                  <a:pt x="4841090" y="797335"/>
                </a:moveTo>
                <a:lnTo>
                  <a:pt x="5515598" y="797335"/>
                </a:lnTo>
                <a:cubicBezTo>
                  <a:pt x="5544027" y="797335"/>
                  <a:pt x="5567074" y="820382"/>
                  <a:pt x="5567074" y="848811"/>
                </a:cubicBezTo>
                <a:lnTo>
                  <a:pt x="5567074" y="1523319"/>
                </a:lnTo>
                <a:cubicBezTo>
                  <a:pt x="5567074" y="1551748"/>
                  <a:pt x="5544027" y="1574795"/>
                  <a:pt x="5515598" y="1574795"/>
                </a:cubicBezTo>
                <a:lnTo>
                  <a:pt x="4841090" y="1574795"/>
                </a:lnTo>
                <a:cubicBezTo>
                  <a:pt x="4812661" y="1574795"/>
                  <a:pt x="4789614" y="1551748"/>
                  <a:pt x="4789614" y="1523319"/>
                </a:cubicBezTo>
                <a:lnTo>
                  <a:pt x="4789614" y="848811"/>
                </a:lnTo>
                <a:cubicBezTo>
                  <a:pt x="4789614" y="820382"/>
                  <a:pt x="4812661" y="797335"/>
                  <a:pt x="4841090" y="797335"/>
                </a:cubicBezTo>
                <a:close/>
                <a:moveTo>
                  <a:pt x="4042821" y="797335"/>
                </a:moveTo>
                <a:lnTo>
                  <a:pt x="4717329" y="797335"/>
                </a:lnTo>
                <a:cubicBezTo>
                  <a:pt x="4745758" y="797335"/>
                  <a:pt x="4768805" y="820382"/>
                  <a:pt x="4768805" y="848811"/>
                </a:cubicBezTo>
                <a:lnTo>
                  <a:pt x="4768805" y="1523319"/>
                </a:lnTo>
                <a:cubicBezTo>
                  <a:pt x="4768805" y="1551748"/>
                  <a:pt x="4745758" y="1574795"/>
                  <a:pt x="4717329" y="1574795"/>
                </a:cubicBezTo>
                <a:lnTo>
                  <a:pt x="4042821" y="1574795"/>
                </a:lnTo>
                <a:cubicBezTo>
                  <a:pt x="4014392" y="1574795"/>
                  <a:pt x="3991345" y="1551748"/>
                  <a:pt x="3991345" y="1523319"/>
                </a:cubicBezTo>
                <a:lnTo>
                  <a:pt x="3991345" y="848811"/>
                </a:lnTo>
                <a:cubicBezTo>
                  <a:pt x="3991345" y="820382"/>
                  <a:pt x="4014392" y="797335"/>
                  <a:pt x="4042821" y="797335"/>
                </a:cubicBezTo>
                <a:close/>
                <a:moveTo>
                  <a:pt x="3244552" y="797335"/>
                </a:moveTo>
                <a:lnTo>
                  <a:pt x="3919060" y="797335"/>
                </a:lnTo>
                <a:cubicBezTo>
                  <a:pt x="3947489" y="797335"/>
                  <a:pt x="3970536" y="820382"/>
                  <a:pt x="3970536" y="848811"/>
                </a:cubicBezTo>
                <a:lnTo>
                  <a:pt x="3970536" y="1523319"/>
                </a:lnTo>
                <a:cubicBezTo>
                  <a:pt x="3970536" y="1551748"/>
                  <a:pt x="3947489" y="1574795"/>
                  <a:pt x="3919060" y="1574795"/>
                </a:cubicBezTo>
                <a:lnTo>
                  <a:pt x="3244552" y="1574795"/>
                </a:lnTo>
                <a:cubicBezTo>
                  <a:pt x="3216123" y="1574795"/>
                  <a:pt x="3193076" y="1551748"/>
                  <a:pt x="3193076" y="1523319"/>
                </a:cubicBezTo>
                <a:lnTo>
                  <a:pt x="3193076" y="848811"/>
                </a:lnTo>
                <a:cubicBezTo>
                  <a:pt x="3193076" y="820382"/>
                  <a:pt x="3216123" y="797335"/>
                  <a:pt x="3244552" y="797335"/>
                </a:cubicBezTo>
                <a:close/>
                <a:moveTo>
                  <a:pt x="2446283" y="797335"/>
                </a:moveTo>
                <a:lnTo>
                  <a:pt x="3120791" y="797335"/>
                </a:lnTo>
                <a:cubicBezTo>
                  <a:pt x="3149220" y="797335"/>
                  <a:pt x="3172267" y="820382"/>
                  <a:pt x="3172267" y="848811"/>
                </a:cubicBezTo>
                <a:lnTo>
                  <a:pt x="3172267" y="1523319"/>
                </a:lnTo>
                <a:cubicBezTo>
                  <a:pt x="3172267" y="1551748"/>
                  <a:pt x="3149220" y="1574795"/>
                  <a:pt x="3120791" y="1574795"/>
                </a:cubicBezTo>
                <a:lnTo>
                  <a:pt x="2446283" y="1574795"/>
                </a:lnTo>
                <a:cubicBezTo>
                  <a:pt x="2417854" y="1574795"/>
                  <a:pt x="2394807" y="1551748"/>
                  <a:pt x="2394807" y="1523319"/>
                </a:cubicBezTo>
                <a:lnTo>
                  <a:pt x="2394807" y="848811"/>
                </a:lnTo>
                <a:cubicBezTo>
                  <a:pt x="2394807" y="820382"/>
                  <a:pt x="2417854" y="797335"/>
                  <a:pt x="2446283" y="797335"/>
                </a:cubicBezTo>
                <a:close/>
                <a:moveTo>
                  <a:pt x="1648014" y="797335"/>
                </a:moveTo>
                <a:lnTo>
                  <a:pt x="2322522" y="797335"/>
                </a:lnTo>
                <a:cubicBezTo>
                  <a:pt x="2350951" y="797335"/>
                  <a:pt x="2373998" y="820382"/>
                  <a:pt x="2373998" y="848811"/>
                </a:cubicBezTo>
                <a:lnTo>
                  <a:pt x="2373998" y="1523319"/>
                </a:lnTo>
                <a:cubicBezTo>
                  <a:pt x="2373998" y="1551748"/>
                  <a:pt x="2350951" y="1574795"/>
                  <a:pt x="2322522" y="1574795"/>
                </a:cubicBezTo>
                <a:lnTo>
                  <a:pt x="1648014" y="1574795"/>
                </a:lnTo>
                <a:cubicBezTo>
                  <a:pt x="1619585" y="1574795"/>
                  <a:pt x="1596538" y="1551748"/>
                  <a:pt x="1596538" y="1523319"/>
                </a:cubicBezTo>
                <a:lnTo>
                  <a:pt x="1596538" y="848811"/>
                </a:lnTo>
                <a:cubicBezTo>
                  <a:pt x="1596538" y="820382"/>
                  <a:pt x="1619585" y="797335"/>
                  <a:pt x="1648014" y="797335"/>
                </a:cubicBezTo>
                <a:close/>
                <a:moveTo>
                  <a:pt x="849745" y="797335"/>
                </a:moveTo>
                <a:lnTo>
                  <a:pt x="1524253" y="797335"/>
                </a:lnTo>
                <a:cubicBezTo>
                  <a:pt x="1552682" y="797335"/>
                  <a:pt x="1575729" y="820382"/>
                  <a:pt x="1575729" y="848811"/>
                </a:cubicBezTo>
                <a:lnTo>
                  <a:pt x="1575729" y="1523319"/>
                </a:lnTo>
                <a:cubicBezTo>
                  <a:pt x="1575729" y="1551748"/>
                  <a:pt x="1552682" y="1574795"/>
                  <a:pt x="1524253" y="1574795"/>
                </a:cubicBezTo>
                <a:lnTo>
                  <a:pt x="849745" y="1574795"/>
                </a:lnTo>
                <a:cubicBezTo>
                  <a:pt x="821316" y="1574795"/>
                  <a:pt x="798269" y="1551748"/>
                  <a:pt x="798269" y="1523319"/>
                </a:cubicBezTo>
                <a:lnTo>
                  <a:pt x="798269" y="848811"/>
                </a:lnTo>
                <a:cubicBezTo>
                  <a:pt x="798269" y="820382"/>
                  <a:pt x="821316" y="797335"/>
                  <a:pt x="849745" y="797335"/>
                </a:cubicBezTo>
                <a:close/>
                <a:moveTo>
                  <a:pt x="51476" y="797335"/>
                </a:moveTo>
                <a:lnTo>
                  <a:pt x="725984" y="797335"/>
                </a:lnTo>
                <a:cubicBezTo>
                  <a:pt x="754413" y="797335"/>
                  <a:pt x="777460" y="820382"/>
                  <a:pt x="777460" y="848811"/>
                </a:cubicBezTo>
                <a:lnTo>
                  <a:pt x="777460" y="1523319"/>
                </a:lnTo>
                <a:cubicBezTo>
                  <a:pt x="777460" y="1551748"/>
                  <a:pt x="754413" y="1574795"/>
                  <a:pt x="725984" y="1574795"/>
                </a:cubicBezTo>
                <a:lnTo>
                  <a:pt x="51476" y="1574795"/>
                </a:lnTo>
                <a:cubicBezTo>
                  <a:pt x="23047" y="1574795"/>
                  <a:pt x="0" y="1551748"/>
                  <a:pt x="0" y="1523319"/>
                </a:cubicBezTo>
                <a:lnTo>
                  <a:pt x="0" y="848811"/>
                </a:lnTo>
                <a:cubicBezTo>
                  <a:pt x="0" y="820382"/>
                  <a:pt x="23047" y="797335"/>
                  <a:pt x="51476" y="797335"/>
                </a:cubicBezTo>
                <a:close/>
                <a:moveTo>
                  <a:pt x="7235898" y="0"/>
                </a:moveTo>
                <a:lnTo>
                  <a:pt x="7910406" y="0"/>
                </a:lnTo>
                <a:cubicBezTo>
                  <a:pt x="7938835" y="0"/>
                  <a:pt x="7961882" y="23047"/>
                  <a:pt x="7961882" y="51476"/>
                </a:cubicBezTo>
                <a:lnTo>
                  <a:pt x="7961882" y="725984"/>
                </a:lnTo>
                <a:cubicBezTo>
                  <a:pt x="7961882" y="754413"/>
                  <a:pt x="7938835" y="777460"/>
                  <a:pt x="7910406" y="777460"/>
                </a:cubicBezTo>
                <a:lnTo>
                  <a:pt x="7235898" y="777460"/>
                </a:lnTo>
                <a:cubicBezTo>
                  <a:pt x="7207469" y="777460"/>
                  <a:pt x="7184422" y="754413"/>
                  <a:pt x="7184422" y="725984"/>
                </a:cubicBezTo>
                <a:lnTo>
                  <a:pt x="7184422" y="51476"/>
                </a:lnTo>
                <a:cubicBezTo>
                  <a:pt x="7184422" y="23047"/>
                  <a:pt x="7207469" y="0"/>
                  <a:pt x="7235898" y="0"/>
                </a:cubicBezTo>
                <a:close/>
                <a:moveTo>
                  <a:pt x="6437628" y="0"/>
                </a:moveTo>
                <a:lnTo>
                  <a:pt x="7112136" y="0"/>
                </a:lnTo>
                <a:cubicBezTo>
                  <a:pt x="7140565" y="0"/>
                  <a:pt x="7163612" y="23047"/>
                  <a:pt x="7163612" y="51476"/>
                </a:cubicBezTo>
                <a:lnTo>
                  <a:pt x="7163612" y="725984"/>
                </a:lnTo>
                <a:cubicBezTo>
                  <a:pt x="7163612" y="754413"/>
                  <a:pt x="7140565" y="777460"/>
                  <a:pt x="7112136" y="777460"/>
                </a:cubicBezTo>
                <a:lnTo>
                  <a:pt x="6437628" y="777460"/>
                </a:lnTo>
                <a:cubicBezTo>
                  <a:pt x="6409199" y="777460"/>
                  <a:pt x="6386152" y="754413"/>
                  <a:pt x="6386152" y="725984"/>
                </a:cubicBezTo>
                <a:lnTo>
                  <a:pt x="6386152" y="51476"/>
                </a:lnTo>
                <a:cubicBezTo>
                  <a:pt x="6386152" y="23047"/>
                  <a:pt x="6409199" y="0"/>
                  <a:pt x="6437628" y="0"/>
                </a:cubicBezTo>
                <a:close/>
                <a:moveTo>
                  <a:pt x="5639359" y="0"/>
                </a:moveTo>
                <a:lnTo>
                  <a:pt x="6313867" y="0"/>
                </a:lnTo>
                <a:cubicBezTo>
                  <a:pt x="6342296" y="0"/>
                  <a:pt x="6365343" y="23047"/>
                  <a:pt x="6365343" y="51476"/>
                </a:cubicBezTo>
                <a:lnTo>
                  <a:pt x="6365343" y="725984"/>
                </a:lnTo>
                <a:cubicBezTo>
                  <a:pt x="6365343" y="754413"/>
                  <a:pt x="6342296" y="777460"/>
                  <a:pt x="6313867" y="777460"/>
                </a:cubicBezTo>
                <a:lnTo>
                  <a:pt x="5639359" y="777460"/>
                </a:lnTo>
                <a:cubicBezTo>
                  <a:pt x="5610930" y="777460"/>
                  <a:pt x="5587883" y="754413"/>
                  <a:pt x="5587883" y="725984"/>
                </a:cubicBezTo>
                <a:lnTo>
                  <a:pt x="5587883" y="51476"/>
                </a:lnTo>
                <a:cubicBezTo>
                  <a:pt x="5587883" y="23047"/>
                  <a:pt x="5610930" y="0"/>
                  <a:pt x="5639359" y="0"/>
                </a:cubicBezTo>
                <a:close/>
                <a:moveTo>
                  <a:pt x="4841090" y="0"/>
                </a:moveTo>
                <a:lnTo>
                  <a:pt x="5515598" y="0"/>
                </a:lnTo>
                <a:cubicBezTo>
                  <a:pt x="5544027" y="0"/>
                  <a:pt x="5567074" y="23047"/>
                  <a:pt x="5567074" y="51476"/>
                </a:cubicBezTo>
                <a:lnTo>
                  <a:pt x="5567074" y="725984"/>
                </a:lnTo>
                <a:cubicBezTo>
                  <a:pt x="5567074" y="754413"/>
                  <a:pt x="5544027" y="777460"/>
                  <a:pt x="5515598" y="777460"/>
                </a:cubicBezTo>
                <a:lnTo>
                  <a:pt x="4841090" y="777460"/>
                </a:lnTo>
                <a:cubicBezTo>
                  <a:pt x="4812661" y="777460"/>
                  <a:pt x="4789614" y="754413"/>
                  <a:pt x="4789614" y="725984"/>
                </a:cubicBezTo>
                <a:lnTo>
                  <a:pt x="4789614" y="51476"/>
                </a:lnTo>
                <a:cubicBezTo>
                  <a:pt x="4789614" y="23047"/>
                  <a:pt x="4812661" y="0"/>
                  <a:pt x="4841090" y="0"/>
                </a:cubicBezTo>
                <a:close/>
                <a:moveTo>
                  <a:pt x="4042821" y="0"/>
                </a:moveTo>
                <a:lnTo>
                  <a:pt x="4717329" y="0"/>
                </a:lnTo>
                <a:cubicBezTo>
                  <a:pt x="4745758" y="0"/>
                  <a:pt x="4768805" y="23047"/>
                  <a:pt x="4768805" y="51476"/>
                </a:cubicBezTo>
                <a:lnTo>
                  <a:pt x="4768805" y="725984"/>
                </a:lnTo>
                <a:cubicBezTo>
                  <a:pt x="4768805" y="754413"/>
                  <a:pt x="4745758" y="777460"/>
                  <a:pt x="4717329" y="777460"/>
                </a:cubicBezTo>
                <a:lnTo>
                  <a:pt x="4042821" y="777460"/>
                </a:lnTo>
                <a:cubicBezTo>
                  <a:pt x="4014392" y="777460"/>
                  <a:pt x="3991345" y="754413"/>
                  <a:pt x="3991345" y="725984"/>
                </a:cubicBezTo>
                <a:lnTo>
                  <a:pt x="3991345" y="51476"/>
                </a:lnTo>
                <a:cubicBezTo>
                  <a:pt x="3991345" y="23047"/>
                  <a:pt x="4014392" y="0"/>
                  <a:pt x="4042821" y="0"/>
                </a:cubicBezTo>
                <a:close/>
                <a:moveTo>
                  <a:pt x="3244552" y="0"/>
                </a:moveTo>
                <a:lnTo>
                  <a:pt x="3919060" y="0"/>
                </a:lnTo>
                <a:cubicBezTo>
                  <a:pt x="3947489" y="0"/>
                  <a:pt x="3970536" y="23047"/>
                  <a:pt x="3970536" y="51476"/>
                </a:cubicBezTo>
                <a:lnTo>
                  <a:pt x="3970536" y="725984"/>
                </a:lnTo>
                <a:cubicBezTo>
                  <a:pt x="3970536" y="754413"/>
                  <a:pt x="3947489" y="777460"/>
                  <a:pt x="3919060" y="777460"/>
                </a:cubicBezTo>
                <a:lnTo>
                  <a:pt x="3244552" y="777460"/>
                </a:lnTo>
                <a:cubicBezTo>
                  <a:pt x="3216123" y="777460"/>
                  <a:pt x="3193076" y="754413"/>
                  <a:pt x="3193076" y="725984"/>
                </a:cubicBezTo>
                <a:lnTo>
                  <a:pt x="3193076" y="51476"/>
                </a:lnTo>
                <a:cubicBezTo>
                  <a:pt x="3193076" y="23047"/>
                  <a:pt x="3216123" y="0"/>
                  <a:pt x="3244552" y="0"/>
                </a:cubicBezTo>
                <a:close/>
                <a:moveTo>
                  <a:pt x="2446283" y="0"/>
                </a:moveTo>
                <a:lnTo>
                  <a:pt x="3120791" y="0"/>
                </a:lnTo>
                <a:cubicBezTo>
                  <a:pt x="3149220" y="0"/>
                  <a:pt x="3172267" y="23047"/>
                  <a:pt x="3172267" y="51476"/>
                </a:cubicBezTo>
                <a:lnTo>
                  <a:pt x="3172267" y="725984"/>
                </a:lnTo>
                <a:cubicBezTo>
                  <a:pt x="3172267" y="754413"/>
                  <a:pt x="3149220" y="777460"/>
                  <a:pt x="3120791" y="777460"/>
                </a:cubicBezTo>
                <a:lnTo>
                  <a:pt x="2446283" y="777460"/>
                </a:lnTo>
                <a:cubicBezTo>
                  <a:pt x="2417854" y="777460"/>
                  <a:pt x="2394807" y="754413"/>
                  <a:pt x="2394807" y="725984"/>
                </a:cubicBezTo>
                <a:lnTo>
                  <a:pt x="2394807" y="51476"/>
                </a:lnTo>
                <a:cubicBezTo>
                  <a:pt x="2394807" y="23047"/>
                  <a:pt x="2417854" y="0"/>
                  <a:pt x="2446283" y="0"/>
                </a:cubicBezTo>
                <a:close/>
                <a:moveTo>
                  <a:pt x="1648014" y="0"/>
                </a:moveTo>
                <a:lnTo>
                  <a:pt x="2322522" y="0"/>
                </a:lnTo>
                <a:cubicBezTo>
                  <a:pt x="2350951" y="0"/>
                  <a:pt x="2373998" y="23047"/>
                  <a:pt x="2373998" y="51476"/>
                </a:cubicBezTo>
                <a:lnTo>
                  <a:pt x="2373998" y="725984"/>
                </a:lnTo>
                <a:cubicBezTo>
                  <a:pt x="2373998" y="754413"/>
                  <a:pt x="2350951" y="777460"/>
                  <a:pt x="2322522" y="777460"/>
                </a:cubicBezTo>
                <a:lnTo>
                  <a:pt x="1648014" y="777460"/>
                </a:lnTo>
                <a:cubicBezTo>
                  <a:pt x="1619585" y="777460"/>
                  <a:pt x="1596538" y="754413"/>
                  <a:pt x="1596538" y="725984"/>
                </a:cubicBezTo>
                <a:lnTo>
                  <a:pt x="1596538" y="51476"/>
                </a:lnTo>
                <a:cubicBezTo>
                  <a:pt x="1596538" y="23047"/>
                  <a:pt x="1619585" y="0"/>
                  <a:pt x="1648014" y="0"/>
                </a:cubicBezTo>
                <a:close/>
                <a:moveTo>
                  <a:pt x="849745" y="0"/>
                </a:moveTo>
                <a:lnTo>
                  <a:pt x="1524253" y="0"/>
                </a:lnTo>
                <a:cubicBezTo>
                  <a:pt x="1552682" y="0"/>
                  <a:pt x="1575729" y="23047"/>
                  <a:pt x="1575729" y="51476"/>
                </a:cubicBezTo>
                <a:lnTo>
                  <a:pt x="1575729" y="725984"/>
                </a:lnTo>
                <a:cubicBezTo>
                  <a:pt x="1575729" y="754413"/>
                  <a:pt x="1552682" y="777460"/>
                  <a:pt x="1524253" y="777460"/>
                </a:cubicBezTo>
                <a:lnTo>
                  <a:pt x="849745" y="777460"/>
                </a:lnTo>
                <a:cubicBezTo>
                  <a:pt x="821316" y="777460"/>
                  <a:pt x="798269" y="754413"/>
                  <a:pt x="798269" y="725984"/>
                </a:cubicBezTo>
                <a:lnTo>
                  <a:pt x="798269" y="51476"/>
                </a:lnTo>
                <a:cubicBezTo>
                  <a:pt x="798269" y="23047"/>
                  <a:pt x="821316" y="0"/>
                  <a:pt x="849745" y="0"/>
                </a:cubicBezTo>
                <a:close/>
                <a:moveTo>
                  <a:pt x="51476" y="0"/>
                </a:moveTo>
                <a:lnTo>
                  <a:pt x="725984" y="0"/>
                </a:lnTo>
                <a:cubicBezTo>
                  <a:pt x="754413" y="0"/>
                  <a:pt x="777460" y="23047"/>
                  <a:pt x="777460" y="51476"/>
                </a:cubicBezTo>
                <a:lnTo>
                  <a:pt x="777460" y="725984"/>
                </a:lnTo>
                <a:cubicBezTo>
                  <a:pt x="777460" y="754413"/>
                  <a:pt x="754413" y="777460"/>
                  <a:pt x="725984" y="777460"/>
                </a:cubicBezTo>
                <a:lnTo>
                  <a:pt x="51476" y="777460"/>
                </a:lnTo>
                <a:cubicBezTo>
                  <a:pt x="23047" y="777460"/>
                  <a:pt x="0" y="754413"/>
                  <a:pt x="0" y="725984"/>
                </a:cubicBezTo>
                <a:lnTo>
                  <a:pt x="0" y="51476"/>
                </a:lnTo>
                <a:cubicBezTo>
                  <a:pt x="0" y="23047"/>
                  <a:pt x="23047" y="0"/>
                  <a:pt x="51476" y="0"/>
                </a:cubicBez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iṣľíde">
            <a:extLst>
              <a:ext uri="{FF2B5EF4-FFF2-40B4-BE49-F238E27FC236}">
                <a16:creationId xmlns="" xmlns:p14="http://schemas.microsoft.com/office/powerpoint/2010/main" xmlns:a16="http://schemas.microsoft.com/office/drawing/2014/main" id="{5A29497C-C265-4815-A847-BA42BCF8D496}"/>
              </a:ext>
            </a:extLst>
          </p:cNvPr>
          <p:cNvSpPr txBox="1"/>
          <p:nvPr/>
        </p:nvSpPr>
        <p:spPr>
          <a:xfrm>
            <a:off x="669925" y="4509914"/>
            <a:ext cx="4536504" cy="122413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lnSpcReduction="10000"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统一的字体让阅读更流畅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b="1" dirty="0"/>
              <a:t>主题颜色让</a:t>
            </a:r>
            <a:r>
              <a:rPr lang="en-US" altLang="zh-CN" sz="2200" b="1" dirty="0"/>
              <a:t>PPT</a:t>
            </a:r>
            <a:r>
              <a:rPr lang="zh-CN" altLang="en-US" sz="2200" b="1" dirty="0"/>
              <a:t>改起来更方便</a:t>
            </a:r>
            <a:endParaRPr lang="en-US" altLang="zh-CN" sz="1600" b="1" dirty="0"/>
          </a:p>
          <a:p>
            <a:pPr algn="just"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调整行距来适应中文排版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中使用参考线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p14="http://schemas.microsoft.com/office/powerpoint/2010/main" xmlns:a16="http://schemas.microsoft.com/office/drawing/2014/main" id="{0EB069CF-A8AF-4601-B370-F162EB52CEB2}"/>
              </a:ext>
            </a:extLst>
          </p:cNvPr>
          <p:cNvCxnSpPr/>
          <p:nvPr/>
        </p:nvCxnSpPr>
        <p:spPr>
          <a:xfrm>
            <a:off x="5138976" y="3744000"/>
            <a:ext cx="0" cy="2399625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îšlíḍè">
            <a:extLst>
              <a:ext uri="{FF2B5EF4-FFF2-40B4-BE49-F238E27FC236}">
                <a16:creationId xmlns="" xmlns:p14="http://schemas.microsoft.com/office/powerpoint/2010/main" xmlns:a16="http://schemas.microsoft.com/office/drawing/2014/main" id="{72CCE474-48C7-43E0-8B61-53DD8E6C8DEE}"/>
              </a:ext>
            </a:extLst>
          </p:cNvPr>
          <p:cNvSpPr txBox="1"/>
          <p:nvPr/>
        </p:nvSpPr>
        <p:spPr>
          <a:xfrm>
            <a:off x="8616534" y="5092799"/>
            <a:ext cx="2899394" cy="114766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/>
              <a:t>1.</a:t>
            </a:r>
            <a:r>
              <a:rPr lang="zh-CN" altLang="en-US" sz="800" dirty="0"/>
              <a:t>单击要填充的形状；</a:t>
            </a:r>
            <a:r>
              <a:rPr lang="en-US" altLang="zh-CN" sz="800" dirty="0"/>
              <a:t>2.</a:t>
            </a:r>
            <a:r>
              <a:rPr lang="zh-CN" altLang="en-US" sz="800" dirty="0"/>
              <a:t>在“格式”选项卡上的“形状样式”组中，单击“形状填充”旁边的箭头，然后单击「图片或纹理填充」； </a:t>
            </a:r>
            <a:r>
              <a:rPr lang="en-US" altLang="zh-CN" sz="800" dirty="0"/>
              <a:t>3.</a:t>
            </a:r>
            <a:r>
              <a:rPr lang="zh-CN" altLang="en-US" sz="800" dirty="0"/>
              <a:t>找到包含需要使用的图片的文件夹，单击该图片，然后单击“插入”；</a:t>
            </a:r>
            <a:r>
              <a:rPr lang="en-US" altLang="zh-CN" sz="800" dirty="0"/>
              <a:t>4.</a:t>
            </a:r>
            <a:r>
              <a:rPr lang="zh-CN" altLang="en-US" sz="800" dirty="0"/>
              <a:t>使用图片工具“裁剪”下拉菜单中的「填充」可对图片进行调整</a:t>
            </a:r>
          </a:p>
        </p:txBody>
      </p:sp>
      <p:sp>
        <p:nvSpPr>
          <p:cNvPr id="15" name="iSļídè">
            <a:extLst>
              <a:ext uri="{FF2B5EF4-FFF2-40B4-BE49-F238E27FC236}">
                <a16:creationId xmlns="" xmlns:p14="http://schemas.microsoft.com/office/powerpoint/2010/main" xmlns:a16="http://schemas.microsoft.com/office/drawing/2014/main" id="{7C017E66-24FF-4BBE-B7BE-FD689C465B89}"/>
              </a:ext>
            </a:extLst>
          </p:cNvPr>
          <p:cNvSpPr txBox="1"/>
          <p:nvPr/>
        </p:nvSpPr>
        <p:spPr>
          <a:xfrm>
            <a:off x="8616534" y="4620978"/>
            <a:ext cx="2899394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r>
              <a:rPr lang="zh-CN" altLang="en-US" sz="1200" b="1" dirty="0">
                <a:solidFill>
                  <a:schemeClr val="accent1"/>
                </a:solidFill>
              </a:rPr>
              <a:t>请在形状中填充图片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p14="http://schemas.microsoft.com/office/powerpoint/2010/main" xmlns:a16="http://schemas.microsoft.com/office/drawing/2014/main" id="{121F9E19-C336-47EB-A5B6-5249E7FED8AF}"/>
              </a:ext>
            </a:extLst>
          </p:cNvPr>
          <p:cNvCxnSpPr/>
          <p:nvPr/>
        </p:nvCxnSpPr>
        <p:spPr>
          <a:xfrm>
            <a:off x="8395250" y="4581536"/>
            <a:ext cx="0" cy="1551463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iṥľïdê">
            <a:extLst>
              <a:ext uri="{FF2B5EF4-FFF2-40B4-BE49-F238E27FC236}">
                <a16:creationId xmlns="" xmlns:p14="http://schemas.microsoft.com/office/powerpoint/2010/main" xmlns:a16="http://schemas.microsoft.com/office/drawing/2014/main" id="{2EC21C18-8457-4C0D-A214-BFCBBEDEED1F}"/>
              </a:ext>
            </a:extLst>
          </p:cNvPr>
          <p:cNvSpPr txBox="1"/>
          <p:nvPr/>
        </p:nvSpPr>
        <p:spPr>
          <a:xfrm>
            <a:off x="5340408" y="5092799"/>
            <a:ext cx="2899394" cy="114766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/>
              <a:t>1.</a:t>
            </a:r>
            <a:r>
              <a:rPr lang="zh-CN" altLang="en-US" sz="800" dirty="0"/>
              <a:t>单击要填充的形状；</a:t>
            </a:r>
            <a:r>
              <a:rPr lang="en-US" altLang="zh-CN" sz="800" dirty="0"/>
              <a:t>2.</a:t>
            </a:r>
            <a:r>
              <a:rPr lang="zh-CN" altLang="en-US" sz="800" dirty="0"/>
              <a:t>在“格式”选项卡上的“形状样式”组中，单击“形状填充”旁边的箭头，然后单击「图片或纹理填充」； </a:t>
            </a:r>
            <a:r>
              <a:rPr lang="en-US" altLang="zh-CN" sz="800" dirty="0"/>
              <a:t>3.</a:t>
            </a:r>
            <a:r>
              <a:rPr lang="zh-CN" altLang="en-US" sz="800" dirty="0"/>
              <a:t>找到包含需要使用的图片的文件夹，单击该图片，然后单击“插入”；</a:t>
            </a:r>
            <a:r>
              <a:rPr lang="en-US" altLang="zh-CN" sz="800" dirty="0"/>
              <a:t>4.</a:t>
            </a:r>
            <a:r>
              <a:rPr lang="zh-CN" altLang="en-US" sz="800" dirty="0"/>
              <a:t>使用图片工具“裁剪”下拉菜单中的「填充」可对图片进行调整</a:t>
            </a:r>
          </a:p>
        </p:txBody>
      </p:sp>
      <p:sp>
        <p:nvSpPr>
          <p:cNvPr id="13" name="ïslíḓe">
            <a:extLst>
              <a:ext uri="{FF2B5EF4-FFF2-40B4-BE49-F238E27FC236}">
                <a16:creationId xmlns="" xmlns:p14="http://schemas.microsoft.com/office/powerpoint/2010/main" xmlns:a16="http://schemas.microsoft.com/office/drawing/2014/main" id="{3B9ED6E5-A3E6-422B-8389-CB24A5F5244B}"/>
              </a:ext>
            </a:extLst>
          </p:cNvPr>
          <p:cNvSpPr txBox="1"/>
          <p:nvPr/>
        </p:nvSpPr>
        <p:spPr>
          <a:xfrm>
            <a:off x="5340408" y="4620978"/>
            <a:ext cx="2899394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r>
              <a:rPr lang="zh-CN" altLang="en-US" sz="1200" b="1" dirty="0">
                <a:solidFill>
                  <a:schemeClr val="accent1"/>
                </a:solidFill>
              </a:rPr>
              <a:t>请在形状中填充图片</a:t>
            </a:r>
          </a:p>
        </p:txBody>
      </p:sp>
    </p:spTree>
    <p:extLst>
      <p:ext uri="{BB962C8B-B14F-4D97-AF65-F5344CB8AC3E}">
        <p14:creationId xmlns:p14="http://schemas.microsoft.com/office/powerpoint/2010/main" val="18923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a16="http://schemas.microsoft.com/office/drawing/2014/main" id="{7FBD5821-32EA-4F67-A143-FC305B706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p14="http://schemas.microsoft.com/office/powerpoint/2010/main" xmlns:a16="http://schemas.microsoft.com/office/drawing/2014/main" id="{9DD2A6DF-BC67-459E-A24B-7B862C3F8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p14="http://schemas.microsoft.com/office/powerpoint/2010/main" xmlns:a16="http://schemas.microsoft.com/office/drawing/2014/main" id="{448D540B-171A-4DA0-8687-AAC2AF4411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sp>
        <p:nvSpPr>
          <p:cNvPr id="6" name="iṧľiḑe">
            <a:extLst>
              <a:ext uri="{FF2B5EF4-FFF2-40B4-BE49-F238E27FC236}">
                <a16:creationId xmlns="" xmlns:p14="http://schemas.microsoft.com/office/powerpoint/2010/main" xmlns:a16="http://schemas.microsoft.com/office/drawing/2014/main" id="{44A4940A-EE2D-4794-9A49-59C546EE801E}"/>
              </a:ext>
            </a:extLst>
          </p:cNvPr>
          <p:cNvSpPr/>
          <p:nvPr/>
        </p:nvSpPr>
        <p:spPr>
          <a:xfrm>
            <a:off x="719138" y="2289679"/>
            <a:ext cx="10753724" cy="1845577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8"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1" name="íṧḷîḋê">
            <a:extLst>
              <a:ext uri="{FF2B5EF4-FFF2-40B4-BE49-F238E27FC236}">
                <a16:creationId xmlns="" xmlns:p14="http://schemas.microsoft.com/office/powerpoint/2010/main" xmlns:a16="http://schemas.microsoft.com/office/drawing/2014/main" id="{03C7E78B-1A0C-438C-BDE4-2ABDC463B418}"/>
              </a:ext>
            </a:extLst>
          </p:cNvPr>
          <p:cNvSpPr/>
          <p:nvPr/>
        </p:nvSpPr>
        <p:spPr>
          <a:xfrm>
            <a:off x="1595384" y="3705535"/>
            <a:ext cx="859441" cy="859441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2" name="îṣḻïdé">
            <a:extLst>
              <a:ext uri="{FF2B5EF4-FFF2-40B4-BE49-F238E27FC236}">
                <a16:creationId xmlns="" xmlns:p14="http://schemas.microsoft.com/office/powerpoint/2010/main" xmlns:a16="http://schemas.microsoft.com/office/drawing/2014/main" id="{32B78BFF-A0E7-45E7-8440-8D63E7028EBF}"/>
              </a:ext>
            </a:extLst>
          </p:cNvPr>
          <p:cNvSpPr>
            <a:spLocks/>
          </p:cNvSpPr>
          <p:nvPr/>
        </p:nvSpPr>
        <p:spPr bwMode="auto">
          <a:xfrm>
            <a:off x="1867225" y="3977902"/>
            <a:ext cx="315757" cy="301135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ïšľíḋe">
            <a:extLst>
              <a:ext uri="{FF2B5EF4-FFF2-40B4-BE49-F238E27FC236}">
                <a16:creationId xmlns="" xmlns:p14="http://schemas.microsoft.com/office/powerpoint/2010/main" xmlns:a16="http://schemas.microsoft.com/office/drawing/2014/main" id="{EFD086EE-AD61-4EB8-9067-521F50BE4E09}"/>
              </a:ext>
            </a:extLst>
          </p:cNvPr>
          <p:cNvSpPr/>
          <p:nvPr/>
        </p:nvSpPr>
        <p:spPr>
          <a:xfrm>
            <a:off x="4304107" y="3705535"/>
            <a:ext cx="859441" cy="859441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0" name="îṩḻïdè">
            <a:extLst>
              <a:ext uri="{FF2B5EF4-FFF2-40B4-BE49-F238E27FC236}">
                <a16:creationId xmlns="" xmlns:p14="http://schemas.microsoft.com/office/powerpoint/2010/main" xmlns:a16="http://schemas.microsoft.com/office/drawing/2014/main" id="{2C06E574-9258-4E41-B4FD-8FA37F4D292D}"/>
              </a:ext>
            </a:extLst>
          </p:cNvPr>
          <p:cNvSpPr>
            <a:spLocks/>
          </p:cNvSpPr>
          <p:nvPr/>
        </p:nvSpPr>
        <p:spPr bwMode="auto">
          <a:xfrm>
            <a:off x="4575948" y="3970830"/>
            <a:ext cx="315757" cy="315280"/>
          </a:xfrm>
          <a:custGeom>
            <a:avLst/>
            <a:gdLst>
              <a:gd name="connsiteX0" fmla="*/ 497095 w 607639"/>
              <a:gd name="connsiteY0" fmla="*/ 261992 h 606722"/>
              <a:gd name="connsiteX1" fmla="*/ 497095 w 607639"/>
              <a:gd name="connsiteY1" fmla="*/ 468794 h 606722"/>
              <a:gd name="connsiteX2" fmla="*/ 524775 w 607639"/>
              <a:gd name="connsiteY2" fmla="*/ 468794 h 606722"/>
              <a:gd name="connsiteX3" fmla="*/ 524775 w 607639"/>
              <a:gd name="connsiteY3" fmla="*/ 261992 h 606722"/>
              <a:gd name="connsiteX4" fmla="*/ 414320 w 607639"/>
              <a:gd name="connsiteY4" fmla="*/ 261992 h 606722"/>
              <a:gd name="connsiteX5" fmla="*/ 414320 w 607639"/>
              <a:gd name="connsiteY5" fmla="*/ 468794 h 606722"/>
              <a:gd name="connsiteX6" fmla="*/ 469503 w 607639"/>
              <a:gd name="connsiteY6" fmla="*/ 468794 h 606722"/>
              <a:gd name="connsiteX7" fmla="*/ 469503 w 607639"/>
              <a:gd name="connsiteY7" fmla="*/ 261992 h 606722"/>
              <a:gd name="connsiteX8" fmla="*/ 359047 w 607639"/>
              <a:gd name="connsiteY8" fmla="*/ 261992 h 606722"/>
              <a:gd name="connsiteX9" fmla="*/ 359047 w 607639"/>
              <a:gd name="connsiteY9" fmla="*/ 468794 h 606722"/>
              <a:gd name="connsiteX10" fmla="*/ 386639 w 607639"/>
              <a:gd name="connsiteY10" fmla="*/ 468794 h 606722"/>
              <a:gd name="connsiteX11" fmla="*/ 386639 w 607639"/>
              <a:gd name="connsiteY11" fmla="*/ 261992 h 606722"/>
              <a:gd name="connsiteX12" fmla="*/ 276183 w 607639"/>
              <a:gd name="connsiteY12" fmla="*/ 261992 h 606722"/>
              <a:gd name="connsiteX13" fmla="*/ 276183 w 607639"/>
              <a:gd name="connsiteY13" fmla="*/ 468794 h 606722"/>
              <a:gd name="connsiteX14" fmla="*/ 331456 w 607639"/>
              <a:gd name="connsiteY14" fmla="*/ 468794 h 606722"/>
              <a:gd name="connsiteX15" fmla="*/ 331456 w 607639"/>
              <a:gd name="connsiteY15" fmla="*/ 261992 h 606722"/>
              <a:gd name="connsiteX16" fmla="*/ 220911 w 607639"/>
              <a:gd name="connsiteY16" fmla="*/ 261992 h 606722"/>
              <a:gd name="connsiteX17" fmla="*/ 220911 w 607639"/>
              <a:gd name="connsiteY17" fmla="*/ 468794 h 606722"/>
              <a:gd name="connsiteX18" fmla="*/ 248592 w 607639"/>
              <a:gd name="connsiteY18" fmla="*/ 468794 h 606722"/>
              <a:gd name="connsiteX19" fmla="*/ 248592 w 607639"/>
              <a:gd name="connsiteY19" fmla="*/ 261992 h 606722"/>
              <a:gd name="connsiteX20" fmla="*/ 138136 w 607639"/>
              <a:gd name="connsiteY20" fmla="*/ 261992 h 606722"/>
              <a:gd name="connsiteX21" fmla="*/ 138136 w 607639"/>
              <a:gd name="connsiteY21" fmla="*/ 468794 h 606722"/>
              <a:gd name="connsiteX22" fmla="*/ 193319 w 607639"/>
              <a:gd name="connsiteY22" fmla="*/ 468794 h 606722"/>
              <a:gd name="connsiteX23" fmla="*/ 193319 w 607639"/>
              <a:gd name="connsiteY23" fmla="*/ 261992 h 606722"/>
              <a:gd name="connsiteX24" fmla="*/ 82864 w 607639"/>
              <a:gd name="connsiteY24" fmla="*/ 261992 h 606722"/>
              <a:gd name="connsiteX25" fmla="*/ 82864 w 607639"/>
              <a:gd name="connsiteY25" fmla="*/ 468794 h 606722"/>
              <a:gd name="connsiteX26" fmla="*/ 110455 w 607639"/>
              <a:gd name="connsiteY26" fmla="*/ 468794 h 606722"/>
              <a:gd name="connsiteX27" fmla="*/ 110455 w 607639"/>
              <a:gd name="connsiteY27" fmla="*/ 261992 h 606722"/>
              <a:gd name="connsiteX28" fmla="*/ 303820 w 607639"/>
              <a:gd name="connsiteY28" fmla="*/ 110294 h 606722"/>
              <a:gd name="connsiteX29" fmla="*/ 331447 w 607639"/>
              <a:gd name="connsiteY29" fmla="*/ 137885 h 606722"/>
              <a:gd name="connsiteX30" fmla="*/ 303820 w 607639"/>
              <a:gd name="connsiteY30" fmla="*/ 165476 h 606722"/>
              <a:gd name="connsiteX31" fmla="*/ 276193 w 607639"/>
              <a:gd name="connsiteY31" fmla="*/ 137885 h 606722"/>
              <a:gd name="connsiteX32" fmla="*/ 303820 w 607639"/>
              <a:gd name="connsiteY32" fmla="*/ 110294 h 606722"/>
              <a:gd name="connsiteX33" fmla="*/ 303775 w 607639"/>
              <a:gd name="connsiteY33" fmla="*/ 27550 h 606722"/>
              <a:gd name="connsiteX34" fmla="*/ 174005 w 607639"/>
              <a:gd name="connsiteY34" fmla="*/ 103446 h 606722"/>
              <a:gd name="connsiteX35" fmla="*/ 299681 w 607639"/>
              <a:gd name="connsiteY35" fmla="*/ 56522 h 606722"/>
              <a:gd name="connsiteX36" fmla="*/ 309293 w 607639"/>
              <a:gd name="connsiteY36" fmla="*/ 55189 h 606722"/>
              <a:gd name="connsiteX37" fmla="*/ 434969 w 607639"/>
              <a:gd name="connsiteY37" fmla="*/ 102024 h 606722"/>
              <a:gd name="connsiteX38" fmla="*/ 303775 w 607639"/>
              <a:gd name="connsiteY38" fmla="*/ 27550 h 606722"/>
              <a:gd name="connsiteX39" fmla="*/ 303775 w 607639"/>
              <a:gd name="connsiteY39" fmla="*/ 0 h 606722"/>
              <a:gd name="connsiteX40" fmla="*/ 470927 w 607639"/>
              <a:gd name="connsiteY40" fmla="*/ 115799 h 606722"/>
              <a:gd name="connsiteX41" fmla="*/ 570346 w 607639"/>
              <a:gd name="connsiteY41" fmla="*/ 153036 h 606722"/>
              <a:gd name="connsiteX42" fmla="*/ 579958 w 607639"/>
              <a:gd name="connsiteY42" fmla="*/ 165478 h 606722"/>
              <a:gd name="connsiteX43" fmla="*/ 579958 w 607639"/>
              <a:gd name="connsiteY43" fmla="*/ 193028 h 606722"/>
              <a:gd name="connsiteX44" fmla="*/ 579958 w 607639"/>
              <a:gd name="connsiteY44" fmla="*/ 248217 h 606722"/>
              <a:gd name="connsiteX45" fmla="*/ 566163 w 607639"/>
              <a:gd name="connsiteY45" fmla="*/ 261992 h 606722"/>
              <a:gd name="connsiteX46" fmla="*/ 552367 w 607639"/>
              <a:gd name="connsiteY46" fmla="*/ 261992 h 606722"/>
              <a:gd name="connsiteX47" fmla="*/ 552367 w 607639"/>
              <a:gd name="connsiteY47" fmla="*/ 468794 h 606722"/>
              <a:gd name="connsiteX48" fmla="*/ 566163 w 607639"/>
              <a:gd name="connsiteY48" fmla="*/ 468794 h 606722"/>
              <a:gd name="connsiteX49" fmla="*/ 579958 w 607639"/>
              <a:gd name="connsiteY49" fmla="*/ 482569 h 606722"/>
              <a:gd name="connsiteX50" fmla="*/ 566163 w 607639"/>
              <a:gd name="connsiteY50" fmla="*/ 496344 h 606722"/>
              <a:gd name="connsiteX51" fmla="*/ 538571 w 607639"/>
              <a:gd name="connsiteY51" fmla="*/ 496344 h 606722"/>
              <a:gd name="connsiteX52" fmla="*/ 483299 w 607639"/>
              <a:gd name="connsiteY52" fmla="*/ 496344 h 606722"/>
              <a:gd name="connsiteX53" fmla="*/ 400435 w 607639"/>
              <a:gd name="connsiteY53" fmla="*/ 496344 h 606722"/>
              <a:gd name="connsiteX54" fmla="*/ 345252 w 607639"/>
              <a:gd name="connsiteY54" fmla="*/ 496344 h 606722"/>
              <a:gd name="connsiteX55" fmla="*/ 262387 w 607639"/>
              <a:gd name="connsiteY55" fmla="*/ 496344 h 606722"/>
              <a:gd name="connsiteX56" fmla="*/ 207115 w 607639"/>
              <a:gd name="connsiteY56" fmla="*/ 496344 h 606722"/>
              <a:gd name="connsiteX57" fmla="*/ 124251 w 607639"/>
              <a:gd name="connsiteY57" fmla="*/ 496344 h 606722"/>
              <a:gd name="connsiteX58" fmla="*/ 69068 w 607639"/>
              <a:gd name="connsiteY58" fmla="*/ 496344 h 606722"/>
              <a:gd name="connsiteX59" fmla="*/ 55272 w 607639"/>
              <a:gd name="connsiteY59" fmla="*/ 496344 h 606722"/>
              <a:gd name="connsiteX60" fmla="*/ 55272 w 607639"/>
              <a:gd name="connsiteY60" fmla="*/ 537758 h 606722"/>
              <a:gd name="connsiteX61" fmla="*/ 41387 w 607639"/>
              <a:gd name="connsiteY61" fmla="*/ 551533 h 606722"/>
              <a:gd name="connsiteX62" fmla="*/ 27592 w 607639"/>
              <a:gd name="connsiteY62" fmla="*/ 551533 h 606722"/>
              <a:gd name="connsiteX63" fmla="*/ 27592 w 607639"/>
              <a:gd name="connsiteY63" fmla="*/ 579083 h 606722"/>
              <a:gd name="connsiteX64" fmla="*/ 579958 w 607639"/>
              <a:gd name="connsiteY64" fmla="*/ 579083 h 606722"/>
              <a:gd name="connsiteX65" fmla="*/ 579958 w 607639"/>
              <a:gd name="connsiteY65" fmla="*/ 551533 h 606722"/>
              <a:gd name="connsiteX66" fmla="*/ 96660 w 607639"/>
              <a:gd name="connsiteY66" fmla="*/ 551533 h 606722"/>
              <a:gd name="connsiteX67" fmla="*/ 82864 w 607639"/>
              <a:gd name="connsiteY67" fmla="*/ 537758 h 606722"/>
              <a:gd name="connsiteX68" fmla="*/ 96660 w 607639"/>
              <a:gd name="connsiteY68" fmla="*/ 523983 h 606722"/>
              <a:gd name="connsiteX69" fmla="*/ 593843 w 607639"/>
              <a:gd name="connsiteY69" fmla="*/ 523983 h 606722"/>
              <a:gd name="connsiteX70" fmla="*/ 607639 w 607639"/>
              <a:gd name="connsiteY70" fmla="*/ 537758 h 606722"/>
              <a:gd name="connsiteX71" fmla="*/ 607639 w 607639"/>
              <a:gd name="connsiteY71" fmla="*/ 592947 h 606722"/>
              <a:gd name="connsiteX72" fmla="*/ 593843 w 607639"/>
              <a:gd name="connsiteY72" fmla="*/ 606722 h 606722"/>
              <a:gd name="connsiteX73" fmla="*/ 13796 w 607639"/>
              <a:gd name="connsiteY73" fmla="*/ 606722 h 606722"/>
              <a:gd name="connsiteX74" fmla="*/ 0 w 607639"/>
              <a:gd name="connsiteY74" fmla="*/ 592947 h 606722"/>
              <a:gd name="connsiteX75" fmla="*/ 0 w 607639"/>
              <a:gd name="connsiteY75" fmla="*/ 537758 h 606722"/>
              <a:gd name="connsiteX76" fmla="*/ 13796 w 607639"/>
              <a:gd name="connsiteY76" fmla="*/ 523983 h 606722"/>
              <a:gd name="connsiteX77" fmla="*/ 27592 w 607639"/>
              <a:gd name="connsiteY77" fmla="*/ 523983 h 606722"/>
              <a:gd name="connsiteX78" fmla="*/ 27592 w 607639"/>
              <a:gd name="connsiteY78" fmla="*/ 482569 h 606722"/>
              <a:gd name="connsiteX79" fmla="*/ 41387 w 607639"/>
              <a:gd name="connsiteY79" fmla="*/ 468794 h 606722"/>
              <a:gd name="connsiteX80" fmla="*/ 55272 w 607639"/>
              <a:gd name="connsiteY80" fmla="*/ 468794 h 606722"/>
              <a:gd name="connsiteX81" fmla="*/ 55272 w 607639"/>
              <a:gd name="connsiteY81" fmla="*/ 261992 h 606722"/>
              <a:gd name="connsiteX82" fmla="*/ 41387 w 607639"/>
              <a:gd name="connsiteY82" fmla="*/ 261992 h 606722"/>
              <a:gd name="connsiteX83" fmla="*/ 27592 w 607639"/>
              <a:gd name="connsiteY83" fmla="*/ 248217 h 606722"/>
              <a:gd name="connsiteX84" fmla="*/ 41387 w 607639"/>
              <a:gd name="connsiteY84" fmla="*/ 234442 h 606722"/>
              <a:gd name="connsiteX85" fmla="*/ 69068 w 607639"/>
              <a:gd name="connsiteY85" fmla="*/ 234442 h 606722"/>
              <a:gd name="connsiteX86" fmla="*/ 124251 w 607639"/>
              <a:gd name="connsiteY86" fmla="*/ 234442 h 606722"/>
              <a:gd name="connsiteX87" fmla="*/ 207115 w 607639"/>
              <a:gd name="connsiteY87" fmla="*/ 234442 h 606722"/>
              <a:gd name="connsiteX88" fmla="*/ 262387 w 607639"/>
              <a:gd name="connsiteY88" fmla="*/ 234442 h 606722"/>
              <a:gd name="connsiteX89" fmla="*/ 345252 w 607639"/>
              <a:gd name="connsiteY89" fmla="*/ 234442 h 606722"/>
              <a:gd name="connsiteX90" fmla="*/ 400435 w 607639"/>
              <a:gd name="connsiteY90" fmla="*/ 234442 h 606722"/>
              <a:gd name="connsiteX91" fmla="*/ 483299 w 607639"/>
              <a:gd name="connsiteY91" fmla="*/ 234442 h 606722"/>
              <a:gd name="connsiteX92" fmla="*/ 538571 w 607639"/>
              <a:gd name="connsiteY92" fmla="*/ 234442 h 606722"/>
              <a:gd name="connsiteX93" fmla="*/ 552367 w 607639"/>
              <a:gd name="connsiteY93" fmla="*/ 234442 h 606722"/>
              <a:gd name="connsiteX94" fmla="*/ 552367 w 607639"/>
              <a:gd name="connsiteY94" fmla="*/ 193028 h 606722"/>
              <a:gd name="connsiteX95" fmla="*/ 552367 w 607639"/>
              <a:gd name="connsiteY95" fmla="*/ 175076 h 606722"/>
              <a:gd name="connsiteX96" fmla="*/ 303775 w 607639"/>
              <a:gd name="connsiteY96" fmla="*/ 84072 h 606722"/>
              <a:gd name="connsiteX97" fmla="*/ 55272 w 607639"/>
              <a:gd name="connsiteY97" fmla="*/ 175076 h 606722"/>
              <a:gd name="connsiteX98" fmla="*/ 55272 w 607639"/>
              <a:gd name="connsiteY98" fmla="*/ 179253 h 606722"/>
              <a:gd name="connsiteX99" fmla="*/ 510979 w 607639"/>
              <a:gd name="connsiteY99" fmla="*/ 179253 h 606722"/>
              <a:gd name="connsiteX100" fmla="*/ 524775 w 607639"/>
              <a:gd name="connsiteY100" fmla="*/ 193028 h 606722"/>
              <a:gd name="connsiteX101" fmla="*/ 510979 w 607639"/>
              <a:gd name="connsiteY101" fmla="*/ 206803 h 606722"/>
              <a:gd name="connsiteX102" fmla="*/ 41387 w 607639"/>
              <a:gd name="connsiteY102" fmla="*/ 206803 h 606722"/>
              <a:gd name="connsiteX103" fmla="*/ 27592 w 607639"/>
              <a:gd name="connsiteY103" fmla="*/ 193028 h 606722"/>
              <a:gd name="connsiteX104" fmla="*/ 27592 w 607639"/>
              <a:gd name="connsiteY104" fmla="*/ 165478 h 606722"/>
              <a:gd name="connsiteX105" fmla="*/ 37293 w 607639"/>
              <a:gd name="connsiteY105" fmla="*/ 153036 h 606722"/>
              <a:gd name="connsiteX106" fmla="*/ 136712 w 607639"/>
              <a:gd name="connsiteY106" fmla="*/ 115799 h 606722"/>
              <a:gd name="connsiteX107" fmla="*/ 303775 w 607639"/>
              <a:gd name="connsiteY10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607639" h="606722">
                <a:moveTo>
                  <a:pt x="497095" y="261992"/>
                </a:moveTo>
                <a:lnTo>
                  <a:pt x="497095" y="468794"/>
                </a:lnTo>
                <a:lnTo>
                  <a:pt x="524775" y="468794"/>
                </a:lnTo>
                <a:lnTo>
                  <a:pt x="524775" y="261992"/>
                </a:lnTo>
                <a:close/>
                <a:moveTo>
                  <a:pt x="414320" y="261992"/>
                </a:moveTo>
                <a:lnTo>
                  <a:pt x="414320" y="468794"/>
                </a:lnTo>
                <a:lnTo>
                  <a:pt x="469503" y="468794"/>
                </a:lnTo>
                <a:lnTo>
                  <a:pt x="469503" y="261992"/>
                </a:lnTo>
                <a:close/>
                <a:moveTo>
                  <a:pt x="359047" y="261992"/>
                </a:moveTo>
                <a:lnTo>
                  <a:pt x="359047" y="468794"/>
                </a:lnTo>
                <a:lnTo>
                  <a:pt x="386639" y="468794"/>
                </a:lnTo>
                <a:lnTo>
                  <a:pt x="386639" y="261992"/>
                </a:lnTo>
                <a:close/>
                <a:moveTo>
                  <a:pt x="276183" y="261992"/>
                </a:moveTo>
                <a:lnTo>
                  <a:pt x="276183" y="468794"/>
                </a:lnTo>
                <a:lnTo>
                  <a:pt x="331456" y="468794"/>
                </a:lnTo>
                <a:lnTo>
                  <a:pt x="331456" y="261992"/>
                </a:lnTo>
                <a:close/>
                <a:moveTo>
                  <a:pt x="220911" y="261992"/>
                </a:moveTo>
                <a:lnTo>
                  <a:pt x="220911" y="468794"/>
                </a:lnTo>
                <a:lnTo>
                  <a:pt x="248592" y="468794"/>
                </a:lnTo>
                <a:lnTo>
                  <a:pt x="248592" y="261992"/>
                </a:lnTo>
                <a:close/>
                <a:moveTo>
                  <a:pt x="138136" y="261992"/>
                </a:moveTo>
                <a:lnTo>
                  <a:pt x="138136" y="468794"/>
                </a:lnTo>
                <a:lnTo>
                  <a:pt x="193319" y="468794"/>
                </a:lnTo>
                <a:lnTo>
                  <a:pt x="193319" y="261992"/>
                </a:lnTo>
                <a:close/>
                <a:moveTo>
                  <a:pt x="82864" y="261992"/>
                </a:moveTo>
                <a:lnTo>
                  <a:pt x="82864" y="468794"/>
                </a:lnTo>
                <a:lnTo>
                  <a:pt x="110455" y="468794"/>
                </a:lnTo>
                <a:lnTo>
                  <a:pt x="110455" y="261992"/>
                </a:lnTo>
                <a:close/>
                <a:moveTo>
                  <a:pt x="303820" y="110294"/>
                </a:moveTo>
                <a:cubicBezTo>
                  <a:pt x="319078" y="110294"/>
                  <a:pt x="331447" y="122647"/>
                  <a:pt x="331447" y="137885"/>
                </a:cubicBezTo>
                <a:cubicBezTo>
                  <a:pt x="331447" y="153123"/>
                  <a:pt x="319078" y="165476"/>
                  <a:pt x="303820" y="165476"/>
                </a:cubicBezTo>
                <a:cubicBezTo>
                  <a:pt x="288562" y="165476"/>
                  <a:pt x="276193" y="153123"/>
                  <a:pt x="276193" y="137885"/>
                </a:cubicBezTo>
                <a:cubicBezTo>
                  <a:pt x="276193" y="122647"/>
                  <a:pt x="288562" y="110294"/>
                  <a:pt x="303820" y="110294"/>
                </a:cubicBezTo>
                <a:close/>
                <a:moveTo>
                  <a:pt x="303775" y="27550"/>
                </a:moveTo>
                <a:cubicBezTo>
                  <a:pt x="248592" y="27550"/>
                  <a:pt x="198838" y="57944"/>
                  <a:pt x="174005" y="103446"/>
                </a:cubicBezTo>
                <a:lnTo>
                  <a:pt x="299681" y="56522"/>
                </a:lnTo>
                <a:cubicBezTo>
                  <a:pt x="302440" y="55189"/>
                  <a:pt x="305199" y="55189"/>
                  <a:pt x="309293" y="55189"/>
                </a:cubicBezTo>
                <a:lnTo>
                  <a:pt x="434969" y="102024"/>
                </a:lnTo>
                <a:cubicBezTo>
                  <a:pt x="408712" y="57944"/>
                  <a:pt x="359047" y="27550"/>
                  <a:pt x="303775" y="27550"/>
                </a:cubicBezTo>
                <a:close/>
                <a:moveTo>
                  <a:pt x="303775" y="0"/>
                </a:moveTo>
                <a:cubicBezTo>
                  <a:pt x="379786" y="0"/>
                  <a:pt x="446006" y="48257"/>
                  <a:pt x="470927" y="115799"/>
                </a:cubicBezTo>
                <a:lnTo>
                  <a:pt x="570346" y="153036"/>
                </a:lnTo>
                <a:cubicBezTo>
                  <a:pt x="575864" y="154458"/>
                  <a:pt x="579958" y="159968"/>
                  <a:pt x="579958" y="165478"/>
                </a:cubicBezTo>
                <a:lnTo>
                  <a:pt x="579958" y="193028"/>
                </a:lnTo>
                <a:lnTo>
                  <a:pt x="579958" y="248217"/>
                </a:lnTo>
                <a:cubicBezTo>
                  <a:pt x="579958" y="256482"/>
                  <a:pt x="574440" y="261992"/>
                  <a:pt x="566163" y="261992"/>
                </a:cubicBezTo>
                <a:lnTo>
                  <a:pt x="552367" y="261992"/>
                </a:lnTo>
                <a:lnTo>
                  <a:pt x="552367" y="468794"/>
                </a:lnTo>
                <a:lnTo>
                  <a:pt x="566163" y="468794"/>
                </a:lnTo>
                <a:cubicBezTo>
                  <a:pt x="574440" y="468794"/>
                  <a:pt x="579958" y="474304"/>
                  <a:pt x="579958" y="482569"/>
                </a:cubicBezTo>
                <a:cubicBezTo>
                  <a:pt x="579958" y="490834"/>
                  <a:pt x="574440" y="496344"/>
                  <a:pt x="566163" y="496344"/>
                </a:cubicBezTo>
                <a:lnTo>
                  <a:pt x="538571" y="496344"/>
                </a:lnTo>
                <a:lnTo>
                  <a:pt x="483299" y="496344"/>
                </a:lnTo>
                <a:lnTo>
                  <a:pt x="400435" y="496344"/>
                </a:lnTo>
                <a:lnTo>
                  <a:pt x="345252" y="496344"/>
                </a:lnTo>
                <a:lnTo>
                  <a:pt x="262387" y="496344"/>
                </a:lnTo>
                <a:lnTo>
                  <a:pt x="207115" y="496344"/>
                </a:lnTo>
                <a:lnTo>
                  <a:pt x="124251" y="496344"/>
                </a:lnTo>
                <a:lnTo>
                  <a:pt x="69068" y="496344"/>
                </a:lnTo>
                <a:lnTo>
                  <a:pt x="55272" y="496344"/>
                </a:lnTo>
                <a:lnTo>
                  <a:pt x="55272" y="537758"/>
                </a:lnTo>
                <a:cubicBezTo>
                  <a:pt x="55272" y="546023"/>
                  <a:pt x="49754" y="551533"/>
                  <a:pt x="41387" y="551533"/>
                </a:cubicBezTo>
                <a:lnTo>
                  <a:pt x="27592" y="551533"/>
                </a:lnTo>
                <a:lnTo>
                  <a:pt x="27592" y="579083"/>
                </a:lnTo>
                <a:lnTo>
                  <a:pt x="579958" y="579083"/>
                </a:lnTo>
                <a:lnTo>
                  <a:pt x="579958" y="551533"/>
                </a:lnTo>
                <a:lnTo>
                  <a:pt x="96660" y="551533"/>
                </a:lnTo>
                <a:cubicBezTo>
                  <a:pt x="88382" y="551533"/>
                  <a:pt x="82864" y="546023"/>
                  <a:pt x="82864" y="537758"/>
                </a:cubicBezTo>
                <a:cubicBezTo>
                  <a:pt x="82864" y="529493"/>
                  <a:pt x="88382" y="523983"/>
                  <a:pt x="96660" y="523983"/>
                </a:cubicBezTo>
                <a:lnTo>
                  <a:pt x="593843" y="523983"/>
                </a:lnTo>
                <a:cubicBezTo>
                  <a:pt x="602121" y="523983"/>
                  <a:pt x="607639" y="529493"/>
                  <a:pt x="607639" y="537758"/>
                </a:cubicBezTo>
                <a:lnTo>
                  <a:pt x="607639" y="592947"/>
                </a:lnTo>
                <a:cubicBezTo>
                  <a:pt x="607639" y="601212"/>
                  <a:pt x="602121" y="606722"/>
                  <a:pt x="593843" y="606722"/>
                </a:cubicBezTo>
                <a:lnTo>
                  <a:pt x="13796" y="606722"/>
                </a:lnTo>
                <a:cubicBezTo>
                  <a:pt x="5518" y="606722"/>
                  <a:pt x="0" y="601212"/>
                  <a:pt x="0" y="592947"/>
                </a:cubicBezTo>
                <a:lnTo>
                  <a:pt x="0" y="537758"/>
                </a:lnTo>
                <a:cubicBezTo>
                  <a:pt x="0" y="529493"/>
                  <a:pt x="5518" y="523983"/>
                  <a:pt x="13796" y="523983"/>
                </a:cubicBezTo>
                <a:lnTo>
                  <a:pt x="27592" y="523983"/>
                </a:lnTo>
                <a:lnTo>
                  <a:pt x="27592" y="482569"/>
                </a:lnTo>
                <a:cubicBezTo>
                  <a:pt x="27592" y="474304"/>
                  <a:pt x="33110" y="468794"/>
                  <a:pt x="41387" y="468794"/>
                </a:cubicBezTo>
                <a:lnTo>
                  <a:pt x="55272" y="468794"/>
                </a:lnTo>
                <a:lnTo>
                  <a:pt x="55272" y="261992"/>
                </a:lnTo>
                <a:lnTo>
                  <a:pt x="41387" y="261992"/>
                </a:lnTo>
                <a:cubicBezTo>
                  <a:pt x="33110" y="261992"/>
                  <a:pt x="27592" y="256482"/>
                  <a:pt x="27592" y="248217"/>
                </a:cubicBezTo>
                <a:cubicBezTo>
                  <a:pt x="27592" y="239952"/>
                  <a:pt x="33110" y="234442"/>
                  <a:pt x="41387" y="234442"/>
                </a:cubicBezTo>
                <a:lnTo>
                  <a:pt x="69068" y="234442"/>
                </a:lnTo>
                <a:lnTo>
                  <a:pt x="124251" y="234442"/>
                </a:lnTo>
                <a:lnTo>
                  <a:pt x="207115" y="234442"/>
                </a:lnTo>
                <a:lnTo>
                  <a:pt x="262387" y="234442"/>
                </a:lnTo>
                <a:lnTo>
                  <a:pt x="345252" y="234442"/>
                </a:lnTo>
                <a:lnTo>
                  <a:pt x="400435" y="234442"/>
                </a:lnTo>
                <a:lnTo>
                  <a:pt x="483299" y="234442"/>
                </a:lnTo>
                <a:lnTo>
                  <a:pt x="538571" y="234442"/>
                </a:lnTo>
                <a:lnTo>
                  <a:pt x="552367" y="234442"/>
                </a:lnTo>
                <a:lnTo>
                  <a:pt x="552367" y="193028"/>
                </a:lnTo>
                <a:lnTo>
                  <a:pt x="552367" y="175076"/>
                </a:lnTo>
                <a:lnTo>
                  <a:pt x="303775" y="84072"/>
                </a:lnTo>
                <a:lnTo>
                  <a:pt x="55272" y="175076"/>
                </a:lnTo>
                <a:lnTo>
                  <a:pt x="55272" y="179253"/>
                </a:lnTo>
                <a:lnTo>
                  <a:pt x="510979" y="179253"/>
                </a:lnTo>
                <a:cubicBezTo>
                  <a:pt x="519257" y="179253"/>
                  <a:pt x="524775" y="184763"/>
                  <a:pt x="524775" y="193028"/>
                </a:cubicBezTo>
                <a:cubicBezTo>
                  <a:pt x="524775" y="201293"/>
                  <a:pt x="519257" y="206803"/>
                  <a:pt x="510979" y="206803"/>
                </a:cubicBezTo>
                <a:lnTo>
                  <a:pt x="41387" y="206803"/>
                </a:lnTo>
                <a:cubicBezTo>
                  <a:pt x="33110" y="206803"/>
                  <a:pt x="27592" y="201293"/>
                  <a:pt x="27592" y="193028"/>
                </a:cubicBezTo>
                <a:lnTo>
                  <a:pt x="27592" y="165478"/>
                </a:lnTo>
                <a:cubicBezTo>
                  <a:pt x="27592" y="159968"/>
                  <a:pt x="31775" y="154458"/>
                  <a:pt x="37293" y="153036"/>
                </a:cubicBezTo>
                <a:lnTo>
                  <a:pt x="136712" y="115799"/>
                </a:lnTo>
                <a:cubicBezTo>
                  <a:pt x="161545" y="48257"/>
                  <a:pt x="227853" y="0"/>
                  <a:pt x="30377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iṥľîḍê">
            <a:extLst>
              <a:ext uri="{FF2B5EF4-FFF2-40B4-BE49-F238E27FC236}">
                <a16:creationId xmlns="" xmlns:p14="http://schemas.microsoft.com/office/powerpoint/2010/main" xmlns:a16="http://schemas.microsoft.com/office/drawing/2014/main" id="{E2259F6F-4C60-4BF2-A524-A8058A0BE293}"/>
              </a:ext>
            </a:extLst>
          </p:cNvPr>
          <p:cNvSpPr/>
          <p:nvPr/>
        </p:nvSpPr>
        <p:spPr>
          <a:xfrm>
            <a:off x="7012831" y="3705535"/>
            <a:ext cx="859441" cy="859441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8" name="iŝḷiḍe">
            <a:extLst>
              <a:ext uri="{FF2B5EF4-FFF2-40B4-BE49-F238E27FC236}">
                <a16:creationId xmlns="" xmlns:p14="http://schemas.microsoft.com/office/powerpoint/2010/main" xmlns:a16="http://schemas.microsoft.com/office/drawing/2014/main" id="{CAE59C0F-CF57-4CB9-8756-359AC12DB1B7}"/>
              </a:ext>
            </a:extLst>
          </p:cNvPr>
          <p:cNvSpPr>
            <a:spLocks/>
          </p:cNvSpPr>
          <p:nvPr/>
        </p:nvSpPr>
        <p:spPr bwMode="auto">
          <a:xfrm>
            <a:off x="7290974" y="3970592"/>
            <a:ext cx="303153" cy="315757"/>
          </a:xfrm>
          <a:custGeom>
            <a:avLst/>
            <a:gdLst>
              <a:gd name="connsiteX0" fmla="*/ 582177 w 584267"/>
              <a:gd name="connsiteY0" fmla="*/ 293917 h 608556"/>
              <a:gd name="connsiteX1" fmla="*/ 583869 w 584267"/>
              <a:gd name="connsiteY1" fmla="*/ 302971 h 608556"/>
              <a:gd name="connsiteX2" fmla="*/ 279094 w 584267"/>
              <a:gd name="connsiteY2" fmla="*/ 594692 h 608556"/>
              <a:gd name="connsiteX3" fmla="*/ 274201 w 584267"/>
              <a:gd name="connsiteY3" fmla="*/ 594173 h 608556"/>
              <a:gd name="connsiteX4" fmla="*/ 481444 w 584267"/>
              <a:gd name="connsiteY4" fmla="*/ 395362 h 608556"/>
              <a:gd name="connsiteX5" fmla="*/ 482901 w 584267"/>
              <a:gd name="connsiteY5" fmla="*/ 382579 h 608556"/>
              <a:gd name="connsiteX6" fmla="*/ 473950 w 584267"/>
              <a:gd name="connsiteY6" fmla="*/ 392556 h 608556"/>
              <a:gd name="connsiteX7" fmla="*/ 261711 w 584267"/>
              <a:gd name="connsiteY7" fmla="*/ 583988 h 608556"/>
              <a:gd name="connsiteX8" fmla="*/ 259837 w 584267"/>
              <a:gd name="connsiteY8" fmla="*/ 575778 h 608556"/>
              <a:gd name="connsiteX9" fmla="*/ 259837 w 584267"/>
              <a:gd name="connsiteY9" fmla="*/ 464577 h 608556"/>
              <a:gd name="connsiteX10" fmla="*/ 267019 w 584267"/>
              <a:gd name="connsiteY10" fmla="*/ 427579 h 608556"/>
              <a:gd name="connsiteX11" fmla="*/ 360492 w 584267"/>
              <a:gd name="connsiteY11" fmla="*/ 347971 h 608556"/>
              <a:gd name="connsiteX12" fmla="*/ 572210 w 584267"/>
              <a:gd name="connsiteY12" fmla="*/ 296632 h 608556"/>
              <a:gd name="connsiteX13" fmla="*/ 582177 w 584267"/>
              <a:gd name="connsiteY13" fmla="*/ 293917 h 608556"/>
              <a:gd name="connsiteX14" fmla="*/ 274656 w 584267"/>
              <a:gd name="connsiteY14" fmla="*/ 289106 h 608556"/>
              <a:gd name="connsiteX15" fmla="*/ 323064 w 584267"/>
              <a:gd name="connsiteY15" fmla="*/ 289106 h 608556"/>
              <a:gd name="connsiteX16" fmla="*/ 323064 w 584267"/>
              <a:gd name="connsiteY16" fmla="*/ 331845 h 608556"/>
              <a:gd name="connsiteX17" fmla="*/ 274656 w 584267"/>
              <a:gd name="connsiteY17" fmla="*/ 367928 h 608556"/>
              <a:gd name="connsiteX18" fmla="*/ 207690 w 584267"/>
              <a:gd name="connsiteY18" fmla="*/ 289106 h 608556"/>
              <a:gd name="connsiteX19" fmla="*/ 256098 w 584267"/>
              <a:gd name="connsiteY19" fmla="*/ 289106 h 608556"/>
              <a:gd name="connsiteX20" fmla="*/ 256098 w 584267"/>
              <a:gd name="connsiteY20" fmla="*/ 390148 h 608556"/>
              <a:gd name="connsiteX21" fmla="*/ 251413 w 584267"/>
              <a:gd name="connsiteY21" fmla="*/ 397424 h 608556"/>
              <a:gd name="connsiteX22" fmla="*/ 244230 w 584267"/>
              <a:gd name="connsiteY22" fmla="*/ 397424 h 608556"/>
              <a:gd name="connsiteX23" fmla="*/ 207690 w 584267"/>
              <a:gd name="connsiteY23" fmla="*/ 354388 h 608556"/>
              <a:gd name="connsiteX24" fmla="*/ 32007 w 584267"/>
              <a:gd name="connsiteY24" fmla="*/ 259919 h 608556"/>
              <a:gd name="connsiteX25" fmla="*/ 41076 w 584267"/>
              <a:gd name="connsiteY25" fmla="*/ 266907 h 608556"/>
              <a:gd name="connsiteX26" fmla="*/ 137781 w 584267"/>
              <a:gd name="connsiteY26" fmla="*/ 344838 h 608556"/>
              <a:gd name="connsiteX27" fmla="*/ 240315 w 584267"/>
              <a:gd name="connsiteY27" fmla="*/ 447188 h 608556"/>
              <a:gd name="connsiteX28" fmla="*/ 245936 w 584267"/>
              <a:gd name="connsiteY28" fmla="*/ 484802 h 608556"/>
              <a:gd name="connsiteX29" fmla="*/ 245936 w 584267"/>
              <a:gd name="connsiteY29" fmla="*/ 592762 h 608556"/>
              <a:gd name="connsiteX30" fmla="*/ 243854 w 584267"/>
              <a:gd name="connsiteY30" fmla="*/ 601075 h 608556"/>
              <a:gd name="connsiteX31" fmla="*/ 64914 w 584267"/>
              <a:gd name="connsiteY31" fmla="*/ 379959 h 608556"/>
              <a:gd name="connsiteX32" fmla="*/ 58668 w 584267"/>
              <a:gd name="connsiteY32" fmla="*/ 368322 h 608556"/>
              <a:gd name="connsiteX33" fmla="*/ 57523 w 584267"/>
              <a:gd name="connsiteY33" fmla="*/ 381102 h 608556"/>
              <a:gd name="connsiteX34" fmla="*/ 225637 w 584267"/>
              <a:gd name="connsiteY34" fmla="*/ 608556 h 608556"/>
              <a:gd name="connsiteX35" fmla="*/ 32852 w 584267"/>
              <a:gd name="connsiteY35" fmla="*/ 465579 h 608556"/>
              <a:gd name="connsiteX36" fmla="*/ 24108 w 584267"/>
              <a:gd name="connsiteY36" fmla="*/ 266803 h 608556"/>
              <a:gd name="connsiteX37" fmla="*/ 32007 w 584267"/>
              <a:gd name="connsiteY37" fmla="*/ 259919 h 608556"/>
              <a:gd name="connsiteX38" fmla="*/ 274656 w 584267"/>
              <a:gd name="connsiteY38" fmla="*/ 196948 h 608556"/>
              <a:gd name="connsiteX39" fmla="*/ 276946 w 584267"/>
              <a:gd name="connsiteY39" fmla="*/ 196948 h 608556"/>
              <a:gd name="connsiteX40" fmla="*/ 323064 w 584267"/>
              <a:gd name="connsiteY40" fmla="*/ 243106 h 608556"/>
              <a:gd name="connsiteX41" fmla="*/ 323064 w 584267"/>
              <a:gd name="connsiteY41" fmla="*/ 270759 h 608556"/>
              <a:gd name="connsiteX42" fmla="*/ 274656 w 584267"/>
              <a:gd name="connsiteY42" fmla="*/ 270759 h 608556"/>
              <a:gd name="connsiteX43" fmla="*/ 253808 w 584267"/>
              <a:gd name="connsiteY43" fmla="*/ 196948 h 608556"/>
              <a:gd name="connsiteX44" fmla="*/ 256098 w 584267"/>
              <a:gd name="connsiteY44" fmla="*/ 196948 h 608556"/>
              <a:gd name="connsiteX45" fmla="*/ 256098 w 584267"/>
              <a:gd name="connsiteY45" fmla="*/ 270759 h 608556"/>
              <a:gd name="connsiteX46" fmla="*/ 207690 w 584267"/>
              <a:gd name="connsiteY46" fmla="*/ 270759 h 608556"/>
              <a:gd name="connsiteX47" fmla="*/ 207690 w 584267"/>
              <a:gd name="connsiteY47" fmla="*/ 243106 h 608556"/>
              <a:gd name="connsiteX48" fmla="*/ 253808 w 584267"/>
              <a:gd name="connsiteY48" fmla="*/ 196948 h 608556"/>
              <a:gd name="connsiteX49" fmla="*/ 267670 w 584267"/>
              <a:gd name="connsiteY49" fmla="*/ 0 h 608556"/>
              <a:gd name="connsiteX50" fmla="*/ 312522 w 584267"/>
              <a:gd name="connsiteY50" fmla="*/ 15795 h 608556"/>
              <a:gd name="connsiteX51" fmla="*/ 445310 w 584267"/>
              <a:gd name="connsiteY51" fmla="*/ 125946 h 608556"/>
              <a:gd name="connsiteX52" fmla="*/ 479860 w 584267"/>
              <a:gd name="connsiteY52" fmla="*/ 199622 h 608556"/>
              <a:gd name="connsiteX53" fmla="*/ 479860 w 584267"/>
              <a:gd name="connsiteY53" fmla="*/ 283378 h 608556"/>
              <a:gd name="connsiteX54" fmla="*/ 406077 w 584267"/>
              <a:gd name="connsiteY54" fmla="*/ 296992 h 608556"/>
              <a:gd name="connsiteX55" fmla="*/ 406077 w 584267"/>
              <a:gd name="connsiteY55" fmla="*/ 199622 h 608556"/>
              <a:gd name="connsiteX56" fmla="*/ 398064 w 584267"/>
              <a:gd name="connsiteY56" fmla="*/ 182580 h 608556"/>
              <a:gd name="connsiteX57" fmla="*/ 267670 w 584267"/>
              <a:gd name="connsiteY57" fmla="*/ 74403 h 608556"/>
              <a:gd name="connsiteX58" fmla="*/ 137276 w 584267"/>
              <a:gd name="connsiteY58" fmla="*/ 182580 h 608556"/>
              <a:gd name="connsiteX59" fmla="*/ 129263 w 584267"/>
              <a:gd name="connsiteY59" fmla="*/ 199622 h 608556"/>
              <a:gd name="connsiteX60" fmla="*/ 129263 w 584267"/>
              <a:gd name="connsiteY60" fmla="*/ 307383 h 608556"/>
              <a:gd name="connsiteX61" fmla="*/ 55480 w 584267"/>
              <a:gd name="connsiteY61" fmla="*/ 245657 h 608556"/>
              <a:gd name="connsiteX62" fmla="*/ 55480 w 584267"/>
              <a:gd name="connsiteY62" fmla="*/ 199622 h 608556"/>
              <a:gd name="connsiteX63" fmla="*/ 90134 w 584267"/>
              <a:gd name="connsiteY63" fmla="*/ 125946 h 608556"/>
              <a:gd name="connsiteX64" fmla="*/ 222818 w 584267"/>
              <a:gd name="connsiteY64" fmla="*/ 15795 h 608556"/>
              <a:gd name="connsiteX65" fmla="*/ 267670 w 584267"/>
              <a:gd name="connsiteY65" fmla="*/ 0 h 608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84267" h="608556">
                <a:moveTo>
                  <a:pt x="582177" y="293917"/>
                </a:moveTo>
                <a:cubicBezTo>
                  <a:pt x="584155" y="294839"/>
                  <a:pt x="584753" y="297723"/>
                  <a:pt x="583869" y="302971"/>
                </a:cubicBezTo>
                <a:cubicBezTo>
                  <a:pt x="573043" y="369172"/>
                  <a:pt x="519229" y="585339"/>
                  <a:pt x="279094" y="594692"/>
                </a:cubicBezTo>
                <a:cubicBezTo>
                  <a:pt x="277324" y="594796"/>
                  <a:pt x="275763" y="594484"/>
                  <a:pt x="274201" y="594173"/>
                </a:cubicBezTo>
                <a:cubicBezTo>
                  <a:pt x="316982" y="575362"/>
                  <a:pt x="434083" y="514565"/>
                  <a:pt x="481444" y="395362"/>
                </a:cubicBezTo>
                <a:cubicBezTo>
                  <a:pt x="484046" y="388918"/>
                  <a:pt x="484567" y="383202"/>
                  <a:pt x="482901" y="382579"/>
                </a:cubicBezTo>
                <a:cubicBezTo>
                  <a:pt x="481236" y="382059"/>
                  <a:pt x="477385" y="386632"/>
                  <a:pt x="473950" y="392556"/>
                </a:cubicBezTo>
                <a:cubicBezTo>
                  <a:pt x="425444" y="474761"/>
                  <a:pt x="294811" y="562891"/>
                  <a:pt x="261711" y="583988"/>
                </a:cubicBezTo>
                <a:cubicBezTo>
                  <a:pt x="260566" y="581494"/>
                  <a:pt x="259837" y="578688"/>
                  <a:pt x="259837" y="575778"/>
                </a:cubicBezTo>
                <a:lnTo>
                  <a:pt x="259837" y="464577"/>
                </a:lnTo>
                <a:cubicBezTo>
                  <a:pt x="259837" y="453872"/>
                  <a:pt x="261711" y="436724"/>
                  <a:pt x="267019" y="427579"/>
                </a:cubicBezTo>
                <a:cubicBezTo>
                  <a:pt x="277220" y="409703"/>
                  <a:pt x="301785" y="380292"/>
                  <a:pt x="360492" y="347971"/>
                </a:cubicBezTo>
                <a:cubicBezTo>
                  <a:pt x="443556" y="302348"/>
                  <a:pt x="532448" y="319288"/>
                  <a:pt x="572210" y="296632"/>
                </a:cubicBezTo>
                <a:cubicBezTo>
                  <a:pt x="576842" y="294034"/>
                  <a:pt x="580199" y="292994"/>
                  <a:pt x="582177" y="293917"/>
                </a:cubicBezTo>
                <a:close/>
                <a:moveTo>
                  <a:pt x="274656" y="289106"/>
                </a:moveTo>
                <a:lnTo>
                  <a:pt x="323064" y="289106"/>
                </a:lnTo>
                <a:lnTo>
                  <a:pt x="323064" y="331845"/>
                </a:lnTo>
                <a:cubicBezTo>
                  <a:pt x="302660" y="344427"/>
                  <a:pt x="286836" y="356698"/>
                  <a:pt x="274656" y="367928"/>
                </a:cubicBezTo>
                <a:close/>
                <a:moveTo>
                  <a:pt x="207690" y="289106"/>
                </a:moveTo>
                <a:lnTo>
                  <a:pt x="256098" y="289106"/>
                </a:lnTo>
                <a:lnTo>
                  <a:pt x="256098" y="390148"/>
                </a:lnTo>
                <a:cubicBezTo>
                  <a:pt x="254328" y="392642"/>
                  <a:pt x="252767" y="395033"/>
                  <a:pt x="251413" y="397424"/>
                </a:cubicBezTo>
                <a:lnTo>
                  <a:pt x="244230" y="397424"/>
                </a:lnTo>
                <a:cubicBezTo>
                  <a:pt x="235798" y="384118"/>
                  <a:pt x="224034" y="369461"/>
                  <a:pt x="207690" y="354388"/>
                </a:cubicBezTo>
                <a:close/>
                <a:moveTo>
                  <a:pt x="32007" y="259919"/>
                </a:moveTo>
                <a:cubicBezTo>
                  <a:pt x="34960" y="260049"/>
                  <a:pt x="38109" y="262491"/>
                  <a:pt x="41076" y="266907"/>
                </a:cubicBezTo>
                <a:cubicBezTo>
                  <a:pt x="52110" y="283325"/>
                  <a:pt x="77822" y="310445"/>
                  <a:pt x="137781" y="344838"/>
                </a:cubicBezTo>
                <a:cubicBezTo>
                  <a:pt x="205026" y="383388"/>
                  <a:pt x="230634" y="424328"/>
                  <a:pt x="240315" y="447188"/>
                </a:cubicBezTo>
                <a:cubicBezTo>
                  <a:pt x="244374" y="457059"/>
                  <a:pt x="245936" y="474204"/>
                  <a:pt x="245936" y="484802"/>
                </a:cubicBezTo>
                <a:lnTo>
                  <a:pt x="245936" y="592762"/>
                </a:lnTo>
                <a:cubicBezTo>
                  <a:pt x="245936" y="595879"/>
                  <a:pt x="245103" y="598685"/>
                  <a:pt x="243854" y="601075"/>
                </a:cubicBezTo>
                <a:cubicBezTo>
                  <a:pt x="202008" y="562006"/>
                  <a:pt x="87815" y="449889"/>
                  <a:pt x="64914" y="379959"/>
                </a:cubicBezTo>
                <a:cubicBezTo>
                  <a:pt x="62728" y="373413"/>
                  <a:pt x="60334" y="368010"/>
                  <a:pt x="58668" y="368322"/>
                </a:cubicBezTo>
                <a:cubicBezTo>
                  <a:pt x="56899" y="368529"/>
                  <a:pt x="56274" y="374244"/>
                  <a:pt x="57523" y="381102"/>
                </a:cubicBezTo>
                <a:cubicBezTo>
                  <a:pt x="79279" y="494777"/>
                  <a:pt x="177025" y="574890"/>
                  <a:pt x="225637" y="608556"/>
                </a:cubicBezTo>
                <a:cubicBezTo>
                  <a:pt x="154540" y="593490"/>
                  <a:pt x="100410" y="549744"/>
                  <a:pt x="32852" y="465579"/>
                </a:cubicBezTo>
                <a:cubicBezTo>
                  <a:pt x="-24400" y="394402"/>
                  <a:pt x="7037" y="304003"/>
                  <a:pt x="24108" y="266803"/>
                </a:cubicBezTo>
                <a:cubicBezTo>
                  <a:pt x="26294" y="261972"/>
                  <a:pt x="29053" y="259789"/>
                  <a:pt x="32007" y="259919"/>
                </a:cubicBezTo>
                <a:close/>
                <a:moveTo>
                  <a:pt x="274656" y="196948"/>
                </a:moveTo>
                <a:lnTo>
                  <a:pt x="276946" y="196948"/>
                </a:lnTo>
                <a:cubicBezTo>
                  <a:pt x="302452" y="196948"/>
                  <a:pt x="323064" y="217636"/>
                  <a:pt x="323064" y="243106"/>
                </a:cubicBezTo>
                <a:lnTo>
                  <a:pt x="323064" y="270759"/>
                </a:lnTo>
                <a:lnTo>
                  <a:pt x="274656" y="270759"/>
                </a:lnTo>
                <a:close/>
                <a:moveTo>
                  <a:pt x="253808" y="196948"/>
                </a:moveTo>
                <a:lnTo>
                  <a:pt x="256098" y="196948"/>
                </a:lnTo>
                <a:lnTo>
                  <a:pt x="256098" y="270759"/>
                </a:lnTo>
                <a:lnTo>
                  <a:pt x="207690" y="270759"/>
                </a:lnTo>
                <a:lnTo>
                  <a:pt x="207690" y="243106"/>
                </a:lnTo>
                <a:cubicBezTo>
                  <a:pt x="207690" y="217636"/>
                  <a:pt x="228302" y="196948"/>
                  <a:pt x="253808" y="196948"/>
                </a:cubicBezTo>
                <a:close/>
                <a:moveTo>
                  <a:pt x="267670" y="0"/>
                </a:moveTo>
                <a:cubicBezTo>
                  <a:pt x="284321" y="0"/>
                  <a:pt x="300243" y="5611"/>
                  <a:pt x="312522" y="15795"/>
                </a:cubicBezTo>
                <a:lnTo>
                  <a:pt x="445310" y="125946"/>
                </a:lnTo>
                <a:cubicBezTo>
                  <a:pt x="465291" y="142572"/>
                  <a:pt x="479860" y="173539"/>
                  <a:pt x="479860" y="199622"/>
                </a:cubicBezTo>
                <a:lnTo>
                  <a:pt x="479860" y="283378"/>
                </a:lnTo>
                <a:cubicBezTo>
                  <a:pt x="457070" y="285976"/>
                  <a:pt x="431990" y="289613"/>
                  <a:pt x="406077" y="296992"/>
                </a:cubicBezTo>
                <a:lnTo>
                  <a:pt x="406077" y="199622"/>
                </a:lnTo>
                <a:cubicBezTo>
                  <a:pt x="406077" y="195258"/>
                  <a:pt x="401499" y="185386"/>
                  <a:pt x="398064" y="182580"/>
                </a:cubicBezTo>
                <a:lnTo>
                  <a:pt x="267670" y="74403"/>
                </a:lnTo>
                <a:lnTo>
                  <a:pt x="137276" y="182580"/>
                </a:lnTo>
                <a:cubicBezTo>
                  <a:pt x="133945" y="185386"/>
                  <a:pt x="129263" y="195258"/>
                  <a:pt x="129263" y="199622"/>
                </a:cubicBezTo>
                <a:lnTo>
                  <a:pt x="129263" y="307383"/>
                </a:lnTo>
                <a:cubicBezTo>
                  <a:pt x="82849" y="278702"/>
                  <a:pt x="63285" y="256984"/>
                  <a:pt x="55480" y="245657"/>
                </a:cubicBezTo>
                <a:lnTo>
                  <a:pt x="55480" y="199622"/>
                </a:lnTo>
                <a:cubicBezTo>
                  <a:pt x="55480" y="173539"/>
                  <a:pt x="70049" y="142572"/>
                  <a:pt x="90134" y="125946"/>
                </a:cubicBezTo>
                <a:lnTo>
                  <a:pt x="222818" y="15795"/>
                </a:lnTo>
                <a:cubicBezTo>
                  <a:pt x="235097" y="5611"/>
                  <a:pt x="251019" y="0"/>
                  <a:pt x="26767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îŝļïḑé">
            <a:extLst>
              <a:ext uri="{FF2B5EF4-FFF2-40B4-BE49-F238E27FC236}">
                <a16:creationId xmlns="" xmlns:p14="http://schemas.microsoft.com/office/powerpoint/2010/main" xmlns:a16="http://schemas.microsoft.com/office/drawing/2014/main" id="{D504E105-CC3B-4474-91A1-EF59839E058A}"/>
              </a:ext>
            </a:extLst>
          </p:cNvPr>
          <p:cNvSpPr/>
          <p:nvPr/>
        </p:nvSpPr>
        <p:spPr>
          <a:xfrm>
            <a:off x="9721554" y="3705535"/>
            <a:ext cx="859441" cy="859441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6" name="iśļïḋé">
            <a:extLst>
              <a:ext uri="{FF2B5EF4-FFF2-40B4-BE49-F238E27FC236}">
                <a16:creationId xmlns="" xmlns:p14="http://schemas.microsoft.com/office/powerpoint/2010/main" xmlns:a16="http://schemas.microsoft.com/office/drawing/2014/main" id="{B19D65C2-6527-4D6D-9944-FCA889E1EAB2}"/>
              </a:ext>
            </a:extLst>
          </p:cNvPr>
          <p:cNvSpPr>
            <a:spLocks/>
          </p:cNvSpPr>
          <p:nvPr/>
        </p:nvSpPr>
        <p:spPr bwMode="auto">
          <a:xfrm>
            <a:off x="9993395" y="3970853"/>
            <a:ext cx="315757" cy="315234"/>
          </a:xfrm>
          <a:custGeom>
            <a:avLst/>
            <a:gdLst>
              <a:gd name="T0" fmla="*/ 485 w 485"/>
              <a:gd name="T1" fmla="*/ 230 h 485"/>
              <a:gd name="T2" fmla="*/ 430 w 485"/>
              <a:gd name="T3" fmla="*/ 175 h 485"/>
              <a:gd name="T4" fmla="*/ 406 w 485"/>
              <a:gd name="T5" fmla="*/ 175 h 485"/>
              <a:gd name="T6" fmla="*/ 462 w 485"/>
              <a:gd name="T7" fmla="*/ 119 h 485"/>
              <a:gd name="T8" fmla="*/ 405 w 485"/>
              <a:gd name="T9" fmla="*/ 62 h 485"/>
              <a:gd name="T10" fmla="*/ 327 w 485"/>
              <a:gd name="T11" fmla="*/ 62 h 485"/>
              <a:gd name="T12" fmla="*/ 310 w 485"/>
              <a:gd name="T13" fmla="*/ 79 h 485"/>
              <a:gd name="T14" fmla="*/ 310 w 485"/>
              <a:gd name="T15" fmla="*/ 0 h 485"/>
              <a:gd name="T16" fmla="*/ 230 w 485"/>
              <a:gd name="T17" fmla="*/ 0 h 485"/>
              <a:gd name="T18" fmla="*/ 175 w 485"/>
              <a:gd name="T19" fmla="*/ 55 h 485"/>
              <a:gd name="T20" fmla="*/ 175 w 485"/>
              <a:gd name="T21" fmla="*/ 79 h 485"/>
              <a:gd name="T22" fmla="*/ 119 w 485"/>
              <a:gd name="T23" fmla="*/ 23 h 485"/>
              <a:gd name="T24" fmla="*/ 62 w 485"/>
              <a:gd name="T25" fmla="*/ 80 h 485"/>
              <a:gd name="T26" fmla="*/ 62 w 485"/>
              <a:gd name="T27" fmla="*/ 158 h 485"/>
              <a:gd name="T28" fmla="*/ 79 w 485"/>
              <a:gd name="T29" fmla="*/ 175 h 485"/>
              <a:gd name="T30" fmla="*/ 0 w 485"/>
              <a:gd name="T31" fmla="*/ 175 h 485"/>
              <a:gd name="T32" fmla="*/ 0 w 485"/>
              <a:gd name="T33" fmla="*/ 255 h 485"/>
              <a:gd name="T34" fmla="*/ 55 w 485"/>
              <a:gd name="T35" fmla="*/ 310 h 485"/>
              <a:gd name="T36" fmla="*/ 79 w 485"/>
              <a:gd name="T37" fmla="*/ 310 h 485"/>
              <a:gd name="T38" fmla="*/ 23 w 485"/>
              <a:gd name="T39" fmla="*/ 366 h 485"/>
              <a:gd name="T40" fmla="*/ 80 w 485"/>
              <a:gd name="T41" fmla="*/ 423 h 485"/>
              <a:gd name="T42" fmla="*/ 158 w 485"/>
              <a:gd name="T43" fmla="*/ 423 h 485"/>
              <a:gd name="T44" fmla="*/ 175 w 485"/>
              <a:gd name="T45" fmla="*/ 406 h 485"/>
              <a:gd name="T46" fmla="*/ 175 w 485"/>
              <a:gd name="T47" fmla="*/ 485 h 485"/>
              <a:gd name="T48" fmla="*/ 255 w 485"/>
              <a:gd name="T49" fmla="*/ 485 h 485"/>
              <a:gd name="T50" fmla="*/ 310 w 485"/>
              <a:gd name="T51" fmla="*/ 430 h 485"/>
              <a:gd name="T52" fmla="*/ 310 w 485"/>
              <a:gd name="T53" fmla="*/ 406 h 485"/>
              <a:gd name="T54" fmla="*/ 366 w 485"/>
              <a:gd name="T55" fmla="*/ 462 h 485"/>
              <a:gd name="T56" fmla="*/ 423 w 485"/>
              <a:gd name="T57" fmla="*/ 405 h 485"/>
              <a:gd name="T58" fmla="*/ 423 w 485"/>
              <a:gd name="T59" fmla="*/ 327 h 485"/>
              <a:gd name="T60" fmla="*/ 406 w 485"/>
              <a:gd name="T61" fmla="*/ 310 h 485"/>
              <a:gd name="T62" fmla="*/ 485 w 485"/>
              <a:gd name="T63" fmla="*/ 310 h 485"/>
              <a:gd name="T64" fmla="*/ 485 w 485"/>
              <a:gd name="T65" fmla="*/ 230 h 485"/>
              <a:gd name="T66" fmla="*/ 243 w 485"/>
              <a:gd name="T67" fmla="*/ 343 h 485"/>
              <a:gd name="T68" fmla="*/ 143 w 485"/>
              <a:gd name="T69" fmla="*/ 243 h 485"/>
              <a:gd name="T70" fmla="*/ 243 w 485"/>
              <a:gd name="T71" fmla="*/ 143 h 485"/>
              <a:gd name="T72" fmla="*/ 343 w 485"/>
              <a:gd name="T73" fmla="*/ 243 h 485"/>
              <a:gd name="T74" fmla="*/ 243 w 485"/>
              <a:gd name="T75" fmla="*/ 343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85" h="485">
                <a:moveTo>
                  <a:pt x="485" y="230"/>
                </a:moveTo>
                <a:cubicBezTo>
                  <a:pt x="485" y="200"/>
                  <a:pt x="460" y="175"/>
                  <a:pt x="430" y="175"/>
                </a:cubicBezTo>
                <a:lnTo>
                  <a:pt x="406" y="175"/>
                </a:lnTo>
                <a:lnTo>
                  <a:pt x="462" y="119"/>
                </a:lnTo>
                <a:lnTo>
                  <a:pt x="405" y="62"/>
                </a:lnTo>
                <a:cubicBezTo>
                  <a:pt x="384" y="41"/>
                  <a:pt x="349" y="41"/>
                  <a:pt x="327" y="62"/>
                </a:cubicBezTo>
                <a:lnTo>
                  <a:pt x="310" y="79"/>
                </a:lnTo>
                <a:lnTo>
                  <a:pt x="310" y="0"/>
                </a:lnTo>
                <a:lnTo>
                  <a:pt x="230" y="0"/>
                </a:lnTo>
                <a:cubicBezTo>
                  <a:pt x="200" y="0"/>
                  <a:pt x="175" y="25"/>
                  <a:pt x="175" y="55"/>
                </a:cubicBezTo>
                <a:lnTo>
                  <a:pt x="175" y="79"/>
                </a:lnTo>
                <a:lnTo>
                  <a:pt x="119" y="23"/>
                </a:lnTo>
                <a:lnTo>
                  <a:pt x="62" y="80"/>
                </a:lnTo>
                <a:cubicBezTo>
                  <a:pt x="41" y="102"/>
                  <a:pt x="41" y="137"/>
                  <a:pt x="62" y="158"/>
                </a:cubicBezTo>
                <a:lnTo>
                  <a:pt x="79" y="175"/>
                </a:lnTo>
                <a:lnTo>
                  <a:pt x="0" y="175"/>
                </a:lnTo>
                <a:lnTo>
                  <a:pt x="0" y="255"/>
                </a:lnTo>
                <a:cubicBezTo>
                  <a:pt x="0" y="286"/>
                  <a:pt x="25" y="310"/>
                  <a:pt x="55" y="310"/>
                </a:cubicBezTo>
                <a:lnTo>
                  <a:pt x="79" y="310"/>
                </a:lnTo>
                <a:lnTo>
                  <a:pt x="23" y="366"/>
                </a:lnTo>
                <a:lnTo>
                  <a:pt x="80" y="423"/>
                </a:lnTo>
                <a:cubicBezTo>
                  <a:pt x="102" y="445"/>
                  <a:pt x="137" y="445"/>
                  <a:pt x="158" y="423"/>
                </a:cubicBezTo>
                <a:lnTo>
                  <a:pt x="175" y="406"/>
                </a:lnTo>
                <a:lnTo>
                  <a:pt x="175" y="485"/>
                </a:lnTo>
                <a:lnTo>
                  <a:pt x="255" y="485"/>
                </a:lnTo>
                <a:cubicBezTo>
                  <a:pt x="286" y="485"/>
                  <a:pt x="310" y="460"/>
                  <a:pt x="310" y="430"/>
                </a:cubicBezTo>
                <a:lnTo>
                  <a:pt x="310" y="406"/>
                </a:lnTo>
                <a:lnTo>
                  <a:pt x="366" y="462"/>
                </a:lnTo>
                <a:lnTo>
                  <a:pt x="423" y="405"/>
                </a:lnTo>
                <a:cubicBezTo>
                  <a:pt x="445" y="384"/>
                  <a:pt x="445" y="349"/>
                  <a:pt x="423" y="327"/>
                </a:cubicBezTo>
                <a:lnTo>
                  <a:pt x="406" y="310"/>
                </a:lnTo>
                <a:lnTo>
                  <a:pt x="485" y="310"/>
                </a:lnTo>
                <a:lnTo>
                  <a:pt x="485" y="230"/>
                </a:lnTo>
                <a:close/>
                <a:moveTo>
                  <a:pt x="243" y="343"/>
                </a:moveTo>
                <a:cubicBezTo>
                  <a:pt x="187" y="343"/>
                  <a:pt x="143" y="298"/>
                  <a:pt x="143" y="243"/>
                </a:cubicBezTo>
                <a:cubicBezTo>
                  <a:pt x="143" y="187"/>
                  <a:pt x="187" y="143"/>
                  <a:pt x="243" y="143"/>
                </a:cubicBezTo>
                <a:cubicBezTo>
                  <a:pt x="298" y="143"/>
                  <a:pt x="343" y="187"/>
                  <a:pt x="343" y="243"/>
                </a:cubicBezTo>
                <a:cubicBezTo>
                  <a:pt x="343" y="298"/>
                  <a:pt x="298" y="343"/>
                  <a:pt x="243" y="34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îṥļíḓe">
            <a:extLst>
              <a:ext uri="{FF2B5EF4-FFF2-40B4-BE49-F238E27FC236}">
                <a16:creationId xmlns="" xmlns:p14="http://schemas.microsoft.com/office/powerpoint/2010/main" xmlns:a16="http://schemas.microsoft.com/office/drawing/2014/main" id="{2FFBF4E8-803A-4828-8AFA-8B50F0F0DD69}"/>
              </a:ext>
            </a:extLst>
          </p:cNvPr>
          <p:cNvSpPr/>
          <p:nvPr/>
        </p:nvSpPr>
        <p:spPr>
          <a:xfrm>
            <a:off x="1161705" y="4519134"/>
            <a:ext cx="1726798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1"/>
                </a:solidFill>
              </a:rPr>
              <a:t>标题文本预设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44" name="iŝḷíḋé">
            <a:extLst>
              <a:ext uri="{FF2B5EF4-FFF2-40B4-BE49-F238E27FC236}">
                <a16:creationId xmlns="" xmlns:p14="http://schemas.microsoft.com/office/powerpoint/2010/main" xmlns:a16="http://schemas.microsoft.com/office/drawing/2014/main" id="{903EEEB5-1B18-486E-AED2-C4CA7529FAFA}"/>
              </a:ext>
            </a:extLst>
          </p:cNvPr>
          <p:cNvSpPr/>
          <p:nvPr/>
        </p:nvSpPr>
        <p:spPr>
          <a:xfrm>
            <a:off x="792339" y="4797638"/>
            <a:ext cx="2465531" cy="558375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  <a:endParaRPr lang="zh-CN" altLang="en-US" sz="11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41" name="îSliḓè">
            <a:extLst>
              <a:ext uri="{FF2B5EF4-FFF2-40B4-BE49-F238E27FC236}">
                <a16:creationId xmlns="" xmlns:p14="http://schemas.microsoft.com/office/powerpoint/2010/main" xmlns:a16="http://schemas.microsoft.com/office/drawing/2014/main" id="{74E7471B-D7EB-46A9-8C8C-84C408107C3F}"/>
              </a:ext>
            </a:extLst>
          </p:cNvPr>
          <p:cNvSpPr/>
          <p:nvPr/>
        </p:nvSpPr>
        <p:spPr>
          <a:xfrm>
            <a:off x="3870428" y="4519134"/>
            <a:ext cx="1726798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2"/>
                </a:solidFill>
              </a:rPr>
              <a:t>标题文本预设</a:t>
            </a:r>
            <a:endParaRPr lang="zh-CN" altLang="en-US" sz="1600" b="1" dirty="0">
              <a:solidFill>
                <a:schemeClr val="accent2"/>
              </a:solidFill>
            </a:endParaRPr>
          </a:p>
        </p:txBody>
      </p:sp>
      <p:sp>
        <p:nvSpPr>
          <p:cNvPr id="42" name="ïŝľíḓé">
            <a:extLst>
              <a:ext uri="{FF2B5EF4-FFF2-40B4-BE49-F238E27FC236}">
                <a16:creationId xmlns="" xmlns:p14="http://schemas.microsoft.com/office/powerpoint/2010/main" xmlns:a16="http://schemas.microsoft.com/office/drawing/2014/main" id="{A9B61773-39CB-4A33-BED6-FB4D602C4FB9}"/>
              </a:ext>
            </a:extLst>
          </p:cNvPr>
          <p:cNvSpPr/>
          <p:nvPr/>
        </p:nvSpPr>
        <p:spPr>
          <a:xfrm>
            <a:off x="3501062" y="4797638"/>
            <a:ext cx="2465531" cy="558375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  <a:endParaRPr lang="zh-CN" altLang="en-US" sz="11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39" name="îŝḻiḑê">
            <a:extLst>
              <a:ext uri="{FF2B5EF4-FFF2-40B4-BE49-F238E27FC236}">
                <a16:creationId xmlns="" xmlns:p14="http://schemas.microsoft.com/office/powerpoint/2010/main" xmlns:a16="http://schemas.microsoft.com/office/drawing/2014/main" id="{9D042DEF-1E68-43CE-94EB-14446904E0B4}"/>
              </a:ext>
            </a:extLst>
          </p:cNvPr>
          <p:cNvSpPr/>
          <p:nvPr/>
        </p:nvSpPr>
        <p:spPr>
          <a:xfrm>
            <a:off x="6579151" y="4519134"/>
            <a:ext cx="1726798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3"/>
                </a:solidFill>
              </a:rPr>
              <a:t>标题文本预设</a:t>
            </a:r>
            <a:endParaRPr lang="zh-CN" altLang="en-US" sz="1600" b="1" dirty="0">
              <a:solidFill>
                <a:schemeClr val="accent3"/>
              </a:solidFill>
            </a:endParaRPr>
          </a:p>
        </p:txBody>
      </p:sp>
      <p:sp>
        <p:nvSpPr>
          <p:cNvPr id="40" name="ïṡľîdê">
            <a:extLst>
              <a:ext uri="{FF2B5EF4-FFF2-40B4-BE49-F238E27FC236}">
                <a16:creationId xmlns="" xmlns:p14="http://schemas.microsoft.com/office/powerpoint/2010/main" xmlns:a16="http://schemas.microsoft.com/office/drawing/2014/main" id="{6E7F6EF5-8966-4A3D-B5C3-E0DEFFAE7126}"/>
              </a:ext>
            </a:extLst>
          </p:cNvPr>
          <p:cNvSpPr/>
          <p:nvPr/>
        </p:nvSpPr>
        <p:spPr>
          <a:xfrm>
            <a:off x="6209785" y="4797638"/>
            <a:ext cx="2465531" cy="558375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  <a:endParaRPr lang="zh-CN" altLang="en-US" sz="11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37" name="íṧḻîdê">
            <a:extLst>
              <a:ext uri="{FF2B5EF4-FFF2-40B4-BE49-F238E27FC236}">
                <a16:creationId xmlns="" xmlns:p14="http://schemas.microsoft.com/office/powerpoint/2010/main" xmlns:a16="http://schemas.microsoft.com/office/drawing/2014/main" id="{0BD1CE0D-66EC-4803-A3DB-2BE1D2E72880}"/>
              </a:ext>
            </a:extLst>
          </p:cNvPr>
          <p:cNvSpPr/>
          <p:nvPr/>
        </p:nvSpPr>
        <p:spPr>
          <a:xfrm>
            <a:off x="9287875" y="4519134"/>
            <a:ext cx="1726798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4"/>
                </a:solidFill>
              </a:rPr>
              <a:t>标题文本预设</a:t>
            </a:r>
            <a:endParaRPr lang="zh-CN" altLang="en-US" sz="1600" b="1" dirty="0">
              <a:solidFill>
                <a:schemeClr val="accent4"/>
              </a:solidFill>
            </a:endParaRPr>
          </a:p>
        </p:txBody>
      </p:sp>
      <p:sp>
        <p:nvSpPr>
          <p:cNvPr id="38" name="í$ľïḋé">
            <a:extLst>
              <a:ext uri="{FF2B5EF4-FFF2-40B4-BE49-F238E27FC236}">
                <a16:creationId xmlns="" xmlns:p14="http://schemas.microsoft.com/office/powerpoint/2010/main" xmlns:a16="http://schemas.microsoft.com/office/drawing/2014/main" id="{D0DE147D-7246-40A5-83E9-D62C143BCF32}"/>
              </a:ext>
            </a:extLst>
          </p:cNvPr>
          <p:cNvSpPr/>
          <p:nvPr/>
        </p:nvSpPr>
        <p:spPr>
          <a:xfrm>
            <a:off x="8918509" y="4797638"/>
            <a:ext cx="2465531" cy="558375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  <a:endParaRPr lang="zh-CN" altLang="en-US" sz="11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29" name="ísľidé">
            <a:extLst>
              <a:ext uri="{FF2B5EF4-FFF2-40B4-BE49-F238E27FC236}">
                <a16:creationId xmlns="" xmlns:p14="http://schemas.microsoft.com/office/powerpoint/2010/main" xmlns:a16="http://schemas.microsoft.com/office/drawing/2014/main" id="{0076A7EA-660C-431F-BB81-E58358513CBD}"/>
              </a:ext>
            </a:extLst>
          </p:cNvPr>
          <p:cNvSpPr/>
          <p:nvPr/>
        </p:nvSpPr>
        <p:spPr>
          <a:xfrm>
            <a:off x="1727817" y="1702891"/>
            <a:ext cx="2153051" cy="1728192"/>
          </a:xfrm>
          <a:prstGeom prst="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 fontScale="70000" lnSpcReduction="20000"/>
          </a:bodyPr>
          <a:lstStyle/>
          <a:p>
            <a:pPr algn="ctr">
              <a:lnSpc>
                <a:spcPct val="130000"/>
              </a:lnSpc>
            </a:pPr>
            <a:r>
              <a:rPr lang="zh-CN" altLang="en-US"/>
              <a:t/>
            </a:r>
            <a:br>
              <a:rPr lang="zh-CN" altLang="en-US"/>
            </a:br>
            <a:r>
              <a:rPr lang="zh-CN" altLang="en-US"/>
              <a:t/>
            </a:r>
            <a:br>
              <a:rPr lang="zh-CN" altLang="en-US"/>
            </a:br>
            <a:r>
              <a:rPr lang="zh-CN" altLang="en-US"/>
              <a:t/>
            </a:r>
            <a:br>
              <a:rPr lang="zh-CN" altLang="en-US"/>
            </a:br>
            <a:r>
              <a:rPr lang="zh-CN" altLang="en-US"/>
              <a:t/>
            </a:r>
            <a:br>
              <a:rPr lang="zh-CN" altLang="en-US"/>
            </a:br>
            <a:r>
              <a:rPr lang="zh-CN" altLang="en-US"/>
              <a:t>此部分内容作为文字排版占位显示（建议使用主题字体）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31" name="íṡḷïḓê">
            <a:extLst>
              <a:ext uri="{FF2B5EF4-FFF2-40B4-BE49-F238E27FC236}">
                <a16:creationId xmlns="" xmlns:p14="http://schemas.microsoft.com/office/powerpoint/2010/main" xmlns:a16="http://schemas.microsoft.com/office/drawing/2014/main" id="{2C9B4EBC-FA8A-4D79-AF84-2AEE7119669A}"/>
              </a:ext>
            </a:extLst>
          </p:cNvPr>
          <p:cNvSpPr txBox="1"/>
          <p:nvPr/>
        </p:nvSpPr>
        <p:spPr>
          <a:xfrm>
            <a:off x="2173400" y="2080137"/>
            <a:ext cx="1261884" cy="307777"/>
          </a:xfrm>
          <a:prstGeom prst="rect">
            <a:avLst/>
          </a:prstGeom>
          <a:noFill/>
        </p:spPr>
        <p:txBody>
          <a:bodyPr wrap="none">
            <a:normAutofit fontScale="92500" lnSpcReduction="20000"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600" b="1">
                <a:solidFill>
                  <a:schemeClr val="bg1"/>
                </a:solidFill>
              </a:rPr>
              <a:t>标题文本预设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2" name="iš1ïḑê">
            <a:extLst>
              <a:ext uri="{FF2B5EF4-FFF2-40B4-BE49-F238E27FC236}">
                <a16:creationId xmlns="" xmlns:p14="http://schemas.microsoft.com/office/powerpoint/2010/main" xmlns:a16="http://schemas.microsoft.com/office/drawing/2014/main" id="{ED961CA7-1AF8-456D-93FE-B734E9D2314E}"/>
              </a:ext>
            </a:extLst>
          </p:cNvPr>
          <p:cNvSpPr/>
          <p:nvPr/>
        </p:nvSpPr>
        <p:spPr>
          <a:xfrm>
            <a:off x="1844318" y="2684369"/>
            <a:ext cx="1920049" cy="596449"/>
          </a:xfrm>
          <a:prstGeom prst="rect">
            <a:avLst/>
          </a:prstGeom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íṧḻíḓê">
            <a:extLst>
              <a:ext uri="{FF2B5EF4-FFF2-40B4-BE49-F238E27FC236}">
                <a16:creationId xmlns="" xmlns:p14="http://schemas.microsoft.com/office/powerpoint/2010/main" xmlns:a16="http://schemas.microsoft.com/office/drawing/2014/main" id="{0076A7EA-660C-431F-BB81-E58358513CBD}"/>
              </a:ext>
            </a:extLst>
          </p:cNvPr>
          <p:cNvSpPr/>
          <p:nvPr/>
        </p:nvSpPr>
        <p:spPr>
          <a:xfrm>
            <a:off x="3922255" y="1702891"/>
            <a:ext cx="2153051" cy="1728192"/>
          </a:xfrm>
          <a:prstGeom prst="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 fontScale="70000" lnSpcReduction="20000"/>
          </a:bodyPr>
          <a:lstStyle/>
          <a:p>
            <a:pPr algn="ctr">
              <a:lnSpc>
                <a:spcPct val="130000"/>
              </a:lnSpc>
            </a:pPr>
            <a:r>
              <a:rPr lang="zh-CN" altLang="en-US"/>
              <a:t/>
            </a:r>
            <a:br>
              <a:rPr lang="zh-CN" altLang="en-US"/>
            </a:br>
            <a:r>
              <a:rPr lang="zh-CN" altLang="en-US"/>
              <a:t/>
            </a:r>
            <a:br>
              <a:rPr lang="zh-CN" altLang="en-US"/>
            </a:br>
            <a:r>
              <a:rPr lang="zh-CN" altLang="en-US"/>
              <a:t/>
            </a:r>
            <a:br>
              <a:rPr lang="zh-CN" altLang="en-US"/>
            </a:br>
            <a:r>
              <a:rPr lang="zh-CN" altLang="en-US"/>
              <a:t/>
            </a:r>
            <a:br>
              <a:rPr lang="zh-CN" altLang="en-US"/>
            </a:br>
            <a:r>
              <a:rPr lang="zh-CN" altLang="en-US"/>
              <a:t>此部分内容作为文字排版占位显示（建议使用主题字体）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27" name="íSļîďé">
            <a:extLst>
              <a:ext uri="{FF2B5EF4-FFF2-40B4-BE49-F238E27FC236}">
                <a16:creationId xmlns="" xmlns:p14="http://schemas.microsoft.com/office/powerpoint/2010/main" xmlns:a16="http://schemas.microsoft.com/office/drawing/2014/main" id="{2C9B4EBC-FA8A-4D79-AF84-2AEE7119669A}"/>
              </a:ext>
            </a:extLst>
          </p:cNvPr>
          <p:cNvSpPr txBox="1"/>
          <p:nvPr/>
        </p:nvSpPr>
        <p:spPr>
          <a:xfrm>
            <a:off x="4367838" y="2080137"/>
            <a:ext cx="1261884" cy="307777"/>
          </a:xfrm>
          <a:prstGeom prst="rect">
            <a:avLst/>
          </a:prstGeom>
          <a:noFill/>
        </p:spPr>
        <p:txBody>
          <a:bodyPr wrap="none">
            <a:normAutofit fontScale="92500" lnSpcReduction="20000"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600" b="1">
                <a:solidFill>
                  <a:schemeClr val="bg1"/>
                </a:solidFill>
              </a:rPr>
              <a:t>标题文本预设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28" name="iṥľíḓè">
            <a:extLst>
              <a:ext uri="{FF2B5EF4-FFF2-40B4-BE49-F238E27FC236}">
                <a16:creationId xmlns="" xmlns:p14="http://schemas.microsoft.com/office/powerpoint/2010/main" xmlns:a16="http://schemas.microsoft.com/office/drawing/2014/main" id="{ED961CA7-1AF8-456D-93FE-B734E9D2314E}"/>
              </a:ext>
            </a:extLst>
          </p:cNvPr>
          <p:cNvSpPr/>
          <p:nvPr/>
        </p:nvSpPr>
        <p:spPr>
          <a:xfrm>
            <a:off x="4038756" y="2684369"/>
            <a:ext cx="1920049" cy="596449"/>
          </a:xfrm>
          <a:prstGeom prst="rect">
            <a:avLst/>
          </a:prstGeom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íṣľïḍé">
            <a:extLst>
              <a:ext uri="{FF2B5EF4-FFF2-40B4-BE49-F238E27FC236}">
                <a16:creationId xmlns="" xmlns:p14="http://schemas.microsoft.com/office/powerpoint/2010/main" xmlns:a16="http://schemas.microsoft.com/office/drawing/2014/main" id="{0076A7EA-660C-431F-BB81-E58358513CBD}"/>
              </a:ext>
            </a:extLst>
          </p:cNvPr>
          <p:cNvSpPr/>
          <p:nvPr/>
        </p:nvSpPr>
        <p:spPr>
          <a:xfrm>
            <a:off x="6116693" y="1702891"/>
            <a:ext cx="2153051" cy="1728192"/>
          </a:xfrm>
          <a:prstGeom prst="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 fontScale="70000" lnSpcReduction="20000"/>
          </a:bodyPr>
          <a:lstStyle/>
          <a:p>
            <a:pPr algn="ctr">
              <a:lnSpc>
                <a:spcPct val="130000"/>
              </a:lnSpc>
            </a:pPr>
            <a:r>
              <a:rPr lang="zh-CN" altLang="en-US"/>
              <a:t/>
            </a:r>
            <a:br>
              <a:rPr lang="zh-CN" altLang="en-US"/>
            </a:br>
            <a:r>
              <a:rPr lang="zh-CN" altLang="en-US"/>
              <a:t/>
            </a:r>
            <a:br>
              <a:rPr lang="zh-CN" altLang="en-US"/>
            </a:br>
            <a:r>
              <a:rPr lang="zh-CN" altLang="en-US"/>
              <a:t/>
            </a:r>
            <a:br>
              <a:rPr lang="zh-CN" altLang="en-US"/>
            </a:br>
            <a:r>
              <a:rPr lang="zh-CN" altLang="en-US"/>
              <a:t/>
            </a:r>
            <a:br>
              <a:rPr lang="zh-CN" altLang="en-US"/>
            </a:br>
            <a:r>
              <a:rPr lang="zh-CN" altLang="en-US"/>
              <a:t>此部分内容作为文字排版占位显示（建议使用主题字体）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23" name="iṡ1ïḍe">
            <a:extLst>
              <a:ext uri="{FF2B5EF4-FFF2-40B4-BE49-F238E27FC236}">
                <a16:creationId xmlns="" xmlns:p14="http://schemas.microsoft.com/office/powerpoint/2010/main" xmlns:a16="http://schemas.microsoft.com/office/drawing/2014/main" id="{2C9B4EBC-FA8A-4D79-AF84-2AEE7119669A}"/>
              </a:ext>
            </a:extLst>
          </p:cNvPr>
          <p:cNvSpPr txBox="1"/>
          <p:nvPr/>
        </p:nvSpPr>
        <p:spPr>
          <a:xfrm>
            <a:off x="6562276" y="2080137"/>
            <a:ext cx="1261884" cy="307777"/>
          </a:xfrm>
          <a:prstGeom prst="rect">
            <a:avLst/>
          </a:prstGeom>
          <a:noFill/>
        </p:spPr>
        <p:txBody>
          <a:bodyPr wrap="none">
            <a:normAutofit fontScale="92500" lnSpcReduction="20000"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600" b="1">
                <a:solidFill>
                  <a:schemeClr val="bg1"/>
                </a:solidFill>
              </a:rPr>
              <a:t>标题文本预设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24" name="îṩļîḓè">
            <a:extLst>
              <a:ext uri="{FF2B5EF4-FFF2-40B4-BE49-F238E27FC236}">
                <a16:creationId xmlns="" xmlns:p14="http://schemas.microsoft.com/office/powerpoint/2010/main" xmlns:a16="http://schemas.microsoft.com/office/drawing/2014/main" id="{ED961CA7-1AF8-456D-93FE-B734E9D2314E}"/>
              </a:ext>
            </a:extLst>
          </p:cNvPr>
          <p:cNvSpPr/>
          <p:nvPr/>
        </p:nvSpPr>
        <p:spPr>
          <a:xfrm>
            <a:off x="6233194" y="2684369"/>
            <a:ext cx="1920049" cy="596449"/>
          </a:xfrm>
          <a:prstGeom prst="rect">
            <a:avLst/>
          </a:prstGeom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îşľíḓê">
            <a:extLst>
              <a:ext uri="{FF2B5EF4-FFF2-40B4-BE49-F238E27FC236}">
                <a16:creationId xmlns="" xmlns:p14="http://schemas.microsoft.com/office/powerpoint/2010/main" xmlns:a16="http://schemas.microsoft.com/office/drawing/2014/main" id="{0076A7EA-660C-431F-BB81-E58358513CBD}"/>
              </a:ext>
            </a:extLst>
          </p:cNvPr>
          <p:cNvSpPr/>
          <p:nvPr/>
        </p:nvSpPr>
        <p:spPr>
          <a:xfrm>
            <a:off x="8311132" y="1702891"/>
            <a:ext cx="2153051" cy="1728192"/>
          </a:xfrm>
          <a:prstGeom prst="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 fontScale="70000" lnSpcReduction="20000"/>
          </a:bodyPr>
          <a:lstStyle/>
          <a:p>
            <a:pPr algn="ctr">
              <a:lnSpc>
                <a:spcPct val="130000"/>
              </a:lnSpc>
            </a:pPr>
            <a:r>
              <a:rPr lang="zh-CN" altLang="en-US"/>
              <a:t/>
            </a:r>
            <a:br>
              <a:rPr lang="zh-CN" altLang="en-US"/>
            </a:br>
            <a:r>
              <a:rPr lang="zh-CN" altLang="en-US"/>
              <a:t/>
            </a:r>
            <a:br>
              <a:rPr lang="zh-CN" altLang="en-US"/>
            </a:br>
            <a:r>
              <a:rPr lang="zh-CN" altLang="en-US"/>
              <a:t/>
            </a:r>
            <a:br>
              <a:rPr lang="zh-CN" altLang="en-US"/>
            </a:br>
            <a:r>
              <a:rPr lang="zh-CN" altLang="en-US"/>
              <a:t/>
            </a:r>
            <a:br>
              <a:rPr lang="zh-CN" altLang="en-US"/>
            </a:br>
            <a:r>
              <a:rPr lang="zh-CN" altLang="en-US"/>
              <a:t>此部分内容作为文字排版占位显示（建议使用主题字体）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9" name="ïŝľiďe">
            <a:extLst>
              <a:ext uri="{FF2B5EF4-FFF2-40B4-BE49-F238E27FC236}">
                <a16:creationId xmlns="" xmlns:p14="http://schemas.microsoft.com/office/powerpoint/2010/main" xmlns:a16="http://schemas.microsoft.com/office/drawing/2014/main" id="{2C9B4EBC-FA8A-4D79-AF84-2AEE7119669A}"/>
              </a:ext>
            </a:extLst>
          </p:cNvPr>
          <p:cNvSpPr txBox="1"/>
          <p:nvPr/>
        </p:nvSpPr>
        <p:spPr>
          <a:xfrm>
            <a:off x="8756715" y="2080137"/>
            <a:ext cx="1261884" cy="307777"/>
          </a:xfrm>
          <a:prstGeom prst="rect">
            <a:avLst/>
          </a:prstGeom>
          <a:noFill/>
        </p:spPr>
        <p:txBody>
          <a:bodyPr wrap="none">
            <a:normAutofit fontScale="92500" lnSpcReduction="20000"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600" b="1">
                <a:solidFill>
                  <a:schemeClr val="bg1"/>
                </a:solidFill>
              </a:rPr>
              <a:t>标题文本预设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20" name="îšlîḑe">
            <a:extLst>
              <a:ext uri="{FF2B5EF4-FFF2-40B4-BE49-F238E27FC236}">
                <a16:creationId xmlns="" xmlns:p14="http://schemas.microsoft.com/office/powerpoint/2010/main" xmlns:a16="http://schemas.microsoft.com/office/drawing/2014/main" id="{ED961CA7-1AF8-456D-93FE-B734E9D2314E}"/>
              </a:ext>
            </a:extLst>
          </p:cNvPr>
          <p:cNvSpPr/>
          <p:nvPr/>
        </p:nvSpPr>
        <p:spPr>
          <a:xfrm>
            <a:off x="8427633" y="2684369"/>
            <a:ext cx="1920049" cy="596449"/>
          </a:xfrm>
          <a:prstGeom prst="rect">
            <a:avLst/>
          </a:prstGeom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3555916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a16="http://schemas.microsoft.com/office/drawing/2014/main" id="{309224CC-D755-4AF4-B7FF-972F6AF1D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p14="http://schemas.microsoft.com/office/powerpoint/2010/main" xmlns:a16="http://schemas.microsoft.com/office/drawing/2014/main" id="{3551FEF4-8230-4BBA-9D1F-D11A509680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p14="http://schemas.microsoft.com/office/powerpoint/2010/main" xmlns:a16="http://schemas.microsoft.com/office/drawing/2014/main" id="{35CC9E43-F7D8-433C-9A89-7281DD36E9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sp>
        <p:nvSpPr>
          <p:cNvPr id="6" name="íśľïḑè">
            <a:extLst>
              <a:ext uri="{FF2B5EF4-FFF2-40B4-BE49-F238E27FC236}">
                <a16:creationId xmlns="" xmlns:p14="http://schemas.microsoft.com/office/powerpoint/2010/main" xmlns:a16="http://schemas.microsoft.com/office/drawing/2014/main" id="{63A9C454-F500-45A2-8859-625B6B06ABC5}"/>
              </a:ext>
            </a:extLst>
          </p:cNvPr>
          <p:cNvSpPr/>
          <p:nvPr/>
        </p:nvSpPr>
        <p:spPr>
          <a:xfrm>
            <a:off x="0" y="1140966"/>
            <a:ext cx="12192000" cy="1661368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7" name="iṣḷîḑé">
            <a:extLst>
              <a:ext uri="{FF2B5EF4-FFF2-40B4-BE49-F238E27FC236}">
                <a16:creationId xmlns="" xmlns:p14="http://schemas.microsoft.com/office/powerpoint/2010/main" xmlns:a16="http://schemas.microsoft.com/office/drawing/2014/main" id="{4D41CE5E-CCCF-4EB2-A18E-9A5252ED6419}"/>
              </a:ext>
            </a:extLst>
          </p:cNvPr>
          <p:cNvSpPr/>
          <p:nvPr/>
        </p:nvSpPr>
        <p:spPr bwMode="auto">
          <a:xfrm rot="5400000">
            <a:off x="619398" y="3287436"/>
            <a:ext cx="2090241" cy="189076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isļîḍê">
            <a:extLst>
              <a:ext uri="{FF2B5EF4-FFF2-40B4-BE49-F238E27FC236}">
                <a16:creationId xmlns="" xmlns:p14="http://schemas.microsoft.com/office/powerpoint/2010/main" xmlns:a16="http://schemas.microsoft.com/office/drawing/2014/main" id="{F3022857-D845-49B7-BE58-A421AF5101B0}"/>
              </a:ext>
            </a:extLst>
          </p:cNvPr>
          <p:cNvSpPr/>
          <p:nvPr/>
        </p:nvSpPr>
        <p:spPr bwMode="auto">
          <a:xfrm>
            <a:off x="720779" y="2592800"/>
            <a:ext cx="1887483" cy="546905"/>
          </a:xfrm>
          <a:prstGeom prst="rect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9" name="ïś1iḋè">
            <a:extLst>
              <a:ext uri="{FF2B5EF4-FFF2-40B4-BE49-F238E27FC236}">
                <a16:creationId xmlns="" xmlns:p14="http://schemas.microsoft.com/office/powerpoint/2010/main" xmlns:a16="http://schemas.microsoft.com/office/drawing/2014/main" id="{066EAD7E-3738-4E90-9017-3C8CD8ABC55C}"/>
              </a:ext>
            </a:extLst>
          </p:cNvPr>
          <p:cNvSpPr txBox="1"/>
          <p:nvPr/>
        </p:nvSpPr>
        <p:spPr>
          <a:xfrm>
            <a:off x="855417" y="3536350"/>
            <a:ext cx="1618205" cy="79803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此部分内容作为文字排版占位显示（建议使用主题字体）</a:t>
            </a:r>
            <a:endParaRPr lang="en-US" altLang="zh-CN" sz="1200" dirty="0"/>
          </a:p>
        </p:txBody>
      </p:sp>
      <p:sp>
        <p:nvSpPr>
          <p:cNvPr id="10" name="íṧḻïḍê">
            <a:extLst>
              <a:ext uri="{FF2B5EF4-FFF2-40B4-BE49-F238E27FC236}">
                <a16:creationId xmlns="" xmlns:p14="http://schemas.microsoft.com/office/powerpoint/2010/main" xmlns:a16="http://schemas.microsoft.com/office/drawing/2014/main" id="{F33A8DD4-47D8-4C6E-BA37-AD4C3D1B170D}"/>
              </a:ext>
            </a:extLst>
          </p:cNvPr>
          <p:cNvSpPr/>
          <p:nvPr/>
        </p:nvSpPr>
        <p:spPr bwMode="auto">
          <a:xfrm rot="5400000">
            <a:off x="2835139" y="3287438"/>
            <a:ext cx="2090241" cy="189076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ïś1îḑê">
            <a:extLst>
              <a:ext uri="{FF2B5EF4-FFF2-40B4-BE49-F238E27FC236}">
                <a16:creationId xmlns="" xmlns:p14="http://schemas.microsoft.com/office/powerpoint/2010/main" xmlns:a16="http://schemas.microsoft.com/office/drawing/2014/main" id="{33846523-C37A-4966-BD4C-488CB6A78DB4}"/>
              </a:ext>
            </a:extLst>
          </p:cNvPr>
          <p:cNvSpPr/>
          <p:nvPr/>
        </p:nvSpPr>
        <p:spPr bwMode="auto">
          <a:xfrm>
            <a:off x="2936520" y="2592801"/>
            <a:ext cx="1887483" cy="546905"/>
          </a:xfrm>
          <a:prstGeom prst="rect">
            <a:avLst/>
          </a:prstGeom>
          <a:solidFill>
            <a:schemeClr val="accent2"/>
          </a:solidFill>
          <a:ln w="19050">
            <a:noFill/>
            <a:round/>
            <a:headEnd/>
            <a:tailEnd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lvl="0" algn="ctr"/>
            <a:r>
              <a:rPr lang="zh-CN" altLang="en-US" sz="1600" b="1" dirty="0">
                <a:solidFill>
                  <a:prstClr val="white"/>
                </a:solidFill>
              </a:rPr>
              <a:t>标题文本预设</a:t>
            </a:r>
          </a:p>
        </p:txBody>
      </p:sp>
      <p:sp>
        <p:nvSpPr>
          <p:cNvPr id="12" name="îSļïḍe">
            <a:extLst>
              <a:ext uri="{FF2B5EF4-FFF2-40B4-BE49-F238E27FC236}">
                <a16:creationId xmlns="" xmlns:p14="http://schemas.microsoft.com/office/powerpoint/2010/main" xmlns:a16="http://schemas.microsoft.com/office/drawing/2014/main" id="{72BD2CC6-5FD2-408E-B020-5026D936925C}"/>
              </a:ext>
            </a:extLst>
          </p:cNvPr>
          <p:cNvSpPr txBox="1"/>
          <p:nvPr/>
        </p:nvSpPr>
        <p:spPr>
          <a:xfrm>
            <a:off x="3071157" y="3536351"/>
            <a:ext cx="1618205" cy="79803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此部分内容作为文字排版占位显示（建议使用主题字体）</a:t>
            </a:r>
            <a:endParaRPr lang="en-US" altLang="zh-CN" sz="1200" dirty="0"/>
          </a:p>
        </p:txBody>
      </p:sp>
      <p:sp>
        <p:nvSpPr>
          <p:cNvPr id="13" name="íṣļíde">
            <a:extLst>
              <a:ext uri="{FF2B5EF4-FFF2-40B4-BE49-F238E27FC236}">
                <a16:creationId xmlns="" xmlns:p14="http://schemas.microsoft.com/office/powerpoint/2010/main" xmlns:a16="http://schemas.microsoft.com/office/drawing/2014/main" id="{3A2A1798-23D5-484C-9E81-171BF12B696D}"/>
              </a:ext>
            </a:extLst>
          </p:cNvPr>
          <p:cNvSpPr/>
          <p:nvPr/>
        </p:nvSpPr>
        <p:spPr bwMode="auto">
          <a:xfrm rot="5400000">
            <a:off x="5050879" y="3287439"/>
            <a:ext cx="2090241" cy="189076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iśḷîde">
            <a:extLst>
              <a:ext uri="{FF2B5EF4-FFF2-40B4-BE49-F238E27FC236}">
                <a16:creationId xmlns="" xmlns:p14="http://schemas.microsoft.com/office/powerpoint/2010/main" xmlns:a16="http://schemas.microsoft.com/office/drawing/2014/main" id="{A6DC0546-AE89-477D-AB6A-D7894A3D5CAD}"/>
              </a:ext>
            </a:extLst>
          </p:cNvPr>
          <p:cNvSpPr/>
          <p:nvPr/>
        </p:nvSpPr>
        <p:spPr bwMode="auto">
          <a:xfrm>
            <a:off x="5152260" y="2592803"/>
            <a:ext cx="1887483" cy="546905"/>
          </a:xfrm>
          <a:prstGeom prst="rect">
            <a:avLst/>
          </a:prstGeom>
          <a:solidFill>
            <a:schemeClr val="accent3"/>
          </a:solidFill>
          <a:ln w="19050">
            <a:noFill/>
            <a:round/>
            <a:headEnd/>
            <a:tailEnd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lvl="0" algn="ctr"/>
            <a:r>
              <a:rPr lang="zh-CN" altLang="en-US" sz="1600" b="1" dirty="0">
                <a:solidFill>
                  <a:prstClr val="white"/>
                </a:solidFill>
              </a:rPr>
              <a:t>标题文本预设</a:t>
            </a:r>
          </a:p>
        </p:txBody>
      </p:sp>
      <p:sp>
        <p:nvSpPr>
          <p:cNvPr id="15" name="î$1iḑé">
            <a:extLst>
              <a:ext uri="{FF2B5EF4-FFF2-40B4-BE49-F238E27FC236}">
                <a16:creationId xmlns="" xmlns:p14="http://schemas.microsoft.com/office/powerpoint/2010/main" xmlns:a16="http://schemas.microsoft.com/office/drawing/2014/main" id="{360C2611-0DE2-4126-87B2-60F593892342}"/>
              </a:ext>
            </a:extLst>
          </p:cNvPr>
          <p:cNvSpPr txBox="1"/>
          <p:nvPr/>
        </p:nvSpPr>
        <p:spPr>
          <a:xfrm>
            <a:off x="5286897" y="3536353"/>
            <a:ext cx="1618205" cy="79803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此部分内容作为文字排版占位显示（建议使用主题字体）</a:t>
            </a:r>
            <a:endParaRPr lang="en-US" altLang="zh-CN" sz="1200" dirty="0"/>
          </a:p>
        </p:txBody>
      </p:sp>
      <p:sp>
        <p:nvSpPr>
          <p:cNvPr id="16" name="îSlïḓè">
            <a:extLst>
              <a:ext uri="{FF2B5EF4-FFF2-40B4-BE49-F238E27FC236}">
                <a16:creationId xmlns="" xmlns:p14="http://schemas.microsoft.com/office/powerpoint/2010/main" xmlns:a16="http://schemas.microsoft.com/office/drawing/2014/main" id="{0E1EC043-9CAA-46C1-8C72-35891519C9E4}"/>
              </a:ext>
            </a:extLst>
          </p:cNvPr>
          <p:cNvSpPr/>
          <p:nvPr/>
        </p:nvSpPr>
        <p:spPr bwMode="auto">
          <a:xfrm rot="5400000">
            <a:off x="7266619" y="3287440"/>
            <a:ext cx="2090241" cy="189076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îṥľîďè">
            <a:extLst>
              <a:ext uri="{FF2B5EF4-FFF2-40B4-BE49-F238E27FC236}">
                <a16:creationId xmlns="" xmlns:p14="http://schemas.microsoft.com/office/powerpoint/2010/main" xmlns:a16="http://schemas.microsoft.com/office/drawing/2014/main" id="{21F37040-4CA5-4B86-BB01-C893B39F5C29}"/>
              </a:ext>
            </a:extLst>
          </p:cNvPr>
          <p:cNvSpPr/>
          <p:nvPr/>
        </p:nvSpPr>
        <p:spPr bwMode="auto">
          <a:xfrm>
            <a:off x="7368000" y="2592804"/>
            <a:ext cx="1887483" cy="546905"/>
          </a:xfrm>
          <a:prstGeom prst="rect">
            <a:avLst/>
          </a:prstGeom>
          <a:solidFill>
            <a:schemeClr val="accent4"/>
          </a:solidFill>
          <a:ln w="19050">
            <a:noFill/>
            <a:round/>
            <a:headEnd/>
            <a:tailEnd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lvl="0" algn="ctr"/>
            <a:r>
              <a:rPr lang="zh-CN" altLang="en-US" sz="1600" b="1" dirty="0">
                <a:solidFill>
                  <a:prstClr val="white"/>
                </a:solidFill>
              </a:rPr>
              <a:t>标题文本预设</a:t>
            </a:r>
          </a:p>
        </p:txBody>
      </p:sp>
      <p:sp>
        <p:nvSpPr>
          <p:cNvPr id="18" name="isḻiḓé">
            <a:extLst>
              <a:ext uri="{FF2B5EF4-FFF2-40B4-BE49-F238E27FC236}">
                <a16:creationId xmlns="" xmlns:p14="http://schemas.microsoft.com/office/powerpoint/2010/main" xmlns:a16="http://schemas.microsoft.com/office/drawing/2014/main" id="{5A80B82C-0FBF-4D0B-859B-AED30778AC18}"/>
              </a:ext>
            </a:extLst>
          </p:cNvPr>
          <p:cNvSpPr txBox="1"/>
          <p:nvPr/>
        </p:nvSpPr>
        <p:spPr>
          <a:xfrm>
            <a:off x="7502638" y="3536354"/>
            <a:ext cx="1618205" cy="79803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此部分内容作为文字排版占位显示（建议使用主题字体）</a:t>
            </a:r>
            <a:endParaRPr lang="en-US" altLang="zh-CN" sz="1200" dirty="0"/>
          </a:p>
        </p:txBody>
      </p:sp>
      <p:sp>
        <p:nvSpPr>
          <p:cNvPr id="19" name="îşḷîďe">
            <a:extLst>
              <a:ext uri="{FF2B5EF4-FFF2-40B4-BE49-F238E27FC236}">
                <a16:creationId xmlns="" xmlns:p14="http://schemas.microsoft.com/office/powerpoint/2010/main" xmlns:a16="http://schemas.microsoft.com/office/drawing/2014/main" id="{808C3E95-AC00-4982-9D3F-8425A851C077}"/>
              </a:ext>
            </a:extLst>
          </p:cNvPr>
          <p:cNvSpPr/>
          <p:nvPr/>
        </p:nvSpPr>
        <p:spPr bwMode="auto">
          <a:xfrm rot="5400000">
            <a:off x="9482358" y="3287442"/>
            <a:ext cx="2090241" cy="189076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i$lïdè">
            <a:extLst>
              <a:ext uri="{FF2B5EF4-FFF2-40B4-BE49-F238E27FC236}">
                <a16:creationId xmlns="" xmlns:p14="http://schemas.microsoft.com/office/powerpoint/2010/main" xmlns:a16="http://schemas.microsoft.com/office/drawing/2014/main" id="{C3FFBBEC-C6A8-484C-B9CF-5E7A2ADCF57A}"/>
              </a:ext>
            </a:extLst>
          </p:cNvPr>
          <p:cNvSpPr/>
          <p:nvPr/>
        </p:nvSpPr>
        <p:spPr bwMode="auto">
          <a:xfrm>
            <a:off x="9583739" y="2592806"/>
            <a:ext cx="1887483" cy="546905"/>
          </a:xfrm>
          <a:prstGeom prst="rect">
            <a:avLst/>
          </a:prstGeom>
          <a:solidFill>
            <a:schemeClr val="accent5"/>
          </a:solidFill>
          <a:ln w="19050">
            <a:noFill/>
            <a:round/>
            <a:headEnd/>
            <a:tailEnd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lvl="0" algn="ctr"/>
            <a:r>
              <a:rPr lang="zh-CN" altLang="en-US" sz="1600" b="1" dirty="0">
                <a:solidFill>
                  <a:prstClr val="white"/>
                </a:solidFill>
              </a:rPr>
              <a:t>标题文本预设</a:t>
            </a:r>
          </a:p>
        </p:txBody>
      </p:sp>
      <p:sp>
        <p:nvSpPr>
          <p:cNvPr id="21" name="ïṣļïḋè">
            <a:extLst>
              <a:ext uri="{FF2B5EF4-FFF2-40B4-BE49-F238E27FC236}">
                <a16:creationId xmlns="" xmlns:p14="http://schemas.microsoft.com/office/powerpoint/2010/main" xmlns:a16="http://schemas.microsoft.com/office/drawing/2014/main" id="{23AEEA77-8344-485B-9C7A-217124AF3B77}"/>
              </a:ext>
            </a:extLst>
          </p:cNvPr>
          <p:cNvSpPr txBox="1"/>
          <p:nvPr/>
        </p:nvSpPr>
        <p:spPr>
          <a:xfrm>
            <a:off x="9718377" y="3536356"/>
            <a:ext cx="1618205" cy="79803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此部分内容作为文字排版占位显示（建议使用主题字体）</a:t>
            </a:r>
            <a:endParaRPr lang="en-US" altLang="zh-CN" sz="1200" dirty="0"/>
          </a:p>
        </p:txBody>
      </p:sp>
      <p:sp>
        <p:nvSpPr>
          <p:cNvPr id="23" name="ïṩḻíďé">
            <a:extLst>
              <a:ext uri="{FF2B5EF4-FFF2-40B4-BE49-F238E27FC236}">
                <a16:creationId xmlns="" xmlns:p14="http://schemas.microsoft.com/office/powerpoint/2010/main" xmlns:a16="http://schemas.microsoft.com/office/drawing/2014/main" id="{7229C319-4011-4041-8B29-1B6B27C173D3}"/>
              </a:ext>
            </a:extLst>
          </p:cNvPr>
          <p:cNvSpPr/>
          <p:nvPr/>
        </p:nvSpPr>
        <p:spPr bwMode="auto">
          <a:xfrm>
            <a:off x="1323168" y="4908939"/>
            <a:ext cx="682702" cy="682702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24" name="îśľíḍê">
            <a:extLst>
              <a:ext uri="{FF2B5EF4-FFF2-40B4-BE49-F238E27FC236}">
                <a16:creationId xmlns="" xmlns:p14="http://schemas.microsoft.com/office/powerpoint/2010/main" xmlns:a16="http://schemas.microsoft.com/office/drawing/2014/main" id="{FC1043B6-A62B-4979-BF54-AEB51BB0A5B2}"/>
              </a:ext>
            </a:extLst>
          </p:cNvPr>
          <p:cNvSpPr/>
          <p:nvPr/>
        </p:nvSpPr>
        <p:spPr bwMode="auto">
          <a:xfrm>
            <a:off x="3538909" y="4908939"/>
            <a:ext cx="682702" cy="682702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íṥľíḍé">
            <a:extLst>
              <a:ext uri="{FF2B5EF4-FFF2-40B4-BE49-F238E27FC236}">
                <a16:creationId xmlns="" xmlns:p14="http://schemas.microsoft.com/office/powerpoint/2010/main" xmlns:a16="http://schemas.microsoft.com/office/drawing/2014/main" id="{152C0853-C8F7-479A-B6B9-118A0BF7619E}"/>
              </a:ext>
            </a:extLst>
          </p:cNvPr>
          <p:cNvSpPr/>
          <p:nvPr/>
        </p:nvSpPr>
        <p:spPr bwMode="auto">
          <a:xfrm>
            <a:off x="7970389" y="4908939"/>
            <a:ext cx="682702" cy="682702"/>
          </a:xfrm>
          <a:prstGeom prst="ellipse">
            <a:avLst/>
          </a:prstGeom>
          <a:solidFill>
            <a:schemeClr val="accent4"/>
          </a:solidFill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iš1iḓé">
            <a:extLst>
              <a:ext uri="{FF2B5EF4-FFF2-40B4-BE49-F238E27FC236}">
                <a16:creationId xmlns="" xmlns:p14="http://schemas.microsoft.com/office/powerpoint/2010/main" xmlns:a16="http://schemas.microsoft.com/office/drawing/2014/main" id="{5DC6C7B8-7A36-403D-BD13-145B8AC6C01B}"/>
              </a:ext>
            </a:extLst>
          </p:cNvPr>
          <p:cNvSpPr/>
          <p:nvPr/>
        </p:nvSpPr>
        <p:spPr bwMode="auto">
          <a:xfrm>
            <a:off x="10186128" y="4908939"/>
            <a:ext cx="682702" cy="682702"/>
          </a:xfrm>
          <a:prstGeom prst="ellipse">
            <a:avLst/>
          </a:prstGeom>
          <a:solidFill>
            <a:schemeClr val="accent5"/>
          </a:solidFill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iṣľiďe">
            <a:extLst>
              <a:ext uri="{FF2B5EF4-FFF2-40B4-BE49-F238E27FC236}">
                <a16:creationId xmlns="" xmlns:p14="http://schemas.microsoft.com/office/powerpoint/2010/main" xmlns:a16="http://schemas.microsoft.com/office/drawing/2014/main" id="{47034501-C951-4596-9012-FCEF3749AEF0}"/>
              </a:ext>
            </a:extLst>
          </p:cNvPr>
          <p:cNvSpPr/>
          <p:nvPr/>
        </p:nvSpPr>
        <p:spPr bwMode="auto">
          <a:xfrm>
            <a:off x="5754649" y="4908939"/>
            <a:ext cx="682702" cy="682702"/>
          </a:xfrm>
          <a:prstGeom prst="ellipse">
            <a:avLst/>
          </a:prstGeom>
          <a:solidFill>
            <a:schemeClr val="accent3"/>
          </a:solidFill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ïśḻîde">
            <a:extLst>
              <a:ext uri="{FF2B5EF4-FFF2-40B4-BE49-F238E27FC236}">
                <a16:creationId xmlns="" xmlns:p14="http://schemas.microsoft.com/office/powerpoint/2010/main" xmlns:a16="http://schemas.microsoft.com/office/drawing/2014/main" id="{D695FBF7-BFB8-4245-88FC-9147ED691879}"/>
              </a:ext>
            </a:extLst>
          </p:cNvPr>
          <p:cNvSpPr/>
          <p:nvPr/>
        </p:nvSpPr>
        <p:spPr bwMode="auto">
          <a:xfrm>
            <a:off x="1491627" y="5069129"/>
            <a:ext cx="345783" cy="362322"/>
          </a:xfrm>
          <a:custGeom>
            <a:avLst/>
            <a:gdLst>
              <a:gd name="connsiteX0" fmla="*/ 75115 w 321487"/>
              <a:gd name="connsiteY0" fmla="*/ 204009 h 336863"/>
              <a:gd name="connsiteX1" fmla="*/ 94628 w 321487"/>
              <a:gd name="connsiteY1" fmla="*/ 207993 h 336863"/>
              <a:gd name="connsiteX2" fmla="*/ 114472 w 321487"/>
              <a:gd name="connsiteY2" fmla="*/ 225257 h 336863"/>
              <a:gd name="connsiteX3" fmla="*/ 156805 w 321487"/>
              <a:gd name="connsiteY3" fmla="*/ 239866 h 336863"/>
              <a:gd name="connsiteX4" fmla="*/ 170035 w 321487"/>
              <a:gd name="connsiteY4" fmla="*/ 239866 h 336863"/>
              <a:gd name="connsiteX5" fmla="*/ 212368 w 321487"/>
              <a:gd name="connsiteY5" fmla="*/ 225257 h 336863"/>
              <a:gd name="connsiteX6" fmla="*/ 230889 w 321487"/>
              <a:gd name="connsiteY6" fmla="*/ 207993 h 336863"/>
              <a:gd name="connsiteX7" fmla="*/ 269254 w 321487"/>
              <a:gd name="connsiteY7" fmla="*/ 215961 h 336863"/>
              <a:gd name="connsiteX8" fmla="*/ 310264 w 321487"/>
              <a:gd name="connsiteY8" fmla="*/ 286346 h 336863"/>
              <a:gd name="connsiteX9" fmla="*/ 316879 w 321487"/>
              <a:gd name="connsiteY9" fmla="*/ 302282 h 336863"/>
              <a:gd name="connsiteX10" fmla="*/ 319524 w 321487"/>
              <a:gd name="connsiteY10" fmla="*/ 327514 h 336863"/>
              <a:gd name="connsiteX11" fmla="*/ 295712 w 321487"/>
              <a:gd name="connsiteY11" fmla="*/ 336810 h 336863"/>
              <a:gd name="connsiteX12" fmla="*/ 28482 w 321487"/>
              <a:gd name="connsiteY12" fmla="*/ 336810 h 336863"/>
              <a:gd name="connsiteX13" fmla="*/ 2024 w 321487"/>
              <a:gd name="connsiteY13" fmla="*/ 327514 h 336863"/>
              <a:gd name="connsiteX14" fmla="*/ 3347 w 321487"/>
              <a:gd name="connsiteY14" fmla="*/ 302282 h 336863"/>
              <a:gd name="connsiteX15" fmla="*/ 11284 w 321487"/>
              <a:gd name="connsiteY15" fmla="*/ 286346 h 336863"/>
              <a:gd name="connsiteX16" fmla="*/ 53618 w 321487"/>
              <a:gd name="connsiteY16" fmla="*/ 215961 h 336863"/>
              <a:gd name="connsiteX17" fmla="*/ 75115 w 321487"/>
              <a:gd name="connsiteY17" fmla="*/ 204009 h 336863"/>
              <a:gd name="connsiteX18" fmla="*/ 160774 w 321487"/>
              <a:gd name="connsiteY18" fmla="*/ 0 h 336863"/>
              <a:gd name="connsiteX19" fmla="*/ 245706 w 321487"/>
              <a:gd name="connsiteY19" fmla="*/ 100013 h 336863"/>
              <a:gd name="connsiteX20" fmla="*/ 160774 w 321487"/>
              <a:gd name="connsiteY20" fmla="*/ 200026 h 336863"/>
              <a:gd name="connsiteX21" fmla="*/ 75842 w 321487"/>
              <a:gd name="connsiteY21" fmla="*/ 100013 h 336863"/>
              <a:gd name="connsiteX22" fmla="*/ 160774 w 321487"/>
              <a:gd name="connsiteY22" fmla="*/ 0 h 336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21487" h="336863">
                <a:moveTo>
                  <a:pt x="75115" y="204009"/>
                </a:moveTo>
                <a:cubicBezTo>
                  <a:pt x="82391" y="203345"/>
                  <a:pt x="89337" y="205337"/>
                  <a:pt x="94628" y="207993"/>
                </a:cubicBezTo>
                <a:cubicBezTo>
                  <a:pt x="101243" y="211977"/>
                  <a:pt x="109180" y="221273"/>
                  <a:pt x="114472" y="225257"/>
                </a:cubicBezTo>
                <a:cubicBezTo>
                  <a:pt x="121087" y="231897"/>
                  <a:pt x="134316" y="239866"/>
                  <a:pt x="156805" y="239866"/>
                </a:cubicBezTo>
                <a:cubicBezTo>
                  <a:pt x="170035" y="239866"/>
                  <a:pt x="170035" y="239866"/>
                  <a:pt x="170035" y="239866"/>
                </a:cubicBezTo>
                <a:cubicBezTo>
                  <a:pt x="191201" y="239866"/>
                  <a:pt x="204431" y="231897"/>
                  <a:pt x="212368" y="225257"/>
                </a:cubicBezTo>
                <a:cubicBezTo>
                  <a:pt x="217660" y="221273"/>
                  <a:pt x="224274" y="210649"/>
                  <a:pt x="230889" y="207993"/>
                </a:cubicBezTo>
                <a:cubicBezTo>
                  <a:pt x="241472" y="202681"/>
                  <a:pt x="256024" y="200025"/>
                  <a:pt x="269254" y="215961"/>
                </a:cubicBezTo>
                <a:cubicBezTo>
                  <a:pt x="291743" y="241194"/>
                  <a:pt x="310264" y="286346"/>
                  <a:pt x="310264" y="286346"/>
                </a:cubicBezTo>
                <a:cubicBezTo>
                  <a:pt x="316879" y="302282"/>
                  <a:pt x="316879" y="302282"/>
                  <a:pt x="316879" y="302282"/>
                </a:cubicBezTo>
                <a:cubicBezTo>
                  <a:pt x="320847" y="308922"/>
                  <a:pt x="323493" y="320874"/>
                  <a:pt x="319524" y="327514"/>
                </a:cubicBezTo>
                <a:cubicBezTo>
                  <a:pt x="311587" y="338138"/>
                  <a:pt x="295712" y="336810"/>
                  <a:pt x="295712" y="336810"/>
                </a:cubicBezTo>
                <a:lnTo>
                  <a:pt x="28482" y="336810"/>
                </a:lnTo>
                <a:cubicBezTo>
                  <a:pt x="28482" y="336810"/>
                  <a:pt x="9962" y="338138"/>
                  <a:pt x="2024" y="327514"/>
                </a:cubicBezTo>
                <a:cubicBezTo>
                  <a:pt x="-1945" y="320874"/>
                  <a:pt x="701" y="308922"/>
                  <a:pt x="3347" y="302282"/>
                </a:cubicBezTo>
                <a:cubicBezTo>
                  <a:pt x="11284" y="286346"/>
                  <a:pt x="11284" y="286346"/>
                  <a:pt x="11284" y="286346"/>
                </a:cubicBezTo>
                <a:cubicBezTo>
                  <a:pt x="11284" y="286346"/>
                  <a:pt x="31128" y="241194"/>
                  <a:pt x="53618" y="215961"/>
                </a:cubicBezTo>
                <a:cubicBezTo>
                  <a:pt x="60233" y="207993"/>
                  <a:pt x="67839" y="204673"/>
                  <a:pt x="75115" y="204009"/>
                </a:cubicBezTo>
                <a:close/>
                <a:moveTo>
                  <a:pt x="160774" y="0"/>
                </a:moveTo>
                <a:cubicBezTo>
                  <a:pt x="207681" y="0"/>
                  <a:pt x="245706" y="44777"/>
                  <a:pt x="245706" y="100013"/>
                </a:cubicBezTo>
                <a:cubicBezTo>
                  <a:pt x="245706" y="155249"/>
                  <a:pt x="207681" y="200026"/>
                  <a:pt x="160774" y="200026"/>
                </a:cubicBezTo>
                <a:cubicBezTo>
                  <a:pt x="113867" y="200026"/>
                  <a:pt x="75842" y="155249"/>
                  <a:pt x="75842" y="100013"/>
                </a:cubicBezTo>
                <a:cubicBezTo>
                  <a:pt x="75842" y="44777"/>
                  <a:pt x="113867" y="0"/>
                  <a:pt x="160774" y="0"/>
                </a:cubicBezTo>
                <a:close/>
              </a:path>
            </a:pathLst>
          </a:custGeom>
          <a:solidFill>
            <a:schemeClr val="bg1"/>
          </a:solidFill>
          <a:ln w="19050">
            <a:noFill/>
            <a:round/>
            <a:headEnd/>
            <a:tailEnd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29" name="ïś1idé">
            <a:extLst>
              <a:ext uri="{FF2B5EF4-FFF2-40B4-BE49-F238E27FC236}">
                <a16:creationId xmlns="" xmlns:p14="http://schemas.microsoft.com/office/powerpoint/2010/main" xmlns:a16="http://schemas.microsoft.com/office/drawing/2014/main" id="{1C63C7A4-B9E8-49D1-8565-7B05ABE88AE2}"/>
              </a:ext>
            </a:extLst>
          </p:cNvPr>
          <p:cNvSpPr/>
          <p:nvPr/>
        </p:nvSpPr>
        <p:spPr bwMode="auto">
          <a:xfrm>
            <a:off x="3707369" y="5069129"/>
            <a:ext cx="345783" cy="362322"/>
          </a:xfrm>
          <a:custGeom>
            <a:avLst/>
            <a:gdLst>
              <a:gd name="connsiteX0" fmla="*/ 75115 w 321487"/>
              <a:gd name="connsiteY0" fmla="*/ 204009 h 336863"/>
              <a:gd name="connsiteX1" fmla="*/ 94628 w 321487"/>
              <a:gd name="connsiteY1" fmla="*/ 207993 h 336863"/>
              <a:gd name="connsiteX2" fmla="*/ 114472 w 321487"/>
              <a:gd name="connsiteY2" fmla="*/ 225257 h 336863"/>
              <a:gd name="connsiteX3" fmla="*/ 156805 w 321487"/>
              <a:gd name="connsiteY3" fmla="*/ 239866 h 336863"/>
              <a:gd name="connsiteX4" fmla="*/ 170035 w 321487"/>
              <a:gd name="connsiteY4" fmla="*/ 239866 h 336863"/>
              <a:gd name="connsiteX5" fmla="*/ 212368 w 321487"/>
              <a:gd name="connsiteY5" fmla="*/ 225257 h 336863"/>
              <a:gd name="connsiteX6" fmla="*/ 230889 w 321487"/>
              <a:gd name="connsiteY6" fmla="*/ 207993 h 336863"/>
              <a:gd name="connsiteX7" fmla="*/ 269254 w 321487"/>
              <a:gd name="connsiteY7" fmla="*/ 215961 h 336863"/>
              <a:gd name="connsiteX8" fmla="*/ 310264 w 321487"/>
              <a:gd name="connsiteY8" fmla="*/ 286346 h 336863"/>
              <a:gd name="connsiteX9" fmla="*/ 316879 w 321487"/>
              <a:gd name="connsiteY9" fmla="*/ 302282 h 336863"/>
              <a:gd name="connsiteX10" fmla="*/ 319524 w 321487"/>
              <a:gd name="connsiteY10" fmla="*/ 327514 h 336863"/>
              <a:gd name="connsiteX11" fmla="*/ 295712 w 321487"/>
              <a:gd name="connsiteY11" fmla="*/ 336810 h 336863"/>
              <a:gd name="connsiteX12" fmla="*/ 28482 w 321487"/>
              <a:gd name="connsiteY12" fmla="*/ 336810 h 336863"/>
              <a:gd name="connsiteX13" fmla="*/ 2024 w 321487"/>
              <a:gd name="connsiteY13" fmla="*/ 327514 h 336863"/>
              <a:gd name="connsiteX14" fmla="*/ 3347 w 321487"/>
              <a:gd name="connsiteY14" fmla="*/ 302282 h 336863"/>
              <a:gd name="connsiteX15" fmla="*/ 11284 w 321487"/>
              <a:gd name="connsiteY15" fmla="*/ 286346 h 336863"/>
              <a:gd name="connsiteX16" fmla="*/ 53618 w 321487"/>
              <a:gd name="connsiteY16" fmla="*/ 215961 h 336863"/>
              <a:gd name="connsiteX17" fmla="*/ 75115 w 321487"/>
              <a:gd name="connsiteY17" fmla="*/ 204009 h 336863"/>
              <a:gd name="connsiteX18" fmla="*/ 160774 w 321487"/>
              <a:gd name="connsiteY18" fmla="*/ 0 h 336863"/>
              <a:gd name="connsiteX19" fmla="*/ 245706 w 321487"/>
              <a:gd name="connsiteY19" fmla="*/ 100013 h 336863"/>
              <a:gd name="connsiteX20" fmla="*/ 160774 w 321487"/>
              <a:gd name="connsiteY20" fmla="*/ 200026 h 336863"/>
              <a:gd name="connsiteX21" fmla="*/ 75842 w 321487"/>
              <a:gd name="connsiteY21" fmla="*/ 100013 h 336863"/>
              <a:gd name="connsiteX22" fmla="*/ 160774 w 321487"/>
              <a:gd name="connsiteY22" fmla="*/ 0 h 336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21487" h="336863">
                <a:moveTo>
                  <a:pt x="75115" y="204009"/>
                </a:moveTo>
                <a:cubicBezTo>
                  <a:pt x="82391" y="203345"/>
                  <a:pt x="89337" y="205337"/>
                  <a:pt x="94628" y="207993"/>
                </a:cubicBezTo>
                <a:cubicBezTo>
                  <a:pt x="101243" y="211977"/>
                  <a:pt x="109180" y="221273"/>
                  <a:pt x="114472" y="225257"/>
                </a:cubicBezTo>
                <a:cubicBezTo>
                  <a:pt x="121087" y="231897"/>
                  <a:pt x="134316" y="239866"/>
                  <a:pt x="156805" y="239866"/>
                </a:cubicBezTo>
                <a:cubicBezTo>
                  <a:pt x="170035" y="239866"/>
                  <a:pt x="170035" y="239866"/>
                  <a:pt x="170035" y="239866"/>
                </a:cubicBezTo>
                <a:cubicBezTo>
                  <a:pt x="191201" y="239866"/>
                  <a:pt x="204431" y="231897"/>
                  <a:pt x="212368" y="225257"/>
                </a:cubicBezTo>
                <a:cubicBezTo>
                  <a:pt x="217660" y="221273"/>
                  <a:pt x="224274" y="210649"/>
                  <a:pt x="230889" y="207993"/>
                </a:cubicBezTo>
                <a:cubicBezTo>
                  <a:pt x="241472" y="202681"/>
                  <a:pt x="256024" y="200025"/>
                  <a:pt x="269254" y="215961"/>
                </a:cubicBezTo>
                <a:cubicBezTo>
                  <a:pt x="291743" y="241194"/>
                  <a:pt x="310264" y="286346"/>
                  <a:pt x="310264" y="286346"/>
                </a:cubicBezTo>
                <a:cubicBezTo>
                  <a:pt x="316879" y="302282"/>
                  <a:pt x="316879" y="302282"/>
                  <a:pt x="316879" y="302282"/>
                </a:cubicBezTo>
                <a:cubicBezTo>
                  <a:pt x="320847" y="308922"/>
                  <a:pt x="323493" y="320874"/>
                  <a:pt x="319524" y="327514"/>
                </a:cubicBezTo>
                <a:cubicBezTo>
                  <a:pt x="311587" y="338138"/>
                  <a:pt x="295712" y="336810"/>
                  <a:pt x="295712" y="336810"/>
                </a:cubicBezTo>
                <a:lnTo>
                  <a:pt x="28482" y="336810"/>
                </a:lnTo>
                <a:cubicBezTo>
                  <a:pt x="28482" y="336810"/>
                  <a:pt x="9962" y="338138"/>
                  <a:pt x="2024" y="327514"/>
                </a:cubicBezTo>
                <a:cubicBezTo>
                  <a:pt x="-1945" y="320874"/>
                  <a:pt x="701" y="308922"/>
                  <a:pt x="3347" y="302282"/>
                </a:cubicBezTo>
                <a:cubicBezTo>
                  <a:pt x="11284" y="286346"/>
                  <a:pt x="11284" y="286346"/>
                  <a:pt x="11284" y="286346"/>
                </a:cubicBezTo>
                <a:cubicBezTo>
                  <a:pt x="11284" y="286346"/>
                  <a:pt x="31128" y="241194"/>
                  <a:pt x="53618" y="215961"/>
                </a:cubicBezTo>
                <a:cubicBezTo>
                  <a:pt x="60233" y="207993"/>
                  <a:pt x="67839" y="204673"/>
                  <a:pt x="75115" y="204009"/>
                </a:cubicBezTo>
                <a:close/>
                <a:moveTo>
                  <a:pt x="160774" y="0"/>
                </a:moveTo>
                <a:cubicBezTo>
                  <a:pt x="207681" y="0"/>
                  <a:pt x="245706" y="44777"/>
                  <a:pt x="245706" y="100013"/>
                </a:cubicBezTo>
                <a:cubicBezTo>
                  <a:pt x="245706" y="155249"/>
                  <a:pt x="207681" y="200026"/>
                  <a:pt x="160774" y="200026"/>
                </a:cubicBezTo>
                <a:cubicBezTo>
                  <a:pt x="113867" y="200026"/>
                  <a:pt x="75842" y="155249"/>
                  <a:pt x="75842" y="100013"/>
                </a:cubicBezTo>
                <a:cubicBezTo>
                  <a:pt x="75842" y="44777"/>
                  <a:pt x="113867" y="0"/>
                  <a:pt x="160774" y="0"/>
                </a:cubicBezTo>
                <a:close/>
              </a:path>
            </a:pathLst>
          </a:custGeom>
          <a:solidFill>
            <a:schemeClr val="bg1"/>
          </a:solidFill>
          <a:ln w="19050">
            <a:noFill/>
            <a:round/>
            <a:headEnd/>
            <a:tailEnd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ïšḷíḑé">
            <a:extLst>
              <a:ext uri="{FF2B5EF4-FFF2-40B4-BE49-F238E27FC236}">
                <a16:creationId xmlns="" xmlns:p14="http://schemas.microsoft.com/office/powerpoint/2010/main" xmlns:a16="http://schemas.microsoft.com/office/drawing/2014/main" id="{C3C98B28-C4B8-47C7-926C-5C209CC67726}"/>
              </a:ext>
            </a:extLst>
          </p:cNvPr>
          <p:cNvSpPr/>
          <p:nvPr/>
        </p:nvSpPr>
        <p:spPr bwMode="auto">
          <a:xfrm>
            <a:off x="8138848" y="5069129"/>
            <a:ext cx="345783" cy="362322"/>
          </a:xfrm>
          <a:custGeom>
            <a:avLst/>
            <a:gdLst>
              <a:gd name="connsiteX0" fmla="*/ 75115 w 321487"/>
              <a:gd name="connsiteY0" fmla="*/ 204009 h 336863"/>
              <a:gd name="connsiteX1" fmla="*/ 94628 w 321487"/>
              <a:gd name="connsiteY1" fmla="*/ 207993 h 336863"/>
              <a:gd name="connsiteX2" fmla="*/ 114472 w 321487"/>
              <a:gd name="connsiteY2" fmla="*/ 225257 h 336863"/>
              <a:gd name="connsiteX3" fmla="*/ 156805 w 321487"/>
              <a:gd name="connsiteY3" fmla="*/ 239866 h 336863"/>
              <a:gd name="connsiteX4" fmla="*/ 170035 w 321487"/>
              <a:gd name="connsiteY4" fmla="*/ 239866 h 336863"/>
              <a:gd name="connsiteX5" fmla="*/ 212368 w 321487"/>
              <a:gd name="connsiteY5" fmla="*/ 225257 h 336863"/>
              <a:gd name="connsiteX6" fmla="*/ 230889 w 321487"/>
              <a:gd name="connsiteY6" fmla="*/ 207993 h 336863"/>
              <a:gd name="connsiteX7" fmla="*/ 269254 w 321487"/>
              <a:gd name="connsiteY7" fmla="*/ 215961 h 336863"/>
              <a:gd name="connsiteX8" fmla="*/ 310264 w 321487"/>
              <a:gd name="connsiteY8" fmla="*/ 286346 h 336863"/>
              <a:gd name="connsiteX9" fmla="*/ 316879 w 321487"/>
              <a:gd name="connsiteY9" fmla="*/ 302282 h 336863"/>
              <a:gd name="connsiteX10" fmla="*/ 319524 w 321487"/>
              <a:gd name="connsiteY10" fmla="*/ 327514 h 336863"/>
              <a:gd name="connsiteX11" fmla="*/ 295712 w 321487"/>
              <a:gd name="connsiteY11" fmla="*/ 336810 h 336863"/>
              <a:gd name="connsiteX12" fmla="*/ 28482 w 321487"/>
              <a:gd name="connsiteY12" fmla="*/ 336810 h 336863"/>
              <a:gd name="connsiteX13" fmla="*/ 2024 w 321487"/>
              <a:gd name="connsiteY13" fmla="*/ 327514 h 336863"/>
              <a:gd name="connsiteX14" fmla="*/ 3347 w 321487"/>
              <a:gd name="connsiteY14" fmla="*/ 302282 h 336863"/>
              <a:gd name="connsiteX15" fmla="*/ 11284 w 321487"/>
              <a:gd name="connsiteY15" fmla="*/ 286346 h 336863"/>
              <a:gd name="connsiteX16" fmla="*/ 53618 w 321487"/>
              <a:gd name="connsiteY16" fmla="*/ 215961 h 336863"/>
              <a:gd name="connsiteX17" fmla="*/ 75115 w 321487"/>
              <a:gd name="connsiteY17" fmla="*/ 204009 h 336863"/>
              <a:gd name="connsiteX18" fmla="*/ 160774 w 321487"/>
              <a:gd name="connsiteY18" fmla="*/ 0 h 336863"/>
              <a:gd name="connsiteX19" fmla="*/ 245706 w 321487"/>
              <a:gd name="connsiteY19" fmla="*/ 100013 h 336863"/>
              <a:gd name="connsiteX20" fmla="*/ 160774 w 321487"/>
              <a:gd name="connsiteY20" fmla="*/ 200026 h 336863"/>
              <a:gd name="connsiteX21" fmla="*/ 75842 w 321487"/>
              <a:gd name="connsiteY21" fmla="*/ 100013 h 336863"/>
              <a:gd name="connsiteX22" fmla="*/ 160774 w 321487"/>
              <a:gd name="connsiteY22" fmla="*/ 0 h 336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21487" h="336863">
                <a:moveTo>
                  <a:pt x="75115" y="204009"/>
                </a:moveTo>
                <a:cubicBezTo>
                  <a:pt x="82391" y="203345"/>
                  <a:pt x="89337" y="205337"/>
                  <a:pt x="94628" y="207993"/>
                </a:cubicBezTo>
                <a:cubicBezTo>
                  <a:pt x="101243" y="211977"/>
                  <a:pt x="109180" y="221273"/>
                  <a:pt x="114472" y="225257"/>
                </a:cubicBezTo>
                <a:cubicBezTo>
                  <a:pt x="121087" y="231897"/>
                  <a:pt x="134316" y="239866"/>
                  <a:pt x="156805" y="239866"/>
                </a:cubicBezTo>
                <a:cubicBezTo>
                  <a:pt x="170035" y="239866"/>
                  <a:pt x="170035" y="239866"/>
                  <a:pt x="170035" y="239866"/>
                </a:cubicBezTo>
                <a:cubicBezTo>
                  <a:pt x="191201" y="239866"/>
                  <a:pt x="204431" y="231897"/>
                  <a:pt x="212368" y="225257"/>
                </a:cubicBezTo>
                <a:cubicBezTo>
                  <a:pt x="217660" y="221273"/>
                  <a:pt x="224274" y="210649"/>
                  <a:pt x="230889" y="207993"/>
                </a:cubicBezTo>
                <a:cubicBezTo>
                  <a:pt x="241472" y="202681"/>
                  <a:pt x="256024" y="200025"/>
                  <a:pt x="269254" y="215961"/>
                </a:cubicBezTo>
                <a:cubicBezTo>
                  <a:pt x="291743" y="241194"/>
                  <a:pt x="310264" y="286346"/>
                  <a:pt x="310264" y="286346"/>
                </a:cubicBezTo>
                <a:cubicBezTo>
                  <a:pt x="316879" y="302282"/>
                  <a:pt x="316879" y="302282"/>
                  <a:pt x="316879" y="302282"/>
                </a:cubicBezTo>
                <a:cubicBezTo>
                  <a:pt x="320847" y="308922"/>
                  <a:pt x="323493" y="320874"/>
                  <a:pt x="319524" y="327514"/>
                </a:cubicBezTo>
                <a:cubicBezTo>
                  <a:pt x="311587" y="338138"/>
                  <a:pt x="295712" y="336810"/>
                  <a:pt x="295712" y="336810"/>
                </a:cubicBezTo>
                <a:lnTo>
                  <a:pt x="28482" y="336810"/>
                </a:lnTo>
                <a:cubicBezTo>
                  <a:pt x="28482" y="336810"/>
                  <a:pt x="9962" y="338138"/>
                  <a:pt x="2024" y="327514"/>
                </a:cubicBezTo>
                <a:cubicBezTo>
                  <a:pt x="-1945" y="320874"/>
                  <a:pt x="701" y="308922"/>
                  <a:pt x="3347" y="302282"/>
                </a:cubicBezTo>
                <a:cubicBezTo>
                  <a:pt x="11284" y="286346"/>
                  <a:pt x="11284" y="286346"/>
                  <a:pt x="11284" y="286346"/>
                </a:cubicBezTo>
                <a:cubicBezTo>
                  <a:pt x="11284" y="286346"/>
                  <a:pt x="31128" y="241194"/>
                  <a:pt x="53618" y="215961"/>
                </a:cubicBezTo>
                <a:cubicBezTo>
                  <a:pt x="60233" y="207993"/>
                  <a:pt x="67839" y="204673"/>
                  <a:pt x="75115" y="204009"/>
                </a:cubicBezTo>
                <a:close/>
                <a:moveTo>
                  <a:pt x="160774" y="0"/>
                </a:moveTo>
                <a:cubicBezTo>
                  <a:pt x="207681" y="0"/>
                  <a:pt x="245706" y="44777"/>
                  <a:pt x="245706" y="100013"/>
                </a:cubicBezTo>
                <a:cubicBezTo>
                  <a:pt x="245706" y="155249"/>
                  <a:pt x="207681" y="200026"/>
                  <a:pt x="160774" y="200026"/>
                </a:cubicBezTo>
                <a:cubicBezTo>
                  <a:pt x="113867" y="200026"/>
                  <a:pt x="75842" y="155249"/>
                  <a:pt x="75842" y="100013"/>
                </a:cubicBezTo>
                <a:cubicBezTo>
                  <a:pt x="75842" y="44777"/>
                  <a:pt x="113867" y="0"/>
                  <a:pt x="160774" y="0"/>
                </a:cubicBezTo>
                <a:close/>
              </a:path>
            </a:pathLst>
          </a:custGeom>
          <a:solidFill>
            <a:schemeClr val="bg1"/>
          </a:solidFill>
          <a:ln w="19050">
            <a:noFill/>
            <a:round/>
            <a:headEnd/>
            <a:tailEnd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ïṡlïďè">
            <a:extLst>
              <a:ext uri="{FF2B5EF4-FFF2-40B4-BE49-F238E27FC236}">
                <a16:creationId xmlns="" xmlns:p14="http://schemas.microsoft.com/office/powerpoint/2010/main" xmlns:a16="http://schemas.microsoft.com/office/drawing/2014/main" id="{9CED5F37-E8D6-4B61-825E-9CDC44CAE43D}"/>
              </a:ext>
            </a:extLst>
          </p:cNvPr>
          <p:cNvSpPr/>
          <p:nvPr/>
        </p:nvSpPr>
        <p:spPr bwMode="auto">
          <a:xfrm>
            <a:off x="10354587" y="5069129"/>
            <a:ext cx="345783" cy="362322"/>
          </a:xfrm>
          <a:custGeom>
            <a:avLst/>
            <a:gdLst>
              <a:gd name="connsiteX0" fmla="*/ 75115 w 321487"/>
              <a:gd name="connsiteY0" fmla="*/ 204009 h 336863"/>
              <a:gd name="connsiteX1" fmla="*/ 94628 w 321487"/>
              <a:gd name="connsiteY1" fmla="*/ 207993 h 336863"/>
              <a:gd name="connsiteX2" fmla="*/ 114472 w 321487"/>
              <a:gd name="connsiteY2" fmla="*/ 225257 h 336863"/>
              <a:gd name="connsiteX3" fmla="*/ 156805 w 321487"/>
              <a:gd name="connsiteY3" fmla="*/ 239866 h 336863"/>
              <a:gd name="connsiteX4" fmla="*/ 170035 w 321487"/>
              <a:gd name="connsiteY4" fmla="*/ 239866 h 336863"/>
              <a:gd name="connsiteX5" fmla="*/ 212368 w 321487"/>
              <a:gd name="connsiteY5" fmla="*/ 225257 h 336863"/>
              <a:gd name="connsiteX6" fmla="*/ 230889 w 321487"/>
              <a:gd name="connsiteY6" fmla="*/ 207993 h 336863"/>
              <a:gd name="connsiteX7" fmla="*/ 269254 w 321487"/>
              <a:gd name="connsiteY7" fmla="*/ 215961 h 336863"/>
              <a:gd name="connsiteX8" fmla="*/ 310264 w 321487"/>
              <a:gd name="connsiteY8" fmla="*/ 286346 h 336863"/>
              <a:gd name="connsiteX9" fmla="*/ 316879 w 321487"/>
              <a:gd name="connsiteY9" fmla="*/ 302282 h 336863"/>
              <a:gd name="connsiteX10" fmla="*/ 319524 w 321487"/>
              <a:gd name="connsiteY10" fmla="*/ 327514 h 336863"/>
              <a:gd name="connsiteX11" fmla="*/ 295712 w 321487"/>
              <a:gd name="connsiteY11" fmla="*/ 336810 h 336863"/>
              <a:gd name="connsiteX12" fmla="*/ 28482 w 321487"/>
              <a:gd name="connsiteY12" fmla="*/ 336810 h 336863"/>
              <a:gd name="connsiteX13" fmla="*/ 2024 w 321487"/>
              <a:gd name="connsiteY13" fmla="*/ 327514 h 336863"/>
              <a:gd name="connsiteX14" fmla="*/ 3347 w 321487"/>
              <a:gd name="connsiteY14" fmla="*/ 302282 h 336863"/>
              <a:gd name="connsiteX15" fmla="*/ 11284 w 321487"/>
              <a:gd name="connsiteY15" fmla="*/ 286346 h 336863"/>
              <a:gd name="connsiteX16" fmla="*/ 53618 w 321487"/>
              <a:gd name="connsiteY16" fmla="*/ 215961 h 336863"/>
              <a:gd name="connsiteX17" fmla="*/ 75115 w 321487"/>
              <a:gd name="connsiteY17" fmla="*/ 204009 h 336863"/>
              <a:gd name="connsiteX18" fmla="*/ 160774 w 321487"/>
              <a:gd name="connsiteY18" fmla="*/ 0 h 336863"/>
              <a:gd name="connsiteX19" fmla="*/ 245706 w 321487"/>
              <a:gd name="connsiteY19" fmla="*/ 100013 h 336863"/>
              <a:gd name="connsiteX20" fmla="*/ 160774 w 321487"/>
              <a:gd name="connsiteY20" fmla="*/ 200026 h 336863"/>
              <a:gd name="connsiteX21" fmla="*/ 75842 w 321487"/>
              <a:gd name="connsiteY21" fmla="*/ 100013 h 336863"/>
              <a:gd name="connsiteX22" fmla="*/ 160774 w 321487"/>
              <a:gd name="connsiteY22" fmla="*/ 0 h 336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21487" h="336863">
                <a:moveTo>
                  <a:pt x="75115" y="204009"/>
                </a:moveTo>
                <a:cubicBezTo>
                  <a:pt x="82391" y="203345"/>
                  <a:pt x="89337" y="205337"/>
                  <a:pt x="94628" y="207993"/>
                </a:cubicBezTo>
                <a:cubicBezTo>
                  <a:pt x="101243" y="211977"/>
                  <a:pt x="109180" y="221273"/>
                  <a:pt x="114472" y="225257"/>
                </a:cubicBezTo>
                <a:cubicBezTo>
                  <a:pt x="121087" y="231897"/>
                  <a:pt x="134316" y="239866"/>
                  <a:pt x="156805" y="239866"/>
                </a:cubicBezTo>
                <a:cubicBezTo>
                  <a:pt x="170035" y="239866"/>
                  <a:pt x="170035" y="239866"/>
                  <a:pt x="170035" y="239866"/>
                </a:cubicBezTo>
                <a:cubicBezTo>
                  <a:pt x="191201" y="239866"/>
                  <a:pt x="204431" y="231897"/>
                  <a:pt x="212368" y="225257"/>
                </a:cubicBezTo>
                <a:cubicBezTo>
                  <a:pt x="217660" y="221273"/>
                  <a:pt x="224274" y="210649"/>
                  <a:pt x="230889" y="207993"/>
                </a:cubicBezTo>
                <a:cubicBezTo>
                  <a:pt x="241472" y="202681"/>
                  <a:pt x="256024" y="200025"/>
                  <a:pt x="269254" y="215961"/>
                </a:cubicBezTo>
                <a:cubicBezTo>
                  <a:pt x="291743" y="241194"/>
                  <a:pt x="310264" y="286346"/>
                  <a:pt x="310264" y="286346"/>
                </a:cubicBezTo>
                <a:cubicBezTo>
                  <a:pt x="316879" y="302282"/>
                  <a:pt x="316879" y="302282"/>
                  <a:pt x="316879" y="302282"/>
                </a:cubicBezTo>
                <a:cubicBezTo>
                  <a:pt x="320847" y="308922"/>
                  <a:pt x="323493" y="320874"/>
                  <a:pt x="319524" y="327514"/>
                </a:cubicBezTo>
                <a:cubicBezTo>
                  <a:pt x="311587" y="338138"/>
                  <a:pt x="295712" y="336810"/>
                  <a:pt x="295712" y="336810"/>
                </a:cubicBezTo>
                <a:lnTo>
                  <a:pt x="28482" y="336810"/>
                </a:lnTo>
                <a:cubicBezTo>
                  <a:pt x="28482" y="336810"/>
                  <a:pt x="9962" y="338138"/>
                  <a:pt x="2024" y="327514"/>
                </a:cubicBezTo>
                <a:cubicBezTo>
                  <a:pt x="-1945" y="320874"/>
                  <a:pt x="701" y="308922"/>
                  <a:pt x="3347" y="302282"/>
                </a:cubicBezTo>
                <a:cubicBezTo>
                  <a:pt x="11284" y="286346"/>
                  <a:pt x="11284" y="286346"/>
                  <a:pt x="11284" y="286346"/>
                </a:cubicBezTo>
                <a:cubicBezTo>
                  <a:pt x="11284" y="286346"/>
                  <a:pt x="31128" y="241194"/>
                  <a:pt x="53618" y="215961"/>
                </a:cubicBezTo>
                <a:cubicBezTo>
                  <a:pt x="60233" y="207993"/>
                  <a:pt x="67839" y="204673"/>
                  <a:pt x="75115" y="204009"/>
                </a:cubicBezTo>
                <a:close/>
                <a:moveTo>
                  <a:pt x="160774" y="0"/>
                </a:moveTo>
                <a:cubicBezTo>
                  <a:pt x="207681" y="0"/>
                  <a:pt x="245706" y="44777"/>
                  <a:pt x="245706" y="100013"/>
                </a:cubicBezTo>
                <a:cubicBezTo>
                  <a:pt x="245706" y="155249"/>
                  <a:pt x="207681" y="200026"/>
                  <a:pt x="160774" y="200026"/>
                </a:cubicBezTo>
                <a:cubicBezTo>
                  <a:pt x="113867" y="200026"/>
                  <a:pt x="75842" y="155249"/>
                  <a:pt x="75842" y="100013"/>
                </a:cubicBezTo>
                <a:cubicBezTo>
                  <a:pt x="75842" y="44777"/>
                  <a:pt x="113867" y="0"/>
                  <a:pt x="160774" y="0"/>
                </a:cubicBezTo>
                <a:close/>
              </a:path>
            </a:pathLst>
          </a:custGeom>
          <a:solidFill>
            <a:schemeClr val="bg1"/>
          </a:solidFill>
          <a:ln w="19050">
            <a:noFill/>
            <a:round/>
            <a:headEnd/>
            <a:tailEnd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íšḷíḍe">
            <a:extLst>
              <a:ext uri="{FF2B5EF4-FFF2-40B4-BE49-F238E27FC236}">
                <a16:creationId xmlns="" xmlns:p14="http://schemas.microsoft.com/office/powerpoint/2010/main" xmlns:a16="http://schemas.microsoft.com/office/drawing/2014/main" id="{F9313DFF-BCCC-48BE-9600-8ACF56183775}"/>
              </a:ext>
            </a:extLst>
          </p:cNvPr>
          <p:cNvSpPr/>
          <p:nvPr/>
        </p:nvSpPr>
        <p:spPr bwMode="auto">
          <a:xfrm>
            <a:off x="5923109" y="5069129"/>
            <a:ext cx="345783" cy="362322"/>
          </a:xfrm>
          <a:custGeom>
            <a:avLst/>
            <a:gdLst>
              <a:gd name="connsiteX0" fmla="*/ 75115 w 321487"/>
              <a:gd name="connsiteY0" fmla="*/ 204009 h 336863"/>
              <a:gd name="connsiteX1" fmla="*/ 94628 w 321487"/>
              <a:gd name="connsiteY1" fmla="*/ 207993 h 336863"/>
              <a:gd name="connsiteX2" fmla="*/ 114472 w 321487"/>
              <a:gd name="connsiteY2" fmla="*/ 225257 h 336863"/>
              <a:gd name="connsiteX3" fmla="*/ 156805 w 321487"/>
              <a:gd name="connsiteY3" fmla="*/ 239866 h 336863"/>
              <a:gd name="connsiteX4" fmla="*/ 170035 w 321487"/>
              <a:gd name="connsiteY4" fmla="*/ 239866 h 336863"/>
              <a:gd name="connsiteX5" fmla="*/ 212368 w 321487"/>
              <a:gd name="connsiteY5" fmla="*/ 225257 h 336863"/>
              <a:gd name="connsiteX6" fmla="*/ 230889 w 321487"/>
              <a:gd name="connsiteY6" fmla="*/ 207993 h 336863"/>
              <a:gd name="connsiteX7" fmla="*/ 269254 w 321487"/>
              <a:gd name="connsiteY7" fmla="*/ 215961 h 336863"/>
              <a:gd name="connsiteX8" fmla="*/ 310264 w 321487"/>
              <a:gd name="connsiteY8" fmla="*/ 286346 h 336863"/>
              <a:gd name="connsiteX9" fmla="*/ 316879 w 321487"/>
              <a:gd name="connsiteY9" fmla="*/ 302282 h 336863"/>
              <a:gd name="connsiteX10" fmla="*/ 319524 w 321487"/>
              <a:gd name="connsiteY10" fmla="*/ 327514 h 336863"/>
              <a:gd name="connsiteX11" fmla="*/ 295712 w 321487"/>
              <a:gd name="connsiteY11" fmla="*/ 336810 h 336863"/>
              <a:gd name="connsiteX12" fmla="*/ 28482 w 321487"/>
              <a:gd name="connsiteY12" fmla="*/ 336810 h 336863"/>
              <a:gd name="connsiteX13" fmla="*/ 2024 w 321487"/>
              <a:gd name="connsiteY13" fmla="*/ 327514 h 336863"/>
              <a:gd name="connsiteX14" fmla="*/ 3347 w 321487"/>
              <a:gd name="connsiteY14" fmla="*/ 302282 h 336863"/>
              <a:gd name="connsiteX15" fmla="*/ 11284 w 321487"/>
              <a:gd name="connsiteY15" fmla="*/ 286346 h 336863"/>
              <a:gd name="connsiteX16" fmla="*/ 53618 w 321487"/>
              <a:gd name="connsiteY16" fmla="*/ 215961 h 336863"/>
              <a:gd name="connsiteX17" fmla="*/ 75115 w 321487"/>
              <a:gd name="connsiteY17" fmla="*/ 204009 h 336863"/>
              <a:gd name="connsiteX18" fmla="*/ 160774 w 321487"/>
              <a:gd name="connsiteY18" fmla="*/ 0 h 336863"/>
              <a:gd name="connsiteX19" fmla="*/ 245706 w 321487"/>
              <a:gd name="connsiteY19" fmla="*/ 100013 h 336863"/>
              <a:gd name="connsiteX20" fmla="*/ 160774 w 321487"/>
              <a:gd name="connsiteY20" fmla="*/ 200026 h 336863"/>
              <a:gd name="connsiteX21" fmla="*/ 75842 w 321487"/>
              <a:gd name="connsiteY21" fmla="*/ 100013 h 336863"/>
              <a:gd name="connsiteX22" fmla="*/ 160774 w 321487"/>
              <a:gd name="connsiteY22" fmla="*/ 0 h 336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21487" h="336863">
                <a:moveTo>
                  <a:pt x="75115" y="204009"/>
                </a:moveTo>
                <a:cubicBezTo>
                  <a:pt x="82391" y="203345"/>
                  <a:pt x="89337" y="205337"/>
                  <a:pt x="94628" y="207993"/>
                </a:cubicBezTo>
                <a:cubicBezTo>
                  <a:pt x="101243" y="211977"/>
                  <a:pt x="109180" y="221273"/>
                  <a:pt x="114472" y="225257"/>
                </a:cubicBezTo>
                <a:cubicBezTo>
                  <a:pt x="121087" y="231897"/>
                  <a:pt x="134316" y="239866"/>
                  <a:pt x="156805" y="239866"/>
                </a:cubicBezTo>
                <a:cubicBezTo>
                  <a:pt x="170035" y="239866"/>
                  <a:pt x="170035" y="239866"/>
                  <a:pt x="170035" y="239866"/>
                </a:cubicBezTo>
                <a:cubicBezTo>
                  <a:pt x="191201" y="239866"/>
                  <a:pt x="204431" y="231897"/>
                  <a:pt x="212368" y="225257"/>
                </a:cubicBezTo>
                <a:cubicBezTo>
                  <a:pt x="217660" y="221273"/>
                  <a:pt x="224274" y="210649"/>
                  <a:pt x="230889" y="207993"/>
                </a:cubicBezTo>
                <a:cubicBezTo>
                  <a:pt x="241472" y="202681"/>
                  <a:pt x="256024" y="200025"/>
                  <a:pt x="269254" y="215961"/>
                </a:cubicBezTo>
                <a:cubicBezTo>
                  <a:pt x="291743" y="241194"/>
                  <a:pt x="310264" y="286346"/>
                  <a:pt x="310264" y="286346"/>
                </a:cubicBezTo>
                <a:cubicBezTo>
                  <a:pt x="316879" y="302282"/>
                  <a:pt x="316879" y="302282"/>
                  <a:pt x="316879" y="302282"/>
                </a:cubicBezTo>
                <a:cubicBezTo>
                  <a:pt x="320847" y="308922"/>
                  <a:pt x="323493" y="320874"/>
                  <a:pt x="319524" y="327514"/>
                </a:cubicBezTo>
                <a:cubicBezTo>
                  <a:pt x="311587" y="338138"/>
                  <a:pt x="295712" y="336810"/>
                  <a:pt x="295712" y="336810"/>
                </a:cubicBezTo>
                <a:lnTo>
                  <a:pt x="28482" y="336810"/>
                </a:lnTo>
                <a:cubicBezTo>
                  <a:pt x="28482" y="336810"/>
                  <a:pt x="9962" y="338138"/>
                  <a:pt x="2024" y="327514"/>
                </a:cubicBezTo>
                <a:cubicBezTo>
                  <a:pt x="-1945" y="320874"/>
                  <a:pt x="701" y="308922"/>
                  <a:pt x="3347" y="302282"/>
                </a:cubicBezTo>
                <a:cubicBezTo>
                  <a:pt x="11284" y="286346"/>
                  <a:pt x="11284" y="286346"/>
                  <a:pt x="11284" y="286346"/>
                </a:cubicBezTo>
                <a:cubicBezTo>
                  <a:pt x="11284" y="286346"/>
                  <a:pt x="31128" y="241194"/>
                  <a:pt x="53618" y="215961"/>
                </a:cubicBezTo>
                <a:cubicBezTo>
                  <a:pt x="60233" y="207993"/>
                  <a:pt x="67839" y="204673"/>
                  <a:pt x="75115" y="204009"/>
                </a:cubicBezTo>
                <a:close/>
                <a:moveTo>
                  <a:pt x="160774" y="0"/>
                </a:moveTo>
                <a:cubicBezTo>
                  <a:pt x="207681" y="0"/>
                  <a:pt x="245706" y="44777"/>
                  <a:pt x="245706" y="100013"/>
                </a:cubicBezTo>
                <a:cubicBezTo>
                  <a:pt x="245706" y="155249"/>
                  <a:pt x="207681" y="200026"/>
                  <a:pt x="160774" y="200026"/>
                </a:cubicBezTo>
                <a:cubicBezTo>
                  <a:pt x="113867" y="200026"/>
                  <a:pt x="75842" y="155249"/>
                  <a:pt x="75842" y="100013"/>
                </a:cubicBezTo>
                <a:cubicBezTo>
                  <a:pt x="75842" y="44777"/>
                  <a:pt x="113867" y="0"/>
                  <a:pt x="160774" y="0"/>
                </a:cubicBezTo>
                <a:close/>
              </a:path>
            </a:pathLst>
          </a:custGeom>
          <a:solidFill>
            <a:schemeClr val="bg1"/>
          </a:solidFill>
          <a:ln w="19050">
            <a:noFill/>
            <a:round/>
            <a:headEnd/>
            <a:tailEnd/>
          </a:ln>
          <a:effectLst/>
        </p:spPr>
        <p:txBody>
          <a:bodyPr vert="horz" wrap="none" lIns="91440" tIns="45720" rIns="91440" bIns="45720" numCol="1" rtlCol="0" anchor="ctr" anchorCtr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40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69925" y="1130300"/>
            <a:ext cx="10850563" cy="500613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3624943" y="3599551"/>
            <a:ext cx="4942114" cy="3258449"/>
            <a:chOff x="2133601" y="1631950"/>
            <a:chExt cx="7926388" cy="5226050"/>
          </a:xfrm>
        </p:grpSpPr>
        <p:sp>
          <p:nvSpPr>
            <p:cNvPr id="10" name="Freeform 6"/>
            <p:cNvSpPr>
              <a:spLocks/>
            </p:cNvSpPr>
            <p:nvPr userDrawn="1"/>
          </p:nvSpPr>
          <p:spPr bwMode="auto">
            <a:xfrm>
              <a:off x="2133601" y="1631950"/>
              <a:ext cx="7926388" cy="5226050"/>
            </a:xfrm>
            <a:custGeom>
              <a:avLst/>
              <a:gdLst>
                <a:gd name="T0" fmla="*/ 5309 w 5309"/>
                <a:gd name="T1" fmla="*/ 158 h 3500"/>
                <a:gd name="T2" fmla="*/ 5151 w 5309"/>
                <a:gd name="T3" fmla="*/ 0 h 3500"/>
                <a:gd name="T4" fmla="*/ 158 w 5309"/>
                <a:gd name="T5" fmla="*/ 0 h 3500"/>
                <a:gd name="T6" fmla="*/ 0 w 5309"/>
                <a:gd name="T7" fmla="*/ 158 h 3500"/>
                <a:gd name="T8" fmla="*/ 0 w 5309"/>
                <a:gd name="T9" fmla="*/ 3500 h 3500"/>
                <a:gd name="T10" fmla="*/ 5309 w 5309"/>
                <a:gd name="T11" fmla="*/ 3500 h 3500"/>
                <a:gd name="T12" fmla="*/ 5309 w 5309"/>
                <a:gd name="T13" fmla="*/ 158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09" h="3500">
                  <a:moveTo>
                    <a:pt x="5309" y="158"/>
                  </a:moveTo>
                  <a:cubicBezTo>
                    <a:pt x="5309" y="71"/>
                    <a:pt x="5238" y="0"/>
                    <a:pt x="5151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71" y="0"/>
                    <a:pt x="0" y="71"/>
                    <a:pt x="0" y="158"/>
                  </a:cubicBezTo>
                  <a:cubicBezTo>
                    <a:pt x="0" y="3500"/>
                    <a:pt x="0" y="3500"/>
                    <a:pt x="0" y="3500"/>
                  </a:cubicBezTo>
                  <a:cubicBezTo>
                    <a:pt x="5309" y="3500"/>
                    <a:pt x="5309" y="3500"/>
                    <a:pt x="5309" y="3500"/>
                  </a:cubicBezTo>
                  <a:lnTo>
                    <a:pt x="5309" y="15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任意多边形 10"/>
            <p:cNvSpPr>
              <a:spLocks/>
            </p:cNvSpPr>
            <p:nvPr userDrawn="1"/>
          </p:nvSpPr>
          <p:spPr bwMode="auto">
            <a:xfrm>
              <a:off x="4230688" y="1631950"/>
              <a:ext cx="5829301" cy="4239023"/>
            </a:xfrm>
            <a:custGeom>
              <a:avLst/>
              <a:gdLst>
                <a:gd name="connsiteX0" fmla="*/ 0 w 7186613"/>
                <a:gd name="connsiteY0" fmla="*/ 0 h 5226050"/>
                <a:gd name="connsiteX1" fmla="*/ 6869006 w 7186613"/>
                <a:gd name="connsiteY1" fmla="*/ 0 h 5226050"/>
                <a:gd name="connsiteX2" fmla="*/ 7186613 w 7186613"/>
                <a:gd name="connsiteY2" fmla="*/ 315565 h 5226050"/>
                <a:gd name="connsiteX3" fmla="*/ 7186613 w 7186613"/>
                <a:gd name="connsiteY3" fmla="*/ 5186237 h 5226050"/>
                <a:gd name="connsiteX4" fmla="*/ 7186613 w 7186613"/>
                <a:gd name="connsiteY4" fmla="*/ 5226050 h 5226050"/>
                <a:gd name="connsiteX5" fmla="*/ 1593113 w 7186613"/>
                <a:gd name="connsiteY5" fmla="*/ 5226050 h 5226050"/>
                <a:gd name="connsiteX6" fmla="*/ 1580564 w 7186613"/>
                <a:gd name="connsiteY6" fmla="*/ 5184885 h 5226050"/>
                <a:gd name="connsiteX7" fmla="*/ 0 w 7186613"/>
                <a:gd name="connsiteY7" fmla="*/ 0 h 522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86613" h="5226050">
                  <a:moveTo>
                    <a:pt x="0" y="0"/>
                  </a:moveTo>
                  <a:cubicBezTo>
                    <a:pt x="0" y="0"/>
                    <a:pt x="0" y="0"/>
                    <a:pt x="6869006" y="0"/>
                  </a:cubicBezTo>
                  <a:cubicBezTo>
                    <a:pt x="7042604" y="0"/>
                    <a:pt x="7186613" y="142004"/>
                    <a:pt x="7186613" y="315565"/>
                  </a:cubicBezTo>
                  <a:cubicBezTo>
                    <a:pt x="7186613" y="315565"/>
                    <a:pt x="7186613" y="315565"/>
                    <a:pt x="7186613" y="5186237"/>
                  </a:cubicBezTo>
                  <a:lnTo>
                    <a:pt x="7186613" y="5226050"/>
                  </a:lnTo>
                  <a:lnTo>
                    <a:pt x="1593113" y="5226050"/>
                  </a:lnTo>
                  <a:lnTo>
                    <a:pt x="1580564" y="5184885"/>
                  </a:lnTo>
                  <a:cubicBezTo>
                    <a:pt x="1274253" y="4180062"/>
                    <a:pt x="784156" y="2572346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67000">
                  <a:schemeClr val="tx1"/>
                </a:gs>
              </a:gsLst>
              <a:lin ang="7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" name="Rectangle 13"/>
            <p:cNvSpPr>
              <a:spLocks noChangeArrowheads="1"/>
            </p:cNvSpPr>
            <p:nvPr userDrawn="1"/>
          </p:nvSpPr>
          <p:spPr bwMode="auto">
            <a:xfrm>
              <a:off x="2466976" y="1909763"/>
              <a:ext cx="7259638" cy="467042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3" name="组合 12"/>
            <p:cNvGrpSpPr/>
            <p:nvPr userDrawn="1"/>
          </p:nvGrpSpPr>
          <p:grpSpPr>
            <a:xfrm>
              <a:off x="3933826" y="2108201"/>
              <a:ext cx="4325937" cy="4325937"/>
              <a:chOff x="3933826" y="2108201"/>
              <a:chExt cx="4325937" cy="4325937"/>
            </a:xfrm>
          </p:grpSpPr>
          <p:sp>
            <p:nvSpPr>
              <p:cNvPr id="14" name="Freeform 14"/>
              <p:cNvSpPr>
                <a:spLocks/>
              </p:cNvSpPr>
              <p:nvPr userDrawn="1"/>
            </p:nvSpPr>
            <p:spPr bwMode="auto">
              <a:xfrm>
                <a:off x="6097588" y="2108201"/>
                <a:ext cx="1527175" cy="2163763"/>
              </a:xfrm>
              <a:custGeom>
                <a:avLst/>
                <a:gdLst>
                  <a:gd name="T0" fmla="*/ 0 w 1023"/>
                  <a:gd name="T1" fmla="*/ 0 h 1449"/>
                  <a:gd name="T2" fmla="*/ 0 w 1023"/>
                  <a:gd name="T3" fmla="*/ 1449 h 1449"/>
                  <a:gd name="T4" fmla="*/ 1023 w 1023"/>
                  <a:gd name="T5" fmla="*/ 425 h 1449"/>
                  <a:gd name="T6" fmla="*/ 0 w 1023"/>
                  <a:gd name="T7" fmla="*/ 0 h 1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23" h="1449">
                    <a:moveTo>
                      <a:pt x="0" y="0"/>
                    </a:moveTo>
                    <a:cubicBezTo>
                      <a:pt x="0" y="1449"/>
                      <a:pt x="0" y="1449"/>
                      <a:pt x="0" y="1449"/>
                    </a:cubicBezTo>
                    <a:cubicBezTo>
                      <a:pt x="1023" y="425"/>
                      <a:pt x="1023" y="425"/>
                      <a:pt x="1023" y="425"/>
                    </a:cubicBezTo>
                    <a:cubicBezTo>
                      <a:pt x="761" y="163"/>
                      <a:pt x="399" y="0"/>
                      <a:pt x="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5"/>
              <p:cNvSpPr>
                <a:spLocks/>
              </p:cNvSpPr>
              <p:nvPr userDrawn="1"/>
            </p:nvSpPr>
            <p:spPr bwMode="auto">
              <a:xfrm>
                <a:off x="6097588" y="2743201"/>
                <a:ext cx="2162175" cy="1528763"/>
              </a:xfrm>
              <a:custGeom>
                <a:avLst/>
                <a:gdLst>
                  <a:gd name="T0" fmla="*/ 1023 w 1448"/>
                  <a:gd name="T1" fmla="*/ 0 h 1024"/>
                  <a:gd name="T2" fmla="*/ 0 w 1448"/>
                  <a:gd name="T3" fmla="*/ 1024 h 1024"/>
                  <a:gd name="T4" fmla="*/ 1448 w 1448"/>
                  <a:gd name="T5" fmla="*/ 1024 h 1024"/>
                  <a:gd name="T6" fmla="*/ 1023 w 1448"/>
                  <a:gd name="T7" fmla="*/ 0 h 10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8" h="1024">
                    <a:moveTo>
                      <a:pt x="1023" y="0"/>
                    </a:moveTo>
                    <a:cubicBezTo>
                      <a:pt x="0" y="1024"/>
                      <a:pt x="0" y="1024"/>
                      <a:pt x="0" y="1024"/>
                    </a:cubicBezTo>
                    <a:cubicBezTo>
                      <a:pt x="1448" y="1024"/>
                      <a:pt x="1448" y="1024"/>
                      <a:pt x="1448" y="1024"/>
                    </a:cubicBezTo>
                    <a:cubicBezTo>
                      <a:pt x="1448" y="653"/>
                      <a:pt x="1306" y="282"/>
                      <a:pt x="102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6"/>
              <p:cNvSpPr>
                <a:spLocks/>
              </p:cNvSpPr>
              <p:nvPr userDrawn="1"/>
            </p:nvSpPr>
            <p:spPr bwMode="auto">
              <a:xfrm>
                <a:off x="6097588" y="4271963"/>
                <a:ext cx="2162175" cy="1528763"/>
              </a:xfrm>
              <a:custGeom>
                <a:avLst/>
                <a:gdLst>
                  <a:gd name="T0" fmla="*/ 1448 w 1448"/>
                  <a:gd name="T1" fmla="*/ 0 h 1024"/>
                  <a:gd name="T2" fmla="*/ 0 w 1448"/>
                  <a:gd name="T3" fmla="*/ 0 h 1024"/>
                  <a:gd name="T4" fmla="*/ 1023 w 1448"/>
                  <a:gd name="T5" fmla="*/ 1024 h 1024"/>
                  <a:gd name="T6" fmla="*/ 1448 w 1448"/>
                  <a:gd name="T7" fmla="*/ 0 h 10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8" h="1024">
                    <a:moveTo>
                      <a:pt x="144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023" y="1024"/>
                      <a:pt x="1023" y="1024"/>
                      <a:pt x="1023" y="1024"/>
                    </a:cubicBezTo>
                    <a:cubicBezTo>
                      <a:pt x="1286" y="761"/>
                      <a:pt x="1448" y="399"/>
                      <a:pt x="144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7"/>
              <p:cNvSpPr>
                <a:spLocks/>
              </p:cNvSpPr>
              <p:nvPr userDrawn="1"/>
            </p:nvSpPr>
            <p:spPr bwMode="auto">
              <a:xfrm>
                <a:off x="6097588" y="4271963"/>
                <a:ext cx="1527175" cy="2162175"/>
              </a:xfrm>
              <a:custGeom>
                <a:avLst/>
                <a:gdLst>
                  <a:gd name="T0" fmla="*/ 1023 w 1023"/>
                  <a:gd name="T1" fmla="*/ 1024 h 1448"/>
                  <a:gd name="T2" fmla="*/ 0 w 1023"/>
                  <a:gd name="T3" fmla="*/ 0 h 1448"/>
                  <a:gd name="T4" fmla="*/ 0 w 1023"/>
                  <a:gd name="T5" fmla="*/ 1448 h 1448"/>
                  <a:gd name="T6" fmla="*/ 1023 w 1023"/>
                  <a:gd name="T7" fmla="*/ 1024 h 1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23" h="1448">
                    <a:moveTo>
                      <a:pt x="1023" y="102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448"/>
                      <a:pt x="0" y="1448"/>
                      <a:pt x="0" y="1448"/>
                    </a:cubicBezTo>
                    <a:cubicBezTo>
                      <a:pt x="370" y="1448"/>
                      <a:pt x="741" y="1306"/>
                      <a:pt x="1023" y="102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8"/>
              <p:cNvSpPr>
                <a:spLocks/>
              </p:cNvSpPr>
              <p:nvPr userDrawn="1"/>
            </p:nvSpPr>
            <p:spPr bwMode="auto">
              <a:xfrm>
                <a:off x="4568826" y="4271963"/>
                <a:ext cx="1528763" cy="2162175"/>
              </a:xfrm>
              <a:custGeom>
                <a:avLst/>
                <a:gdLst>
                  <a:gd name="T0" fmla="*/ 1024 w 1024"/>
                  <a:gd name="T1" fmla="*/ 1448 h 1448"/>
                  <a:gd name="T2" fmla="*/ 1024 w 1024"/>
                  <a:gd name="T3" fmla="*/ 0 h 1448"/>
                  <a:gd name="T4" fmla="*/ 0 w 1024"/>
                  <a:gd name="T5" fmla="*/ 1024 h 1448"/>
                  <a:gd name="T6" fmla="*/ 1024 w 1024"/>
                  <a:gd name="T7" fmla="*/ 1448 h 1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24" h="1448">
                    <a:moveTo>
                      <a:pt x="1024" y="1448"/>
                    </a:moveTo>
                    <a:cubicBezTo>
                      <a:pt x="1024" y="0"/>
                      <a:pt x="1024" y="0"/>
                      <a:pt x="1024" y="0"/>
                    </a:cubicBezTo>
                    <a:cubicBezTo>
                      <a:pt x="0" y="1024"/>
                      <a:pt x="0" y="1024"/>
                      <a:pt x="0" y="1024"/>
                    </a:cubicBezTo>
                    <a:cubicBezTo>
                      <a:pt x="262" y="1286"/>
                      <a:pt x="624" y="1448"/>
                      <a:pt x="1024" y="1448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9"/>
              <p:cNvSpPr>
                <a:spLocks/>
              </p:cNvSpPr>
              <p:nvPr userDrawn="1"/>
            </p:nvSpPr>
            <p:spPr bwMode="auto">
              <a:xfrm>
                <a:off x="3933826" y="4271963"/>
                <a:ext cx="2163763" cy="1528763"/>
              </a:xfrm>
              <a:custGeom>
                <a:avLst/>
                <a:gdLst>
                  <a:gd name="T0" fmla="*/ 425 w 1449"/>
                  <a:gd name="T1" fmla="*/ 1024 h 1024"/>
                  <a:gd name="T2" fmla="*/ 1449 w 1449"/>
                  <a:gd name="T3" fmla="*/ 0 h 1024"/>
                  <a:gd name="T4" fmla="*/ 0 w 1449"/>
                  <a:gd name="T5" fmla="*/ 0 h 1024"/>
                  <a:gd name="T6" fmla="*/ 425 w 1449"/>
                  <a:gd name="T7" fmla="*/ 1024 h 10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9" h="1024">
                    <a:moveTo>
                      <a:pt x="425" y="1024"/>
                    </a:moveTo>
                    <a:cubicBezTo>
                      <a:pt x="1449" y="0"/>
                      <a:pt x="1449" y="0"/>
                      <a:pt x="144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70"/>
                      <a:pt x="142" y="741"/>
                      <a:pt x="425" y="102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20"/>
              <p:cNvSpPr>
                <a:spLocks/>
              </p:cNvSpPr>
              <p:nvPr userDrawn="1"/>
            </p:nvSpPr>
            <p:spPr bwMode="auto">
              <a:xfrm>
                <a:off x="3933826" y="2743201"/>
                <a:ext cx="2163763" cy="1528763"/>
              </a:xfrm>
              <a:custGeom>
                <a:avLst/>
                <a:gdLst>
                  <a:gd name="T0" fmla="*/ 0 w 1449"/>
                  <a:gd name="T1" fmla="*/ 1024 h 1024"/>
                  <a:gd name="T2" fmla="*/ 1449 w 1449"/>
                  <a:gd name="T3" fmla="*/ 1024 h 1024"/>
                  <a:gd name="T4" fmla="*/ 425 w 1449"/>
                  <a:gd name="T5" fmla="*/ 0 h 1024"/>
                  <a:gd name="T6" fmla="*/ 0 w 1449"/>
                  <a:gd name="T7" fmla="*/ 1024 h 10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9" h="1024">
                    <a:moveTo>
                      <a:pt x="0" y="1024"/>
                    </a:moveTo>
                    <a:cubicBezTo>
                      <a:pt x="1449" y="1024"/>
                      <a:pt x="1449" y="1024"/>
                      <a:pt x="1449" y="1024"/>
                    </a:cubicBezTo>
                    <a:cubicBezTo>
                      <a:pt x="425" y="0"/>
                      <a:pt x="425" y="0"/>
                      <a:pt x="425" y="0"/>
                    </a:cubicBezTo>
                    <a:cubicBezTo>
                      <a:pt x="162" y="262"/>
                      <a:pt x="0" y="624"/>
                      <a:pt x="0" y="102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21"/>
              <p:cNvSpPr>
                <a:spLocks/>
              </p:cNvSpPr>
              <p:nvPr userDrawn="1"/>
            </p:nvSpPr>
            <p:spPr bwMode="auto">
              <a:xfrm>
                <a:off x="4568826" y="2108201"/>
                <a:ext cx="1528763" cy="2163763"/>
              </a:xfrm>
              <a:custGeom>
                <a:avLst/>
                <a:gdLst>
                  <a:gd name="T0" fmla="*/ 0 w 1024"/>
                  <a:gd name="T1" fmla="*/ 425 h 1449"/>
                  <a:gd name="T2" fmla="*/ 1024 w 1024"/>
                  <a:gd name="T3" fmla="*/ 1449 h 1449"/>
                  <a:gd name="T4" fmla="*/ 1024 w 1024"/>
                  <a:gd name="T5" fmla="*/ 0 h 1449"/>
                  <a:gd name="T6" fmla="*/ 0 w 1024"/>
                  <a:gd name="T7" fmla="*/ 425 h 1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24" h="1449">
                    <a:moveTo>
                      <a:pt x="0" y="425"/>
                    </a:moveTo>
                    <a:cubicBezTo>
                      <a:pt x="1024" y="1449"/>
                      <a:pt x="1024" y="1449"/>
                      <a:pt x="1024" y="1449"/>
                    </a:cubicBezTo>
                    <a:cubicBezTo>
                      <a:pt x="1024" y="0"/>
                      <a:pt x="1024" y="0"/>
                      <a:pt x="1024" y="0"/>
                    </a:cubicBezTo>
                    <a:cubicBezTo>
                      <a:pt x="653" y="0"/>
                      <a:pt x="282" y="142"/>
                      <a:pt x="0" y="42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Oval 22"/>
              <p:cNvSpPr>
                <a:spLocks noChangeArrowheads="1"/>
              </p:cNvSpPr>
              <p:nvPr userDrawn="1"/>
            </p:nvSpPr>
            <p:spPr bwMode="auto">
              <a:xfrm>
                <a:off x="5056188" y="3230563"/>
                <a:ext cx="2081213" cy="20812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Oval 23"/>
              <p:cNvSpPr>
                <a:spLocks noChangeArrowheads="1"/>
              </p:cNvSpPr>
              <p:nvPr userDrawn="1"/>
            </p:nvSpPr>
            <p:spPr bwMode="auto">
              <a:xfrm>
                <a:off x="5308601" y="3492501"/>
                <a:ext cx="1576388" cy="1573213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4"/>
              <p:cNvSpPr>
                <a:spLocks/>
              </p:cNvSpPr>
              <p:nvPr userDrawn="1"/>
            </p:nvSpPr>
            <p:spPr bwMode="auto">
              <a:xfrm>
                <a:off x="4176713" y="4511676"/>
                <a:ext cx="879475" cy="601663"/>
              </a:xfrm>
              <a:custGeom>
                <a:avLst/>
                <a:gdLst>
                  <a:gd name="T0" fmla="*/ 590 w 590"/>
                  <a:gd name="T1" fmla="*/ 392 h 402"/>
                  <a:gd name="T2" fmla="*/ 580 w 590"/>
                  <a:gd name="T3" fmla="*/ 402 h 402"/>
                  <a:gd name="T4" fmla="*/ 10 w 590"/>
                  <a:gd name="T5" fmla="*/ 402 h 402"/>
                  <a:gd name="T6" fmla="*/ 0 w 590"/>
                  <a:gd name="T7" fmla="*/ 392 h 402"/>
                  <a:gd name="T8" fmla="*/ 0 w 590"/>
                  <a:gd name="T9" fmla="*/ 10 h 402"/>
                  <a:gd name="T10" fmla="*/ 10 w 590"/>
                  <a:gd name="T11" fmla="*/ 0 h 402"/>
                  <a:gd name="T12" fmla="*/ 580 w 590"/>
                  <a:gd name="T13" fmla="*/ 0 h 402"/>
                  <a:gd name="T14" fmla="*/ 590 w 590"/>
                  <a:gd name="T15" fmla="*/ 10 h 402"/>
                  <a:gd name="T16" fmla="*/ 590 w 590"/>
                  <a:gd name="T17" fmla="*/ 39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0" h="402">
                    <a:moveTo>
                      <a:pt x="590" y="392"/>
                    </a:moveTo>
                    <a:cubicBezTo>
                      <a:pt x="590" y="398"/>
                      <a:pt x="585" y="402"/>
                      <a:pt x="580" y="402"/>
                    </a:cubicBezTo>
                    <a:cubicBezTo>
                      <a:pt x="10" y="402"/>
                      <a:pt x="10" y="402"/>
                      <a:pt x="10" y="402"/>
                    </a:cubicBezTo>
                    <a:cubicBezTo>
                      <a:pt x="4" y="402"/>
                      <a:pt x="0" y="398"/>
                      <a:pt x="0" y="39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580" y="0"/>
                      <a:pt x="580" y="0"/>
                      <a:pt x="580" y="0"/>
                    </a:cubicBezTo>
                    <a:cubicBezTo>
                      <a:pt x="585" y="0"/>
                      <a:pt x="590" y="4"/>
                      <a:pt x="590" y="10"/>
                    </a:cubicBezTo>
                    <a:lnTo>
                      <a:pt x="590" y="392"/>
                    </a:lnTo>
                    <a:close/>
                  </a:path>
                </a:pathLst>
              </a:custGeom>
              <a:solidFill>
                <a:srgbClr val="C628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Rectangle 25"/>
              <p:cNvSpPr>
                <a:spLocks noChangeArrowheads="1"/>
              </p:cNvSpPr>
              <p:nvPr userDrawn="1"/>
            </p:nvSpPr>
            <p:spPr bwMode="auto">
              <a:xfrm>
                <a:off x="4210051" y="5046663"/>
                <a:ext cx="811213" cy="36513"/>
              </a:xfrm>
              <a:prstGeom prst="rect">
                <a:avLst/>
              </a:prstGeom>
              <a:solidFill>
                <a:srgbClr val="D1E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6"/>
              <p:cNvSpPr>
                <a:spLocks/>
              </p:cNvSpPr>
              <p:nvPr userDrawn="1"/>
            </p:nvSpPr>
            <p:spPr bwMode="auto">
              <a:xfrm>
                <a:off x="4616451" y="4495801"/>
                <a:ext cx="404813" cy="587375"/>
              </a:xfrm>
              <a:custGeom>
                <a:avLst/>
                <a:gdLst>
                  <a:gd name="T0" fmla="*/ 0 w 271"/>
                  <a:gd name="T1" fmla="*/ 393 h 393"/>
                  <a:gd name="T2" fmla="*/ 0 w 271"/>
                  <a:gd name="T3" fmla="*/ 36 h 393"/>
                  <a:gd name="T4" fmla="*/ 0 w 271"/>
                  <a:gd name="T5" fmla="*/ 35 h 393"/>
                  <a:gd name="T6" fmla="*/ 0 w 271"/>
                  <a:gd name="T7" fmla="*/ 32 h 393"/>
                  <a:gd name="T8" fmla="*/ 34 w 271"/>
                  <a:gd name="T9" fmla="*/ 0 h 393"/>
                  <a:gd name="T10" fmla="*/ 271 w 271"/>
                  <a:gd name="T11" fmla="*/ 0 h 393"/>
                  <a:gd name="T12" fmla="*/ 271 w 271"/>
                  <a:gd name="T13" fmla="*/ 372 h 393"/>
                  <a:gd name="T14" fmla="*/ 34 w 271"/>
                  <a:gd name="T15" fmla="*/ 372 h 393"/>
                  <a:gd name="T16" fmla="*/ 0 w 271"/>
                  <a:gd name="T17" fmla="*/ 393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1" h="393">
                    <a:moveTo>
                      <a:pt x="0" y="393"/>
                    </a:move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5"/>
                      <a:pt x="0" y="35"/>
                    </a:cubicBezTo>
                    <a:cubicBezTo>
                      <a:pt x="0" y="34"/>
                      <a:pt x="0" y="33"/>
                      <a:pt x="0" y="32"/>
                    </a:cubicBezTo>
                    <a:cubicBezTo>
                      <a:pt x="1" y="14"/>
                      <a:pt x="16" y="0"/>
                      <a:pt x="34" y="0"/>
                    </a:cubicBezTo>
                    <a:cubicBezTo>
                      <a:pt x="271" y="0"/>
                      <a:pt x="271" y="0"/>
                      <a:pt x="271" y="0"/>
                    </a:cubicBezTo>
                    <a:cubicBezTo>
                      <a:pt x="271" y="372"/>
                      <a:pt x="271" y="372"/>
                      <a:pt x="271" y="372"/>
                    </a:cubicBezTo>
                    <a:cubicBezTo>
                      <a:pt x="34" y="372"/>
                      <a:pt x="34" y="372"/>
                      <a:pt x="34" y="372"/>
                    </a:cubicBezTo>
                    <a:cubicBezTo>
                      <a:pt x="19" y="372"/>
                      <a:pt x="6" y="381"/>
                      <a:pt x="0" y="3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7"/>
              <p:cNvSpPr>
                <a:spLocks/>
              </p:cNvSpPr>
              <p:nvPr userDrawn="1"/>
            </p:nvSpPr>
            <p:spPr bwMode="auto">
              <a:xfrm>
                <a:off x="4210051" y="4495801"/>
                <a:ext cx="406400" cy="587375"/>
              </a:xfrm>
              <a:custGeom>
                <a:avLst/>
                <a:gdLst>
                  <a:gd name="T0" fmla="*/ 272 w 272"/>
                  <a:gd name="T1" fmla="*/ 393 h 393"/>
                  <a:gd name="T2" fmla="*/ 272 w 272"/>
                  <a:gd name="T3" fmla="*/ 36 h 393"/>
                  <a:gd name="T4" fmla="*/ 272 w 272"/>
                  <a:gd name="T5" fmla="*/ 35 h 393"/>
                  <a:gd name="T6" fmla="*/ 272 w 272"/>
                  <a:gd name="T7" fmla="*/ 32 h 393"/>
                  <a:gd name="T8" fmla="*/ 237 w 272"/>
                  <a:gd name="T9" fmla="*/ 0 h 393"/>
                  <a:gd name="T10" fmla="*/ 0 w 272"/>
                  <a:gd name="T11" fmla="*/ 0 h 393"/>
                  <a:gd name="T12" fmla="*/ 0 w 272"/>
                  <a:gd name="T13" fmla="*/ 372 h 393"/>
                  <a:gd name="T14" fmla="*/ 237 w 272"/>
                  <a:gd name="T15" fmla="*/ 372 h 393"/>
                  <a:gd name="T16" fmla="*/ 272 w 272"/>
                  <a:gd name="T17" fmla="*/ 393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2" h="393">
                    <a:moveTo>
                      <a:pt x="272" y="393"/>
                    </a:moveTo>
                    <a:cubicBezTo>
                      <a:pt x="272" y="36"/>
                      <a:pt x="272" y="36"/>
                      <a:pt x="272" y="36"/>
                    </a:cubicBezTo>
                    <a:cubicBezTo>
                      <a:pt x="272" y="36"/>
                      <a:pt x="272" y="35"/>
                      <a:pt x="272" y="35"/>
                    </a:cubicBezTo>
                    <a:cubicBezTo>
                      <a:pt x="272" y="34"/>
                      <a:pt x="272" y="33"/>
                      <a:pt x="272" y="32"/>
                    </a:cubicBezTo>
                    <a:cubicBezTo>
                      <a:pt x="270" y="14"/>
                      <a:pt x="255" y="0"/>
                      <a:pt x="23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72"/>
                      <a:pt x="0" y="372"/>
                      <a:pt x="0" y="372"/>
                    </a:cubicBezTo>
                    <a:cubicBezTo>
                      <a:pt x="237" y="372"/>
                      <a:pt x="237" y="372"/>
                      <a:pt x="237" y="372"/>
                    </a:cubicBezTo>
                    <a:cubicBezTo>
                      <a:pt x="252" y="372"/>
                      <a:pt x="265" y="381"/>
                      <a:pt x="272" y="3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8"/>
              <p:cNvSpPr>
                <a:spLocks/>
              </p:cNvSpPr>
              <p:nvPr userDrawn="1"/>
            </p:nvSpPr>
            <p:spPr bwMode="auto">
              <a:xfrm>
                <a:off x="4587876" y="4502151"/>
                <a:ext cx="28575" cy="581025"/>
              </a:xfrm>
              <a:custGeom>
                <a:avLst/>
                <a:gdLst>
                  <a:gd name="T0" fmla="*/ 19 w 19"/>
                  <a:gd name="T1" fmla="*/ 28 h 389"/>
                  <a:gd name="T2" fmla="*/ 0 w 19"/>
                  <a:gd name="T3" fmla="*/ 0 h 389"/>
                  <a:gd name="T4" fmla="*/ 0 w 19"/>
                  <a:gd name="T5" fmla="*/ 371 h 389"/>
                  <a:gd name="T6" fmla="*/ 19 w 19"/>
                  <a:gd name="T7" fmla="*/ 389 h 389"/>
                  <a:gd name="T8" fmla="*/ 19 w 19"/>
                  <a:gd name="T9" fmla="*/ 32 h 389"/>
                  <a:gd name="T10" fmla="*/ 19 w 19"/>
                  <a:gd name="T11" fmla="*/ 31 h 389"/>
                  <a:gd name="T12" fmla="*/ 19 w 19"/>
                  <a:gd name="T13" fmla="*/ 28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389">
                    <a:moveTo>
                      <a:pt x="19" y="28"/>
                    </a:moveTo>
                    <a:cubicBezTo>
                      <a:pt x="18" y="16"/>
                      <a:pt x="10" y="5"/>
                      <a:pt x="0" y="0"/>
                    </a:cubicBezTo>
                    <a:cubicBezTo>
                      <a:pt x="0" y="371"/>
                      <a:pt x="0" y="371"/>
                      <a:pt x="0" y="371"/>
                    </a:cubicBezTo>
                    <a:cubicBezTo>
                      <a:pt x="8" y="375"/>
                      <a:pt x="15" y="381"/>
                      <a:pt x="19" y="389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1"/>
                      <a:pt x="19" y="31"/>
                    </a:cubicBezTo>
                    <a:cubicBezTo>
                      <a:pt x="19" y="30"/>
                      <a:pt x="19" y="29"/>
                      <a:pt x="19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Rectangle 29"/>
              <p:cNvSpPr>
                <a:spLocks noChangeArrowheads="1"/>
              </p:cNvSpPr>
              <p:nvPr userDrawn="1"/>
            </p:nvSpPr>
            <p:spPr bwMode="auto">
              <a:xfrm>
                <a:off x="4667251" y="4594226"/>
                <a:ext cx="300038" cy="1905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Rectangle 30"/>
              <p:cNvSpPr>
                <a:spLocks noChangeArrowheads="1"/>
              </p:cNvSpPr>
              <p:nvPr userDrawn="1"/>
            </p:nvSpPr>
            <p:spPr bwMode="auto">
              <a:xfrm>
                <a:off x="4667251" y="4662488"/>
                <a:ext cx="300038" cy="20638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Rectangle 31"/>
              <p:cNvSpPr>
                <a:spLocks noChangeArrowheads="1"/>
              </p:cNvSpPr>
              <p:nvPr userDrawn="1"/>
            </p:nvSpPr>
            <p:spPr bwMode="auto">
              <a:xfrm>
                <a:off x="4667251" y="4733926"/>
                <a:ext cx="300038" cy="1905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Rectangle 32"/>
              <p:cNvSpPr>
                <a:spLocks noChangeArrowheads="1"/>
              </p:cNvSpPr>
              <p:nvPr userDrawn="1"/>
            </p:nvSpPr>
            <p:spPr bwMode="auto">
              <a:xfrm>
                <a:off x="4667251" y="4803776"/>
                <a:ext cx="300038" cy="17463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Rectangle 33"/>
              <p:cNvSpPr>
                <a:spLocks noChangeArrowheads="1"/>
              </p:cNvSpPr>
              <p:nvPr userDrawn="1"/>
            </p:nvSpPr>
            <p:spPr bwMode="auto">
              <a:xfrm>
                <a:off x="4667251" y="4872038"/>
                <a:ext cx="300038" cy="1905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Rectangle 34"/>
              <p:cNvSpPr>
                <a:spLocks noChangeArrowheads="1"/>
              </p:cNvSpPr>
              <p:nvPr userDrawn="1"/>
            </p:nvSpPr>
            <p:spPr bwMode="auto">
              <a:xfrm>
                <a:off x="4667251" y="4941888"/>
                <a:ext cx="300038" cy="20638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Rectangle 35"/>
              <p:cNvSpPr>
                <a:spLocks noChangeArrowheads="1"/>
              </p:cNvSpPr>
              <p:nvPr userDrawn="1"/>
            </p:nvSpPr>
            <p:spPr bwMode="auto">
              <a:xfrm>
                <a:off x="4260851" y="4594226"/>
                <a:ext cx="300038" cy="1905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Rectangle 36"/>
              <p:cNvSpPr>
                <a:spLocks noChangeArrowheads="1"/>
              </p:cNvSpPr>
              <p:nvPr userDrawn="1"/>
            </p:nvSpPr>
            <p:spPr bwMode="auto">
              <a:xfrm>
                <a:off x="4260851" y="4662488"/>
                <a:ext cx="300038" cy="20638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Rectangle 37"/>
              <p:cNvSpPr>
                <a:spLocks noChangeArrowheads="1"/>
              </p:cNvSpPr>
              <p:nvPr userDrawn="1"/>
            </p:nvSpPr>
            <p:spPr bwMode="auto">
              <a:xfrm>
                <a:off x="4260851" y="4733926"/>
                <a:ext cx="300038" cy="1905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Rectangle 38"/>
              <p:cNvSpPr>
                <a:spLocks noChangeArrowheads="1"/>
              </p:cNvSpPr>
              <p:nvPr userDrawn="1"/>
            </p:nvSpPr>
            <p:spPr bwMode="auto">
              <a:xfrm>
                <a:off x="4260851" y="4803776"/>
                <a:ext cx="300038" cy="17463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Rectangle 39"/>
              <p:cNvSpPr>
                <a:spLocks noChangeArrowheads="1"/>
              </p:cNvSpPr>
              <p:nvPr userDrawn="1"/>
            </p:nvSpPr>
            <p:spPr bwMode="auto">
              <a:xfrm>
                <a:off x="4260851" y="4872038"/>
                <a:ext cx="300038" cy="19050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Rectangle 40"/>
              <p:cNvSpPr>
                <a:spLocks noChangeArrowheads="1"/>
              </p:cNvSpPr>
              <p:nvPr userDrawn="1"/>
            </p:nvSpPr>
            <p:spPr bwMode="auto">
              <a:xfrm>
                <a:off x="4260851" y="4941888"/>
                <a:ext cx="300038" cy="20638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41"/>
              <p:cNvSpPr>
                <a:spLocks/>
              </p:cNvSpPr>
              <p:nvPr userDrawn="1"/>
            </p:nvSpPr>
            <p:spPr bwMode="auto">
              <a:xfrm>
                <a:off x="7267576" y="4406901"/>
                <a:ext cx="612775" cy="933450"/>
              </a:xfrm>
              <a:custGeom>
                <a:avLst/>
                <a:gdLst>
                  <a:gd name="T0" fmla="*/ 280 w 410"/>
                  <a:gd name="T1" fmla="*/ 230 h 625"/>
                  <a:gd name="T2" fmla="*/ 280 w 410"/>
                  <a:gd name="T3" fmla="*/ 38 h 625"/>
                  <a:gd name="T4" fmla="*/ 282 w 410"/>
                  <a:gd name="T5" fmla="*/ 38 h 625"/>
                  <a:gd name="T6" fmla="*/ 286 w 410"/>
                  <a:gd name="T7" fmla="*/ 35 h 625"/>
                  <a:gd name="T8" fmla="*/ 286 w 410"/>
                  <a:gd name="T9" fmla="*/ 3 h 625"/>
                  <a:gd name="T10" fmla="*/ 282 w 410"/>
                  <a:gd name="T11" fmla="*/ 0 h 625"/>
                  <a:gd name="T12" fmla="*/ 277 w 410"/>
                  <a:gd name="T13" fmla="*/ 0 h 625"/>
                  <a:gd name="T14" fmla="*/ 133 w 410"/>
                  <a:gd name="T15" fmla="*/ 0 h 625"/>
                  <a:gd name="T16" fmla="*/ 128 w 410"/>
                  <a:gd name="T17" fmla="*/ 0 h 625"/>
                  <a:gd name="T18" fmla="*/ 125 w 410"/>
                  <a:gd name="T19" fmla="*/ 3 h 625"/>
                  <a:gd name="T20" fmla="*/ 125 w 410"/>
                  <a:gd name="T21" fmla="*/ 35 h 625"/>
                  <a:gd name="T22" fmla="*/ 128 w 410"/>
                  <a:gd name="T23" fmla="*/ 38 h 625"/>
                  <a:gd name="T24" fmla="*/ 130 w 410"/>
                  <a:gd name="T25" fmla="*/ 38 h 625"/>
                  <a:gd name="T26" fmla="*/ 130 w 410"/>
                  <a:gd name="T27" fmla="*/ 230 h 625"/>
                  <a:gd name="T28" fmla="*/ 0 w 410"/>
                  <a:gd name="T29" fmla="*/ 420 h 625"/>
                  <a:gd name="T30" fmla="*/ 205 w 410"/>
                  <a:gd name="T31" fmla="*/ 625 h 625"/>
                  <a:gd name="T32" fmla="*/ 410 w 410"/>
                  <a:gd name="T33" fmla="*/ 420 h 625"/>
                  <a:gd name="T34" fmla="*/ 280 w 410"/>
                  <a:gd name="T35" fmla="*/ 230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10" h="625">
                    <a:moveTo>
                      <a:pt x="280" y="230"/>
                    </a:moveTo>
                    <a:cubicBezTo>
                      <a:pt x="280" y="38"/>
                      <a:pt x="280" y="38"/>
                      <a:pt x="280" y="38"/>
                    </a:cubicBezTo>
                    <a:cubicBezTo>
                      <a:pt x="282" y="38"/>
                      <a:pt x="282" y="38"/>
                      <a:pt x="282" y="38"/>
                    </a:cubicBezTo>
                    <a:cubicBezTo>
                      <a:pt x="284" y="38"/>
                      <a:pt x="286" y="37"/>
                      <a:pt x="286" y="35"/>
                    </a:cubicBezTo>
                    <a:cubicBezTo>
                      <a:pt x="286" y="3"/>
                      <a:pt x="286" y="3"/>
                      <a:pt x="286" y="3"/>
                    </a:cubicBezTo>
                    <a:cubicBezTo>
                      <a:pt x="286" y="1"/>
                      <a:pt x="284" y="0"/>
                      <a:pt x="282" y="0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6" y="0"/>
                      <a:pt x="125" y="1"/>
                      <a:pt x="125" y="3"/>
                    </a:cubicBezTo>
                    <a:cubicBezTo>
                      <a:pt x="125" y="35"/>
                      <a:pt x="125" y="35"/>
                      <a:pt x="125" y="35"/>
                    </a:cubicBezTo>
                    <a:cubicBezTo>
                      <a:pt x="125" y="37"/>
                      <a:pt x="126" y="38"/>
                      <a:pt x="128" y="38"/>
                    </a:cubicBezTo>
                    <a:cubicBezTo>
                      <a:pt x="130" y="38"/>
                      <a:pt x="130" y="38"/>
                      <a:pt x="130" y="38"/>
                    </a:cubicBezTo>
                    <a:cubicBezTo>
                      <a:pt x="130" y="230"/>
                      <a:pt x="130" y="230"/>
                      <a:pt x="130" y="230"/>
                    </a:cubicBezTo>
                    <a:cubicBezTo>
                      <a:pt x="54" y="260"/>
                      <a:pt x="0" y="334"/>
                      <a:pt x="0" y="420"/>
                    </a:cubicBezTo>
                    <a:cubicBezTo>
                      <a:pt x="0" y="533"/>
                      <a:pt x="92" y="625"/>
                      <a:pt x="205" y="625"/>
                    </a:cubicBezTo>
                    <a:cubicBezTo>
                      <a:pt x="318" y="625"/>
                      <a:pt x="410" y="533"/>
                      <a:pt x="410" y="420"/>
                    </a:cubicBezTo>
                    <a:cubicBezTo>
                      <a:pt x="410" y="334"/>
                      <a:pt x="356" y="260"/>
                      <a:pt x="280" y="2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42"/>
              <p:cNvSpPr>
                <a:spLocks noEditPoints="1"/>
              </p:cNvSpPr>
              <p:nvPr userDrawn="1"/>
            </p:nvSpPr>
            <p:spPr bwMode="auto">
              <a:xfrm>
                <a:off x="7305676" y="4764088"/>
                <a:ext cx="536575" cy="538163"/>
              </a:xfrm>
              <a:custGeom>
                <a:avLst/>
                <a:gdLst>
                  <a:gd name="T0" fmla="*/ 180 w 360"/>
                  <a:gd name="T1" fmla="*/ 0 h 360"/>
                  <a:gd name="T2" fmla="*/ 0 w 360"/>
                  <a:gd name="T3" fmla="*/ 180 h 360"/>
                  <a:gd name="T4" fmla="*/ 180 w 360"/>
                  <a:gd name="T5" fmla="*/ 360 h 360"/>
                  <a:gd name="T6" fmla="*/ 360 w 360"/>
                  <a:gd name="T7" fmla="*/ 180 h 360"/>
                  <a:gd name="T8" fmla="*/ 180 w 360"/>
                  <a:gd name="T9" fmla="*/ 0 h 360"/>
                  <a:gd name="T10" fmla="*/ 133 w 360"/>
                  <a:gd name="T11" fmla="*/ 277 h 360"/>
                  <a:gd name="T12" fmla="*/ 107 w 360"/>
                  <a:gd name="T13" fmla="*/ 251 h 360"/>
                  <a:gd name="T14" fmla="*/ 133 w 360"/>
                  <a:gd name="T15" fmla="*/ 225 h 360"/>
                  <a:gd name="T16" fmla="*/ 159 w 360"/>
                  <a:gd name="T17" fmla="*/ 251 h 360"/>
                  <a:gd name="T18" fmla="*/ 133 w 360"/>
                  <a:gd name="T19" fmla="*/ 277 h 360"/>
                  <a:gd name="T20" fmla="*/ 150 w 360"/>
                  <a:gd name="T21" fmla="*/ 166 h 360"/>
                  <a:gd name="T22" fmla="*/ 165 w 360"/>
                  <a:gd name="T23" fmla="*/ 150 h 360"/>
                  <a:gd name="T24" fmla="*/ 180 w 360"/>
                  <a:gd name="T25" fmla="*/ 166 h 360"/>
                  <a:gd name="T26" fmla="*/ 165 w 360"/>
                  <a:gd name="T27" fmla="*/ 181 h 360"/>
                  <a:gd name="T28" fmla="*/ 150 w 360"/>
                  <a:gd name="T29" fmla="*/ 166 h 360"/>
                  <a:gd name="T30" fmla="*/ 196 w 360"/>
                  <a:gd name="T31" fmla="*/ 340 h 360"/>
                  <a:gd name="T32" fmla="*/ 170 w 360"/>
                  <a:gd name="T33" fmla="*/ 314 h 360"/>
                  <a:gd name="T34" fmla="*/ 196 w 360"/>
                  <a:gd name="T35" fmla="*/ 288 h 360"/>
                  <a:gd name="T36" fmla="*/ 222 w 360"/>
                  <a:gd name="T37" fmla="*/ 314 h 360"/>
                  <a:gd name="T38" fmla="*/ 196 w 360"/>
                  <a:gd name="T39" fmla="*/ 340 h 360"/>
                  <a:gd name="T40" fmla="*/ 237 w 360"/>
                  <a:gd name="T41" fmla="*/ 173 h 360"/>
                  <a:gd name="T42" fmla="*/ 222 w 360"/>
                  <a:gd name="T43" fmla="*/ 158 h 360"/>
                  <a:gd name="T44" fmla="*/ 237 w 360"/>
                  <a:gd name="T45" fmla="*/ 143 h 360"/>
                  <a:gd name="T46" fmla="*/ 252 w 360"/>
                  <a:gd name="T47" fmla="*/ 158 h 360"/>
                  <a:gd name="T48" fmla="*/ 237 w 360"/>
                  <a:gd name="T49" fmla="*/ 173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60" h="360">
                    <a:moveTo>
                      <a:pt x="180" y="0"/>
                    </a:moveTo>
                    <a:cubicBezTo>
                      <a:pt x="81" y="0"/>
                      <a:pt x="0" y="81"/>
                      <a:pt x="0" y="180"/>
                    </a:cubicBezTo>
                    <a:cubicBezTo>
                      <a:pt x="0" y="280"/>
                      <a:pt x="81" y="360"/>
                      <a:pt x="180" y="360"/>
                    </a:cubicBezTo>
                    <a:cubicBezTo>
                      <a:pt x="280" y="360"/>
                      <a:pt x="360" y="280"/>
                      <a:pt x="360" y="180"/>
                    </a:cubicBezTo>
                    <a:cubicBezTo>
                      <a:pt x="360" y="81"/>
                      <a:pt x="280" y="0"/>
                      <a:pt x="180" y="0"/>
                    </a:cubicBezTo>
                    <a:close/>
                    <a:moveTo>
                      <a:pt x="133" y="277"/>
                    </a:moveTo>
                    <a:cubicBezTo>
                      <a:pt x="119" y="277"/>
                      <a:pt x="107" y="266"/>
                      <a:pt x="107" y="251"/>
                    </a:cubicBezTo>
                    <a:cubicBezTo>
                      <a:pt x="107" y="237"/>
                      <a:pt x="119" y="225"/>
                      <a:pt x="133" y="225"/>
                    </a:cubicBezTo>
                    <a:cubicBezTo>
                      <a:pt x="147" y="225"/>
                      <a:pt x="159" y="237"/>
                      <a:pt x="159" y="251"/>
                    </a:cubicBezTo>
                    <a:cubicBezTo>
                      <a:pt x="159" y="266"/>
                      <a:pt x="147" y="277"/>
                      <a:pt x="133" y="277"/>
                    </a:cubicBezTo>
                    <a:close/>
                    <a:moveTo>
                      <a:pt x="150" y="166"/>
                    </a:moveTo>
                    <a:cubicBezTo>
                      <a:pt x="150" y="157"/>
                      <a:pt x="156" y="150"/>
                      <a:pt x="165" y="150"/>
                    </a:cubicBezTo>
                    <a:cubicBezTo>
                      <a:pt x="173" y="150"/>
                      <a:pt x="180" y="157"/>
                      <a:pt x="180" y="166"/>
                    </a:cubicBezTo>
                    <a:cubicBezTo>
                      <a:pt x="180" y="174"/>
                      <a:pt x="173" y="181"/>
                      <a:pt x="165" y="181"/>
                    </a:cubicBezTo>
                    <a:cubicBezTo>
                      <a:pt x="156" y="181"/>
                      <a:pt x="150" y="174"/>
                      <a:pt x="150" y="166"/>
                    </a:cubicBezTo>
                    <a:close/>
                    <a:moveTo>
                      <a:pt x="196" y="340"/>
                    </a:moveTo>
                    <a:cubicBezTo>
                      <a:pt x="181" y="340"/>
                      <a:pt x="170" y="328"/>
                      <a:pt x="170" y="314"/>
                    </a:cubicBezTo>
                    <a:cubicBezTo>
                      <a:pt x="170" y="299"/>
                      <a:pt x="181" y="288"/>
                      <a:pt x="196" y="288"/>
                    </a:cubicBezTo>
                    <a:cubicBezTo>
                      <a:pt x="210" y="288"/>
                      <a:pt x="222" y="299"/>
                      <a:pt x="222" y="314"/>
                    </a:cubicBezTo>
                    <a:cubicBezTo>
                      <a:pt x="222" y="328"/>
                      <a:pt x="210" y="340"/>
                      <a:pt x="196" y="340"/>
                    </a:cubicBezTo>
                    <a:close/>
                    <a:moveTo>
                      <a:pt x="237" y="173"/>
                    </a:moveTo>
                    <a:cubicBezTo>
                      <a:pt x="229" y="173"/>
                      <a:pt x="222" y="166"/>
                      <a:pt x="222" y="158"/>
                    </a:cubicBezTo>
                    <a:cubicBezTo>
                      <a:pt x="222" y="149"/>
                      <a:pt x="229" y="143"/>
                      <a:pt x="237" y="143"/>
                    </a:cubicBezTo>
                    <a:cubicBezTo>
                      <a:pt x="245" y="143"/>
                      <a:pt x="252" y="149"/>
                      <a:pt x="252" y="158"/>
                    </a:cubicBezTo>
                    <a:cubicBezTo>
                      <a:pt x="252" y="166"/>
                      <a:pt x="245" y="173"/>
                      <a:pt x="237" y="173"/>
                    </a:cubicBezTo>
                    <a:close/>
                  </a:path>
                </a:pathLst>
              </a:custGeom>
              <a:solidFill>
                <a:srgbClr val="FD61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43"/>
              <p:cNvSpPr>
                <a:spLocks/>
              </p:cNvSpPr>
              <p:nvPr userDrawn="1"/>
            </p:nvSpPr>
            <p:spPr bwMode="auto">
              <a:xfrm>
                <a:off x="7318376" y="4432301"/>
                <a:ext cx="511175" cy="515938"/>
              </a:xfrm>
              <a:custGeom>
                <a:avLst/>
                <a:gdLst>
                  <a:gd name="T0" fmla="*/ 222 w 342"/>
                  <a:gd name="T1" fmla="*/ 229 h 346"/>
                  <a:gd name="T2" fmla="*/ 222 w 342"/>
                  <a:gd name="T3" fmla="*/ 3 h 346"/>
                  <a:gd name="T4" fmla="*/ 220 w 342"/>
                  <a:gd name="T5" fmla="*/ 0 h 346"/>
                  <a:gd name="T6" fmla="*/ 122 w 342"/>
                  <a:gd name="T7" fmla="*/ 0 h 346"/>
                  <a:gd name="T8" fmla="*/ 120 w 342"/>
                  <a:gd name="T9" fmla="*/ 3 h 346"/>
                  <a:gd name="T10" fmla="*/ 120 w 342"/>
                  <a:gd name="T11" fmla="*/ 229 h 346"/>
                  <a:gd name="T12" fmla="*/ 0 w 342"/>
                  <a:gd name="T13" fmla="*/ 346 h 346"/>
                  <a:gd name="T14" fmla="*/ 342 w 342"/>
                  <a:gd name="T15" fmla="*/ 346 h 346"/>
                  <a:gd name="T16" fmla="*/ 222 w 342"/>
                  <a:gd name="T17" fmla="*/ 229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2" h="346">
                    <a:moveTo>
                      <a:pt x="222" y="229"/>
                    </a:moveTo>
                    <a:cubicBezTo>
                      <a:pt x="222" y="3"/>
                      <a:pt x="222" y="3"/>
                      <a:pt x="222" y="3"/>
                    </a:cubicBezTo>
                    <a:cubicBezTo>
                      <a:pt x="222" y="1"/>
                      <a:pt x="221" y="0"/>
                      <a:pt x="220" y="0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21" y="0"/>
                      <a:pt x="120" y="1"/>
                      <a:pt x="120" y="3"/>
                    </a:cubicBezTo>
                    <a:cubicBezTo>
                      <a:pt x="120" y="229"/>
                      <a:pt x="120" y="229"/>
                      <a:pt x="120" y="229"/>
                    </a:cubicBezTo>
                    <a:cubicBezTo>
                      <a:pt x="63" y="246"/>
                      <a:pt x="18" y="290"/>
                      <a:pt x="0" y="346"/>
                    </a:cubicBezTo>
                    <a:cubicBezTo>
                      <a:pt x="342" y="346"/>
                      <a:pt x="342" y="346"/>
                      <a:pt x="342" y="346"/>
                    </a:cubicBezTo>
                    <a:cubicBezTo>
                      <a:pt x="324" y="290"/>
                      <a:pt x="279" y="246"/>
                      <a:pt x="222" y="22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Oval 44"/>
              <p:cNvSpPr>
                <a:spLocks noChangeArrowheads="1"/>
              </p:cNvSpPr>
              <p:nvPr userDrawn="1"/>
            </p:nvSpPr>
            <p:spPr bwMode="auto">
              <a:xfrm>
                <a:off x="7539038" y="4799013"/>
                <a:ext cx="109538" cy="111125"/>
              </a:xfrm>
              <a:prstGeom prst="ellipse">
                <a:avLst/>
              </a:prstGeom>
              <a:solidFill>
                <a:srgbClr val="DE3F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Oval 45"/>
              <p:cNvSpPr>
                <a:spLocks noChangeArrowheads="1"/>
              </p:cNvSpPr>
              <p:nvPr userDrawn="1"/>
            </p:nvSpPr>
            <p:spPr bwMode="auto">
              <a:xfrm>
                <a:off x="7519988" y="4583113"/>
                <a:ext cx="77788" cy="77788"/>
              </a:xfrm>
              <a:prstGeom prst="ellipse">
                <a:avLst/>
              </a:prstGeom>
              <a:solidFill>
                <a:srgbClr val="DE3F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Oval 46"/>
              <p:cNvSpPr>
                <a:spLocks noChangeArrowheads="1"/>
              </p:cNvSpPr>
              <p:nvPr userDrawn="1"/>
            </p:nvSpPr>
            <p:spPr bwMode="auto">
              <a:xfrm>
                <a:off x="7559676" y="4432301"/>
                <a:ext cx="44450" cy="44450"/>
              </a:xfrm>
              <a:prstGeom prst="ellipse">
                <a:avLst/>
              </a:prstGeom>
              <a:solidFill>
                <a:srgbClr val="FD61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47"/>
              <p:cNvSpPr>
                <a:spLocks noEditPoints="1"/>
              </p:cNvSpPr>
              <p:nvPr userDrawn="1"/>
            </p:nvSpPr>
            <p:spPr bwMode="auto">
              <a:xfrm>
                <a:off x="7002463" y="3338513"/>
                <a:ext cx="723900" cy="809625"/>
              </a:xfrm>
              <a:custGeom>
                <a:avLst/>
                <a:gdLst>
                  <a:gd name="T0" fmla="*/ 417 w 485"/>
                  <a:gd name="T1" fmla="*/ 237 h 542"/>
                  <a:gd name="T2" fmla="*/ 483 w 485"/>
                  <a:gd name="T3" fmla="*/ 131 h 542"/>
                  <a:gd name="T4" fmla="*/ 312 w 485"/>
                  <a:gd name="T5" fmla="*/ 4 h 542"/>
                  <a:gd name="T6" fmla="*/ 246 w 485"/>
                  <a:gd name="T7" fmla="*/ 456 h 542"/>
                  <a:gd name="T8" fmla="*/ 421 w 485"/>
                  <a:gd name="T9" fmla="*/ 350 h 542"/>
                  <a:gd name="T10" fmla="*/ 417 w 485"/>
                  <a:gd name="T11" fmla="*/ 237 h 542"/>
                  <a:gd name="T12" fmla="*/ 381 w 485"/>
                  <a:gd name="T13" fmla="*/ 416 h 542"/>
                  <a:gd name="T14" fmla="*/ 321 w 485"/>
                  <a:gd name="T15" fmla="*/ 446 h 542"/>
                  <a:gd name="T16" fmla="*/ 303 w 485"/>
                  <a:gd name="T17" fmla="*/ 382 h 542"/>
                  <a:gd name="T18" fmla="*/ 363 w 485"/>
                  <a:gd name="T19" fmla="*/ 351 h 542"/>
                  <a:gd name="T20" fmla="*/ 381 w 485"/>
                  <a:gd name="T21" fmla="*/ 416 h 5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5" h="542">
                    <a:moveTo>
                      <a:pt x="417" y="237"/>
                    </a:moveTo>
                    <a:cubicBezTo>
                      <a:pt x="458" y="200"/>
                      <a:pt x="485" y="180"/>
                      <a:pt x="483" y="131"/>
                    </a:cubicBezTo>
                    <a:cubicBezTo>
                      <a:pt x="481" y="65"/>
                      <a:pt x="439" y="0"/>
                      <a:pt x="312" y="4"/>
                    </a:cubicBezTo>
                    <a:cubicBezTo>
                      <a:pt x="157" y="9"/>
                      <a:pt x="0" y="235"/>
                      <a:pt x="246" y="456"/>
                    </a:cubicBezTo>
                    <a:cubicBezTo>
                      <a:pt x="341" y="542"/>
                      <a:pt x="470" y="438"/>
                      <a:pt x="421" y="350"/>
                    </a:cubicBezTo>
                    <a:cubicBezTo>
                      <a:pt x="407" y="325"/>
                      <a:pt x="384" y="266"/>
                      <a:pt x="417" y="237"/>
                    </a:cubicBezTo>
                    <a:close/>
                    <a:moveTo>
                      <a:pt x="381" y="416"/>
                    </a:moveTo>
                    <a:cubicBezTo>
                      <a:pt x="369" y="442"/>
                      <a:pt x="343" y="456"/>
                      <a:pt x="321" y="446"/>
                    </a:cubicBezTo>
                    <a:cubicBezTo>
                      <a:pt x="299" y="437"/>
                      <a:pt x="291" y="408"/>
                      <a:pt x="303" y="382"/>
                    </a:cubicBezTo>
                    <a:cubicBezTo>
                      <a:pt x="314" y="355"/>
                      <a:pt x="341" y="342"/>
                      <a:pt x="363" y="351"/>
                    </a:cubicBezTo>
                    <a:cubicBezTo>
                      <a:pt x="384" y="361"/>
                      <a:pt x="392" y="390"/>
                      <a:pt x="381" y="4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Oval 48"/>
              <p:cNvSpPr>
                <a:spLocks noChangeArrowheads="1"/>
              </p:cNvSpPr>
              <p:nvPr userDrawn="1"/>
            </p:nvSpPr>
            <p:spPr bwMode="auto">
              <a:xfrm>
                <a:off x="7562851" y="3432176"/>
                <a:ext cx="96838" cy="96838"/>
              </a:xfrm>
              <a:prstGeom prst="ellipse">
                <a:avLst/>
              </a:prstGeom>
              <a:solidFill>
                <a:srgbClr val="8FC4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49"/>
              <p:cNvSpPr>
                <a:spLocks/>
              </p:cNvSpPr>
              <p:nvPr userDrawn="1"/>
            </p:nvSpPr>
            <p:spPr bwMode="auto">
              <a:xfrm>
                <a:off x="7407276" y="3389313"/>
                <a:ext cx="106363" cy="107950"/>
              </a:xfrm>
              <a:custGeom>
                <a:avLst/>
                <a:gdLst>
                  <a:gd name="T0" fmla="*/ 60 w 72"/>
                  <a:gd name="T1" fmla="*/ 15 h 72"/>
                  <a:gd name="T2" fmla="*/ 56 w 72"/>
                  <a:gd name="T3" fmla="*/ 61 h 72"/>
                  <a:gd name="T4" fmla="*/ 11 w 72"/>
                  <a:gd name="T5" fmla="*/ 57 h 72"/>
                  <a:gd name="T6" fmla="*/ 15 w 72"/>
                  <a:gd name="T7" fmla="*/ 11 h 72"/>
                  <a:gd name="T8" fmla="*/ 60 w 72"/>
                  <a:gd name="T9" fmla="*/ 1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2">
                    <a:moveTo>
                      <a:pt x="60" y="15"/>
                    </a:moveTo>
                    <a:cubicBezTo>
                      <a:pt x="72" y="29"/>
                      <a:pt x="70" y="49"/>
                      <a:pt x="56" y="61"/>
                    </a:cubicBezTo>
                    <a:cubicBezTo>
                      <a:pt x="43" y="72"/>
                      <a:pt x="23" y="70"/>
                      <a:pt x="11" y="57"/>
                    </a:cubicBezTo>
                    <a:cubicBezTo>
                      <a:pt x="0" y="43"/>
                      <a:pt x="2" y="23"/>
                      <a:pt x="15" y="11"/>
                    </a:cubicBezTo>
                    <a:cubicBezTo>
                      <a:pt x="29" y="0"/>
                      <a:pt x="49" y="2"/>
                      <a:pt x="60" y="15"/>
                    </a:cubicBezTo>
                    <a:close/>
                  </a:path>
                </a:pathLst>
              </a:custGeom>
              <a:solidFill>
                <a:srgbClr val="FD61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50"/>
              <p:cNvSpPr>
                <a:spLocks/>
              </p:cNvSpPr>
              <p:nvPr userDrawn="1"/>
            </p:nvSpPr>
            <p:spPr bwMode="auto">
              <a:xfrm>
                <a:off x="7269163" y="3459163"/>
                <a:ext cx="104775" cy="104775"/>
              </a:xfrm>
              <a:custGeom>
                <a:avLst/>
                <a:gdLst>
                  <a:gd name="T0" fmla="*/ 40 w 70"/>
                  <a:gd name="T1" fmla="*/ 3 h 70"/>
                  <a:gd name="T2" fmla="*/ 67 w 70"/>
                  <a:gd name="T3" fmla="*/ 41 h 70"/>
                  <a:gd name="T4" fmla="*/ 29 w 70"/>
                  <a:gd name="T5" fmla="*/ 67 h 70"/>
                  <a:gd name="T6" fmla="*/ 3 w 70"/>
                  <a:gd name="T7" fmla="*/ 29 h 70"/>
                  <a:gd name="T8" fmla="*/ 40 w 70"/>
                  <a:gd name="T9" fmla="*/ 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70">
                    <a:moveTo>
                      <a:pt x="40" y="3"/>
                    </a:moveTo>
                    <a:cubicBezTo>
                      <a:pt x="58" y="6"/>
                      <a:pt x="70" y="23"/>
                      <a:pt x="67" y="41"/>
                    </a:cubicBezTo>
                    <a:cubicBezTo>
                      <a:pt x="63" y="58"/>
                      <a:pt x="47" y="70"/>
                      <a:pt x="29" y="67"/>
                    </a:cubicBezTo>
                    <a:cubicBezTo>
                      <a:pt x="12" y="64"/>
                      <a:pt x="0" y="47"/>
                      <a:pt x="3" y="29"/>
                    </a:cubicBezTo>
                    <a:cubicBezTo>
                      <a:pt x="6" y="12"/>
                      <a:pt x="23" y="0"/>
                      <a:pt x="40" y="3"/>
                    </a:cubicBezTo>
                    <a:close/>
                  </a:path>
                </a:pathLst>
              </a:custGeom>
              <a:solidFill>
                <a:srgbClr val="DE3F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51"/>
              <p:cNvSpPr>
                <a:spLocks/>
              </p:cNvSpPr>
              <p:nvPr userDrawn="1"/>
            </p:nvSpPr>
            <p:spPr bwMode="auto">
              <a:xfrm>
                <a:off x="7204076" y="3598863"/>
                <a:ext cx="109538" cy="109538"/>
              </a:xfrm>
              <a:custGeom>
                <a:avLst/>
                <a:gdLst>
                  <a:gd name="T0" fmla="*/ 21 w 74"/>
                  <a:gd name="T1" fmla="*/ 9 h 74"/>
                  <a:gd name="T2" fmla="*/ 65 w 74"/>
                  <a:gd name="T3" fmla="*/ 21 h 74"/>
                  <a:gd name="T4" fmla="*/ 53 w 74"/>
                  <a:gd name="T5" fmla="*/ 65 h 74"/>
                  <a:gd name="T6" fmla="*/ 9 w 74"/>
                  <a:gd name="T7" fmla="*/ 53 h 74"/>
                  <a:gd name="T8" fmla="*/ 21 w 74"/>
                  <a:gd name="T9" fmla="*/ 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74">
                    <a:moveTo>
                      <a:pt x="21" y="9"/>
                    </a:moveTo>
                    <a:cubicBezTo>
                      <a:pt x="36" y="0"/>
                      <a:pt x="56" y="5"/>
                      <a:pt x="65" y="21"/>
                    </a:cubicBezTo>
                    <a:cubicBezTo>
                      <a:pt x="74" y="36"/>
                      <a:pt x="69" y="56"/>
                      <a:pt x="53" y="65"/>
                    </a:cubicBezTo>
                    <a:cubicBezTo>
                      <a:pt x="38" y="74"/>
                      <a:pt x="18" y="68"/>
                      <a:pt x="9" y="53"/>
                    </a:cubicBezTo>
                    <a:cubicBezTo>
                      <a:pt x="0" y="38"/>
                      <a:pt x="6" y="18"/>
                      <a:pt x="21" y="9"/>
                    </a:cubicBezTo>
                    <a:close/>
                  </a:path>
                </a:pathLst>
              </a:custGeom>
              <a:solidFill>
                <a:srgbClr val="1B5E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52"/>
              <p:cNvSpPr>
                <a:spLocks/>
              </p:cNvSpPr>
              <p:nvPr userDrawn="1"/>
            </p:nvSpPr>
            <p:spPr bwMode="auto">
              <a:xfrm>
                <a:off x="7248526" y="3748088"/>
                <a:ext cx="109538" cy="109538"/>
              </a:xfrm>
              <a:custGeom>
                <a:avLst/>
                <a:gdLst>
                  <a:gd name="T0" fmla="*/ 6 w 73"/>
                  <a:gd name="T1" fmla="*/ 25 h 73"/>
                  <a:gd name="T2" fmla="*/ 47 w 73"/>
                  <a:gd name="T3" fmla="*/ 6 h 73"/>
                  <a:gd name="T4" fmla="*/ 66 w 73"/>
                  <a:gd name="T5" fmla="*/ 47 h 73"/>
                  <a:gd name="T6" fmla="*/ 25 w 73"/>
                  <a:gd name="T7" fmla="*/ 67 h 73"/>
                  <a:gd name="T8" fmla="*/ 6 w 73"/>
                  <a:gd name="T9" fmla="*/ 25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73">
                    <a:moveTo>
                      <a:pt x="6" y="25"/>
                    </a:moveTo>
                    <a:cubicBezTo>
                      <a:pt x="12" y="9"/>
                      <a:pt x="31" y="0"/>
                      <a:pt x="47" y="6"/>
                    </a:cubicBezTo>
                    <a:cubicBezTo>
                      <a:pt x="64" y="12"/>
                      <a:pt x="73" y="31"/>
                      <a:pt x="66" y="47"/>
                    </a:cubicBezTo>
                    <a:cubicBezTo>
                      <a:pt x="60" y="64"/>
                      <a:pt x="42" y="73"/>
                      <a:pt x="25" y="67"/>
                    </a:cubicBezTo>
                    <a:cubicBezTo>
                      <a:pt x="9" y="61"/>
                      <a:pt x="0" y="42"/>
                      <a:pt x="6" y="25"/>
                    </a:cubicBezTo>
                    <a:close/>
                  </a:path>
                </a:pathLst>
              </a:custGeom>
              <a:solidFill>
                <a:srgbClr val="1037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53"/>
              <p:cNvSpPr>
                <a:spLocks/>
              </p:cNvSpPr>
              <p:nvPr userDrawn="1"/>
            </p:nvSpPr>
            <p:spPr bwMode="auto">
              <a:xfrm>
                <a:off x="7769226" y="3757613"/>
                <a:ext cx="127000" cy="173038"/>
              </a:xfrm>
              <a:custGeom>
                <a:avLst/>
                <a:gdLst>
                  <a:gd name="T0" fmla="*/ 64 w 85"/>
                  <a:gd name="T1" fmla="*/ 96 h 116"/>
                  <a:gd name="T2" fmla="*/ 20 w 85"/>
                  <a:gd name="T3" fmla="*/ 96 h 116"/>
                  <a:gd name="T4" fmla="*/ 0 w 85"/>
                  <a:gd name="T5" fmla="*/ 3 h 116"/>
                  <a:gd name="T6" fmla="*/ 85 w 85"/>
                  <a:gd name="T7" fmla="*/ 3 h 116"/>
                  <a:gd name="T8" fmla="*/ 64 w 85"/>
                  <a:gd name="T9" fmla="*/ 9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16">
                    <a:moveTo>
                      <a:pt x="64" y="96"/>
                    </a:moveTo>
                    <a:cubicBezTo>
                      <a:pt x="60" y="116"/>
                      <a:pt x="25" y="116"/>
                      <a:pt x="20" y="96"/>
                    </a:cubicBezTo>
                    <a:cubicBezTo>
                      <a:pt x="14" y="61"/>
                      <a:pt x="8" y="39"/>
                      <a:pt x="0" y="3"/>
                    </a:cubicBezTo>
                    <a:cubicBezTo>
                      <a:pt x="28" y="0"/>
                      <a:pt x="57" y="0"/>
                      <a:pt x="85" y="3"/>
                    </a:cubicBezTo>
                    <a:cubicBezTo>
                      <a:pt x="77" y="39"/>
                      <a:pt x="71" y="61"/>
                      <a:pt x="64" y="96"/>
                    </a:cubicBezTo>
                    <a:close/>
                  </a:path>
                </a:pathLst>
              </a:custGeom>
              <a:solidFill>
                <a:srgbClr val="D1E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54"/>
              <p:cNvSpPr>
                <a:spLocks/>
              </p:cNvSpPr>
              <p:nvPr userDrawn="1"/>
            </p:nvSpPr>
            <p:spPr bwMode="auto">
              <a:xfrm>
                <a:off x="7770813" y="3325813"/>
                <a:ext cx="123825" cy="434975"/>
              </a:xfrm>
              <a:custGeom>
                <a:avLst/>
                <a:gdLst>
                  <a:gd name="T0" fmla="*/ 68 w 83"/>
                  <a:gd name="T1" fmla="*/ 54 h 292"/>
                  <a:gd name="T2" fmla="*/ 15 w 83"/>
                  <a:gd name="T3" fmla="*/ 54 h 292"/>
                  <a:gd name="T4" fmla="*/ 0 w 83"/>
                  <a:gd name="T5" fmla="*/ 292 h 292"/>
                  <a:gd name="T6" fmla="*/ 83 w 83"/>
                  <a:gd name="T7" fmla="*/ 292 h 292"/>
                  <a:gd name="T8" fmla="*/ 68 w 83"/>
                  <a:gd name="T9" fmla="*/ 54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292">
                    <a:moveTo>
                      <a:pt x="68" y="54"/>
                    </a:moveTo>
                    <a:cubicBezTo>
                      <a:pt x="65" y="0"/>
                      <a:pt x="17" y="0"/>
                      <a:pt x="15" y="54"/>
                    </a:cubicBezTo>
                    <a:cubicBezTo>
                      <a:pt x="10" y="144"/>
                      <a:pt x="5" y="201"/>
                      <a:pt x="0" y="292"/>
                    </a:cubicBezTo>
                    <a:cubicBezTo>
                      <a:pt x="27" y="292"/>
                      <a:pt x="55" y="292"/>
                      <a:pt x="83" y="292"/>
                    </a:cubicBezTo>
                    <a:cubicBezTo>
                      <a:pt x="77" y="201"/>
                      <a:pt x="73" y="144"/>
                      <a:pt x="68" y="54"/>
                    </a:cubicBezTo>
                    <a:close/>
                  </a:path>
                </a:pathLst>
              </a:custGeom>
              <a:solidFill>
                <a:srgbClr val="1037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Rectangle 55"/>
              <p:cNvSpPr>
                <a:spLocks noChangeArrowheads="1"/>
              </p:cNvSpPr>
              <p:nvPr userDrawn="1"/>
            </p:nvSpPr>
            <p:spPr bwMode="auto">
              <a:xfrm>
                <a:off x="7766051" y="3760788"/>
                <a:ext cx="133350" cy="20638"/>
              </a:xfrm>
              <a:prstGeom prst="rect">
                <a:avLst/>
              </a:prstGeom>
              <a:solidFill>
                <a:srgbClr val="1037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56"/>
              <p:cNvSpPr>
                <a:spLocks/>
              </p:cNvSpPr>
              <p:nvPr userDrawn="1"/>
            </p:nvSpPr>
            <p:spPr bwMode="auto">
              <a:xfrm>
                <a:off x="7764463" y="3871913"/>
                <a:ext cx="133350" cy="188913"/>
              </a:xfrm>
              <a:custGeom>
                <a:avLst/>
                <a:gdLst>
                  <a:gd name="T0" fmla="*/ 9 w 89"/>
                  <a:gd name="T1" fmla="*/ 69 h 127"/>
                  <a:gd name="T2" fmla="*/ 31 w 89"/>
                  <a:gd name="T3" fmla="*/ 127 h 127"/>
                  <a:gd name="T4" fmla="*/ 85 w 89"/>
                  <a:gd name="T5" fmla="*/ 65 h 127"/>
                  <a:gd name="T6" fmla="*/ 88 w 89"/>
                  <a:gd name="T7" fmla="*/ 42 h 127"/>
                  <a:gd name="T8" fmla="*/ 42 w 89"/>
                  <a:gd name="T9" fmla="*/ 2 h 127"/>
                  <a:gd name="T10" fmla="*/ 2 w 89"/>
                  <a:gd name="T11" fmla="*/ 48 h 127"/>
                  <a:gd name="T12" fmla="*/ 9 w 89"/>
                  <a:gd name="T13" fmla="*/ 6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127">
                    <a:moveTo>
                      <a:pt x="9" y="69"/>
                    </a:moveTo>
                    <a:cubicBezTo>
                      <a:pt x="18" y="82"/>
                      <a:pt x="45" y="108"/>
                      <a:pt x="31" y="127"/>
                    </a:cubicBezTo>
                    <a:cubicBezTo>
                      <a:pt x="31" y="127"/>
                      <a:pt x="75" y="100"/>
                      <a:pt x="85" y="65"/>
                    </a:cubicBezTo>
                    <a:cubicBezTo>
                      <a:pt x="88" y="58"/>
                      <a:pt x="89" y="51"/>
                      <a:pt x="88" y="42"/>
                    </a:cubicBezTo>
                    <a:cubicBezTo>
                      <a:pt x="87" y="18"/>
                      <a:pt x="66" y="0"/>
                      <a:pt x="42" y="2"/>
                    </a:cubicBezTo>
                    <a:cubicBezTo>
                      <a:pt x="18" y="4"/>
                      <a:pt x="0" y="25"/>
                      <a:pt x="2" y="48"/>
                    </a:cubicBezTo>
                    <a:cubicBezTo>
                      <a:pt x="3" y="56"/>
                      <a:pt x="5" y="63"/>
                      <a:pt x="9" y="69"/>
                    </a:cubicBezTo>
                    <a:close/>
                  </a:path>
                </a:pathLst>
              </a:custGeom>
              <a:solidFill>
                <a:srgbClr val="DE3F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57"/>
              <p:cNvSpPr>
                <a:spLocks/>
              </p:cNvSpPr>
              <p:nvPr userDrawn="1"/>
            </p:nvSpPr>
            <p:spPr bwMode="auto">
              <a:xfrm>
                <a:off x="7766051" y="3875088"/>
                <a:ext cx="85725" cy="185738"/>
              </a:xfrm>
              <a:custGeom>
                <a:avLst/>
                <a:gdLst>
                  <a:gd name="T0" fmla="*/ 36 w 57"/>
                  <a:gd name="T1" fmla="*/ 63 h 125"/>
                  <a:gd name="T2" fmla="*/ 42 w 57"/>
                  <a:gd name="T3" fmla="*/ 0 h 125"/>
                  <a:gd name="T4" fmla="*/ 41 w 57"/>
                  <a:gd name="T5" fmla="*/ 0 h 125"/>
                  <a:gd name="T6" fmla="*/ 20 w 57"/>
                  <a:gd name="T7" fmla="*/ 7 h 125"/>
                  <a:gd name="T8" fmla="*/ 1 w 57"/>
                  <a:gd name="T9" fmla="*/ 46 h 125"/>
                  <a:gd name="T10" fmla="*/ 8 w 57"/>
                  <a:gd name="T11" fmla="*/ 67 h 125"/>
                  <a:gd name="T12" fmla="*/ 30 w 57"/>
                  <a:gd name="T13" fmla="*/ 125 h 125"/>
                  <a:gd name="T14" fmla="*/ 36 w 57"/>
                  <a:gd name="T15" fmla="*/ 6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125">
                    <a:moveTo>
                      <a:pt x="36" y="63"/>
                    </a:moveTo>
                    <a:cubicBezTo>
                      <a:pt x="14" y="23"/>
                      <a:pt x="42" y="0"/>
                      <a:pt x="42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3" y="1"/>
                      <a:pt x="26" y="3"/>
                      <a:pt x="20" y="7"/>
                    </a:cubicBezTo>
                    <a:cubicBezTo>
                      <a:pt x="8" y="16"/>
                      <a:pt x="0" y="30"/>
                      <a:pt x="1" y="46"/>
                    </a:cubicBezTo>
                    <a:cubicBezTo>
                      <a:pt x="2" y="54"/>
                      <a:pt x="4" y="61"/>
                      <a:pt x="8" y="67"/>
                    </a:cubicBezTo>
                    <a:cubicBezTo>
                      <a:pt x="17" y="80"/>
                      <a:pt x="44" y="106"/>
                      <a:pt x="30" y="125"/>
                    </a:cubicBezTo>
                    <a:cubicBezTo>
                      <a:pt x="30" y="125"/>
                      <a:pt x="57" y="103"/>
                      <a:pt x="36" y="63"/>
                    </a:cubicBezTo>
                    <a:close/>
                  </a:path>
                </a:pathLst>
              </a:custGeom>
              <a:solidFill>
                <a:srgbClr val="FD61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Rectangle 58"/>
              <p:cNvSpPr>
                <a:spLocks noChangeArrowheads="1"/>
              </p:cNvSpPr>
              <p:nvPr userDrawn="1"/>
            </p:nvSpPr>
            <p:spPr bwMode="auto">
              <a:xfrm>
                <a:off x="5502276" y="6049963"/>
                <a:ext cx="80963" cy="90488"/>
              </a:xfrm>
              <a:prstGeom prst="rect">
                <a:avLst/>
              </a:pr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59"/>
              <p:cNvSpPr>
                <a:spLocks/>
              </p:cNvSpPr>
              <p:nvPr userDrawn="1"/>
            </p:nvSpPr>
            <p:spPr bwMode="auto">
              <a:xfrm>
                <a:off x="5094288" y="5329238"/>
                <a:ext cx="765175" cy="766763"/>
              </a:xfrm>
              <a:custGeom>
                <a:avLst/>
                <a:gdLst>
                  <a:gd name="T0" fmla="*/ 489 w 513"/>
                  <a:gd name="T1" fmla="*/ 362 h 514"/>
                  <a:gd name="T2" fmla="*/ 471 w 513"/>
                  <a:gd name="T3" fmla="*/ 383 h 514"/>
                  <a:gd name="T4" fmla="*/ 131 w 513"/>
                  <a:gd name="T5" fmla="*/ 383 h 514"/>
                  <a:gd name="T6" fmla="*/ 131 w 513"/>
                  <a:gd name="T7" fmla="*/ 43 h 514"/>
                  <a:gd name="T8" fmla="*/ 152 w 513"/>
                  <a:gd name="T9" fmla="*/ 25 h 514"/>
                  <a:gd name="T10" fmla="*/ 127 w 513"/>
                  <a:gd name="T11" fmla="*/ 0 h 514"/>
                  <a:gd name="T12" fmla="*/ 107 w 513"/>
                  <a:gd name="T13" fmla="*/ 19 h 514"/>
                  <a:gd name="T14" fmla="*/ 107 w 513"/>
                  <a:gd name="T15" fmla="*/ 407 h 514"/>
                  <a:gd name="T16" fmla="*/ 495 w 513"/>
                  <a:gd name="T17" fmla="*/ 407 h 514"/>
                  <a:gd name="T18" fmla="*/ 513 w 513"/>
                  <a:gd name="T19" fmla="*/ 387 h 514"/>
                  <a:gd name="T20" fmla="*/ 489 w 513"/>
                  <a:gd name="T21" fmla="*/ 362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13" h="514">
                    <a:moveTo>
                      <a:pt x="489" y="362"/>
                    </a:moveTo>
                    <a:cubicBezTo>
                      <a:pt x="484" y="370"/>
                      <a:pt x="477" y="376"/>
                      <a:pt x="471" y="383"/>
                    </a:cubicBezTo>
                    <a:cubicBezTo>
                      <a:pt x="377" y="477"/>
                      <a:pt x="225" y="477"/>
                      <a:pt x="131" y="383"/>
                    </a:cubicBezTo>
                    <a:cubicBezTo>
                      <a:pt x="37" y="289"/>
                      <a:pt x="37" y="137"/>
                      <a:pt x="131" y="43"/>
                    </a:cubicBezTo>
                    <a:cubicBezTo>
                      <a:pt x="137" y="36"/>
                      <a:pt x="144" y="30"/>
                      <a:pt x="152" y="25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0" y="6"/>
                      <a:pt x="113" y="12"/>
                      <a:pt x="107" y="19"/>
                    </a:cubicBezTo>
                    <a:cubicBezTo>
                      <a:pt x="0" y="126"/>
                      <a:pt x="0" y="300"/>
                      <a:pt x="107" y="407"/>
                    </a:cubicBezTo>
                    <a:cubicBezTo>
                      <a:pt x="214" y="514"/>
                      <a:pt x="388" y="514"/>
                      <a:pt x="495" y="407"/>
                    </a:cubicBezTo>
                    <a:cubicBezTo>
                      <a:pt x="502" y="401"/>
                      <a:pt x="508" y="394"/>
                      <a:pt x="513" y="387"/>
                    </a:cubicBezTo>
                    <a:lnTo>
                      <a:pt x="489" y="362"/>
                    </a:ln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60"/>
              <p:cNvSpPr>
                <a:spLocks/>
              </p:cNvSpPr>
              <p:nvPr userDrawn="1"/>
            </p:nvSpPr>
            <p:spPr bwMode="auto">
              <a:xfrm>
                <a:off x="5240338" y="5308601"/>
                <a:ext cx="119063" cy="119063"/>
              </a:xfrm>
              <a:custGeom>
                <a:avLst/>
                <a:gdLst>
                  <a:gd name="T0" fmla="*/ 60 w 75"/>
                  <a:gd name="T1" fmla="*/ 75 h 75"/>
                  <a:gd name="T2" fmla="*/ 75 w 75"/>
                  <a:gd name="T3" fmla="*/ 60 h 75"/>
                  <a:gd name="T4" fmla="*/ 15 w 75"/>
                  <a:gd name="T5" fmla="*/ 0 h 75"/>
                  <a:gd name="T6" fmla="*/ 0 w 75"/>
                  <a:gd name="T7" fmla="*/ 15 h 75"/>
                  <a:gd name="T8" fmla="*/ 60 w 75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75">
                    <a:moveTo>
                      <a:pt x="60" y="75"/>
                    </a:moveTo>
                    <a:lnTo>
                      <a:pt x="75" y="60"/>
                    </a:lnTo>
                    <a:lnTo>
                      <a:pt x="15" y="0"/>
                    </a:lnTo>
                    <a:lnTo>
                      <a:pt x="0" y="15"/>
                    </a:lnTo>
                    <a:lnTo>
                      <a:pt x="60" y="75"/>
                    </a:ln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Oval 61"/>
              <p:cNvSpPr>
                <a:spLocks noChangeArrowheads="1"/>
              </p:cNvSpPr>
              <p:nvPr userDrawn="1"/>
            </p:nvSpPr>
            <p:spPr bwMode="auto">
              <a:xfrm>
                <a:off x="5218113" y="5287963"/>
                <a:ext cx="63500" cy="61913"/>
              </a:xfrm>
              <a:prstGeom prst="ellipse">
                <a:avLst/>
              </a:pr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62"/>
              <p:cNvSpPr>
                <a:spLocks/>
              </p:cNvSpPr>
              <p:nvPr userDrawn="1"/>
            </p:nvSpPr>
            <p:spPr bwMode="auto">
              <a:xfrm>
                <a:off x="5343526" y="6140451"/>
                <a:ext cx="403225" cy="55563"/>
              </a:xfrm>
              <a:custGeom>
                <a:avLst/>
                <a:gdLst>
                  <a:gd name="T0" fmla="*/ 270 w 270"/>
                  <a:gd name="T1" fmla="*/ 38 h 38"/>
                  <a:gd name="T2" fmla="*/ 231 w 270"/>
                  <a:gd name="T3" fmla="*/ 0 h 38"/>
                  <a:gd name="T4" fmla="*/ 40 w 270"/>
                  <a:gd name="T5" fmla="*/ 0 h 38"/>
                  <a:gd name="T6" fmla="*/ 0 w 270"/>
                  <a:gd name="T7" fmla="*/ 38 h 38"/>
                  <a:gd name="T8" fmla="*/ 270 w 27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38">
                    <a:moveTo>
                      <a:pt x="270" y="38"/>
                    </a:moveTo>
                    <a:cubicBezTo>
                      <a:pt x="269" y="17"/>
                      <a:pt x="252" y="0"/>
                      <a:pt x="231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18" y="0"/>
                      <a:pt x="1" y="17"/>
                      <a:pt x="0" y="38"/>
                    </a:cubicBezTo>
                    <a:lnTo>
                      <a:pt x="270" y="38"/>
                    </a:ln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63"/>
              <p:cNvSpPr>
                <a:spLocks/>
              </p:cNvSpPr>
              <p:nvPr userDrawn="1"/>
            </p:nvSpPr>
            <p:spPr bwMode="auto">
              <a:xfrm>
                <a:off x="5761038" y="5830888"/>
                <a:ext cx="120650" cy="119063"/>
              </a:xfrm>
              <a:custGeom>
                <a:avLst/>
                <a:gdLst>
                  <a:gd name="T0" fmla="*/ 16 w 76"/>
                  <a:gd name="T1" fmla="*/ 0 h 75"/>
                  <a:gd name="T2" fmla="*/ 0 w 76"/>
                  <a:gd name="T3" fmla="*/ 15 h 75"/>
                  <a:gd name="T4" fmla="*/ 61 w 76"/>
                  <a:gd name="T5" fmla="*/ 75 h 75"/>
                  <a:gd name="T6" fmla="*/ 76 w 76"/>
                  <a:gd name="T7" fmla="*/ 60 h 75"/>
                  <a:gd name="T8" fmla="*/ 16 w 76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75">
                    <a:moveTo>
                      <a:pt x="16" y="0"/>
                    </a:moveTo>
                    <a:lnTo>
                      <a:pt x="0" y="15"/>
                    </a:lnTo>
                    <a:lnTo>
                      <a:pt x="61" y="75"/>
                    </a:lnTo>
                    <a:lnTo>
                      <a:pt x="76" y="6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Oval 64"/>
              <p:cNvSpPr>
                <a:spLocks noChangeArrowheads="1"/>
              </p:cNvSpPr>
              <p:nvPr userDrawn="1"/>
            </p:nvSpPr>
            <p:spPr bwMode="auto">
              <a:xfrm>
                <a:off x="5840413" y="5908676"/>
                <a:ext cx="63500" cy="61913"/>
              </a:xfrm>
              <a:prstGeom prst="ellipse">
                <a:avLst/>
              </a:pr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65"/>
              <p:cNvSpPr>
                <a:spLocks/>
              </p:cNvSpPr>
              <p:nvPr userDrawn="1"/>
            </p:nvSpPr>
            <p:spPr bwMode="auto">
              <a:xfrm>
                <a:off x="5207001" y="5310188"/>
                <a:ext cx="676275" cy="674688"/>
              </a:xfrm>
              <a:custGeom>
                <a:avLst/>
                <a:gdLst>
                  <a:gd name="T0" fmla="*/ 80 w 452"/>
                  <a:gd name="T1" fmla="*/ 80 h 452"/>
                  <a:gd name="T2" fmla="*/ 80 w 452"/>
                  <a:gd name="T3" fmla="*/ 372 h 452"/>
                  <a:gd name="T4" fmla="*/ 372 w 452"/>
                  <a:gd name="T5" fmla="*/ 372 h 452"/>
                  <a:gd name="T6" fmla="*/ 372 w 452"/>
                  <a:gd name="T7" fmla="*/ 80 h 452"/>
                  <a:gd name="T8" fmla="*/ 80 w 452"/>
                  <a:gd name="T9" fmla="*/ 80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2" h="452">
                    <a:moveTo>
                      <a:pt x="80" y="80"/>
                    </a:moveTo>
                    <a:cubicBezTo>
                      <a:pt x="0" y="160"/>
                      <a:pt x="0" y="291"/>
                      <a:pt x="80" y="372"/>
                    </a:cubicBezTo>
                    <a:cubicBezTo>
                      <a:pt x="161" y="452"/>
                      <a:pt x="292" y="452"/>
                      <a:pt x="372" y="372"/>
                    </a:cubicBezTo>
                    <a:cubicBezTo>
                      <a:pt x="452" y="291"/>
                      <a:pt x="452" y="160"/>
                      <a:pt x="372" y="80"/>
                    </a:cubicBezTo>
                    <a:cubicBezTo>
                      <a:pt x="292" y="0"/>
                      <a:pt x="161" y="0"/>
                      <a:pt x="80" y="80"/>
                    </a:cubicBezTo>
                    <a:close/>
                  </a:path>
                </a:pathLst>
              </a:custGeom>
              <a:solidFill>
                <a:srgbClr val="1C75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66"/>
              <p:cNvSpPr>
                <a:spLocks/>
              </p:cNvSpPr>
              <p:nvPr userDrawn="1"/>
            </p:nvSpPr>
            <p:spPr bwMode="auto">
              <a:xfrm>
                <a:off x="5800726" y="5510213"/>
                <a:ext cx="42863" cy="92075"/>
              </a:xfrm>
              <a:custGeom>
                <a:avLst/>
                <a:gdLst>
                  <a:gd name="T0" fmla="*/ 13 w 29"/>
                  <a:gd name="T1" fmla="*/ 1 h 62"/>
                  <a:gd name="T2" fmla="*/ 13 w 29"/>
                  <a:gd name="T3" fmla="*/ 2 h 62"/>
                  <a:gd name="T4" fmla="*/ 14 w 29"/>
                  <a:gd name="T5" fmla="*/ 4 h 62"/>
                  <a:gd name="T6" fmla="*/ 21 w 29"/>
                  <a:gd name="T7" fmla="*/ 19 h 62"/>
                  <a:gd name="T8" fmla="*/ 29 w 29"/>
                  <a:gd name="T9" fmla="*/ 50 h 62"/>
                  <a:gd name="T10" fmla="*/ 27 w 29"/>
                  <a:gd name="T11" fmla="*/ 56 h 62"/>
                  <a:gd name="T12" fmla="*/ 23 w 29"/>
                  <a:gd name="T13" fmla="*/ 62 h 62"/>
                  <a:gd name="T14" fmla="*/ 18 w 29"/>
                  <a:gd name="T15" fmla="*/ 59 h 62"/>
                  <a:gd name="T16" fmla="*/ 15 w 29"/>
                  <a:gd name="T17" fmla="*/ 57 h 62"/>
                  <a:gd name="T18" fmla="*/ 13 w 29"/>
                  <a:gd name="T19" fmla="*/ 56 h 62"/>
                  <a:gd name="T20" fmla="*/ 7 w 29"/>
                  <a:gd name="T21" fmla="*/ 53 h 62"/>
                  <a:gd name="T22" fmla="*/ 2 w 29"/>
                  <a:gd name="T23" fmla="*/ 46 h 62"/>
                  <a:gd name="T24" fmla="*/ 1 w 29"/>
                  <a:gd name="T25" fmla="*/ 37 h 62"/>
                  <a:gd name="T26" fmla="*/ 0 w 29"/>
                  <a:gd name="T27" fmla="*/ 34 h 62"/>
                  <a:gd name="T28" fmla="*/ 0 w 29"/>
                  <a:gd name="T29" fmla="*/ 32 h 62"/>
                  <a:gd name="T30" fmla="*/ 1 w 29"/>
                  <a:gd name="T31" fmla="*/ 31 h 62"/>
                  <a:gd name="T32" fmla="*/ 1 w 29"/>
                  <a:gd name="T33" fmla="*/ 26 h 62"/>
                  <a:gd name="T34" fmla="*/ 3 w 29"/>
                  <a:gd name="T35" fmla="*/ 22 h 62"/>
                  <a:gd name="T36" fmla="*/ 2 w 29"/>
                  <a:gd name="T37" fmla="*/ 15 h 62"/>
                  <a:gd name="T38" fmla="*/ 3 w 29"/>
                  <a:gd name="T39" fmla="*/ 9 h 62"/>
                  <a:gd name="T40" fmla="*/ 6 w 29"/>
                  <a:gd name="T41" fmla="*/ 3 h 62"/>
                  <a:gd name="T42" fmla="*/ 13 w 29"/>
                  <a:gd name="T43" fmla="*/ 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9" h="62">
                    <a:moveTo>
                      <a:pt x="13" y="1"/>
                    </a:moveTo>
                    <a:cubicBezTo>
                      <a:pt x="13" y="1"/>
                      <a:pt x="13" y="2"/>
                      <a:pt x="13" y="2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7" y="11"/>
                      <a:pt x="21" y="19"/>
                    </a:cubicBezTo>
                    <a:cubicBezTo>
                      <a:pt x="24" y="27"/>
                      <a:pt x="29" y="49"/>
                      <a:pt x="29" y="50"/>
                    </a:cubicBezTo>
                    <a:cubicBezTo>
                      <a:pt x="29" y="51"/>
                      <a:pt x="28" y="54"/>
                      <a:pt x="27" y="56"/>
                    </a:cubicBezTo>
                    <a:cubicBezTo>
                      <a:pt x="26" y="58"/>
                      <a:pt x="24" y="62"/>
                      <a:pt x="23" y="62"/>
                    </a:cubicBezTo>
                    <a:cubicBezTo>
                      <a:pt x="22" y="62"/>
                      <a:pt x="19" y="62"/>
                      <a:pt x="18" y="59"/>
                    </a:cubicBezTo>
                    <a:cubicBezTo>
                      <a:pt x="18" y="59"/>
                      <a:pt x="18" y="59"/>
                      <a:pt x="15" y="57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2" y="56"/>
                      <a:pt x="9" y="54"/>
                      <a:pt x="7" y="53"/>
                    </a:cubicBezTo>
                    <a:cubicBezTo>
                      <a:pt x="6" y="51"/>
                      <a:pt x="2" y="47"/>
                      <a:pt x="2" y="46"/>
                    </a:cubicBezTo>
                    <a:cubicBezTo>
                      <a:pt x="3" y="45"/>
                      <a:pt x="2" y="40"/>
                      <a:pt x="1" y="37"/>
                    </a:cubicBezTo>
                    <a:cubicBezTo>
                      <a:pt x="1" y="37"/>
                      <a:pt x="1" y="37"/>
                      <a:pt x="0" y="34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2" y="32"/>
                      <a:pt x="2" y="32"/>
                      <a:pt x="1" y="31"/>
                    </a:cubicBezTo>
                    <a:cubicBezTo>
                      <a:pt x="1" y="30"/>
                      <a:pt x="1" y="27"/>
                      <a:pt x="1" y="26"/>
                    </a:cubicBezTo>
                    <a:cubicBezTo>
                      <a:pt x="2" y="25"/>
                      <a:pt x="4" y="23"/>
                      <a:pt x="3" y="22"/>
                    </a:cubicBezTo>
                    <a:cubicBezTo>
                      <a:pt x="3" y="21"/>
                      <a:pt x="2" y="16"/>
                      <a:pt x="2" y="15"/>
                    </a:cubicBezTo>
                    <a:cubicBezTo>
                      <a:pt x="2" y="14"/>
                      <a:pt x="4" y="10"/>
                      <a:pt x="3" y="9"/>
                    </a:cubicBezTo>
                    <a:cubicBezTo>
                      <a:pt x="2" y="9"/>
                      <a:pt x="4" y="5"/>
                      <a:pt x="6" y="3"/>
                    </a:cubicBezTo>
                    <a:cubicBezTo>
                      <a:pt x="7" y="1"/>
                      <a:pt x="13" y="0"/>
                      <a:pt x="13" y="1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7"/>
              <p:cNvSpPr>
                <a:spLocks/>
              </p:cNvSpPr>
              <p:nvPr userDrawn="1"/>
            </p:nvSpPr>
            <p:spPr bwMode="auto">
              <a:xfrm>
                <a:off x="5238751" y="5614988"/>
                <a:ext cx="361950" cy="336550"/>
              </a:xfrm>
              <a:custGeom>
                <a:avLst/>
                <a:gdLst>
                  <a:gd name="T0" fmla="*/ 1 w 242"/>
                  <a:gd name="T1" fmla="*/ 38 h 226"/>
                  <a:gd name="T2" fmla="*/ 1 w 242"/>
                  <a:gd name="T3" fmla="*/ 28 h 226"/>
                  <a:gd name="T4" fmla="*/ 13 w 242"/>
                  <a:gd name="T5" fmla="*/ 26 h 226"/>
                  <a:gd name="T6" fmla="*/ 7 w 242"/>
                  <a:gd name="T7" fmla="*/ 19 h 226"/>
                  <a:gd name="T8" fmla="*/ 14 w 242"/>
                  <a:gd name="T9" fmla="*/ 6 h 226"/>
                  <a:gd name="T10" fmla="*/ 28 w 242"/>
                  <a:gd name="T11" fmla="*/ 0 h 226"/>
                  <a:gd name="T12" fmla="*/ 40 w 242"/>
                  <a:gd name="T13" fmla="*/ 4 h 226"/>
                  <a:gd name="T14" fmla="*/ 44 w 242"/>
                  <a:gd name="T15" fmla="*/ 11 h 226"/>
                  <a:gd name="T16" fmla="*/ 46 w 242"/>
                  <a:gd name="T17" fmla="*/ 22 h 226"/>
                  <a:gd name="T18" fmla="*/ 30 w 242"/>
                  <a:gd name="T19" fmla="*/ 14 h 226"/>
                  <a:gd name="T20" fmla="*/ 18 w 242"/>
                  <a:gd name="T21" fmla="*/ 17 h 226"/>
                  <a:gd name="T22" fmla="*/ 23 w 242"/>
                  <a:gd name="T23" fmla="*/ 28 h 226"/>
                  <a:gd name="T24" fmla="*/ 22 w 242"/>
                  <a:gd name="T25" fmla="*/ 48 h 226"/>
                  <a:gd name="T26" fmla="*/ 31 w 242"/>
                  <a:gd name="T27" fmla="*/ 57 h 226"/>
                  <a:gd name="T28" fmla="*/ 45 w 242"/>
                  <a:gd name="T29" fmla="*/ 55 h 226"/>
                  <a:gd name="T30" fmla="*/ 44 w 242"/>
                  <a:gd name="T31" fmla="*/ 48 h 226"/>
                  <a:gd name="T32" fmla="*/ 37 w 242"/>
                  <a:gd name="T33" fmla="*/ 30 h 226"/>
                  <a:gd name="T34" fmla="*/ 51 w 242"/>
                  <a:gd name="T35" fmla="*/ 30 h 226"/>
                  <a:gd name="T36" fmla="*/ 62 w 242"/>
                  <a:gd name="T37" fmla="*/ 28 h 226"/>
                  <a:gd name="T38" fmla="*/ 75 w 242"/>
                  <a:gd name="T39" fmla="*/ 31 h 226"/>
                  <a:gd name="T40" fmla="*/ 88 w 242"/>
                  <a:gd name="T41" fmla="*/ 42 h 226"/>
                  <a:gd name="T42" fmla="*/ 80 w 242"/>
                  <a:gd name="T43" fmla="*/ 43 h 226"/>
                  <a:gd name="T44" fmla="*/ 75 w 242"/>
                  <a:gd name="T45" fmla="*/ 48 h 226"/>
                  <a:gd name="T46" fmla="*/ 80 w 242"/>
                  <a:gd name="T47" fmla="*/ 58 h 226"/>
                  <a:gd name="T48" fmla="*/ 78 w 242"/>
                  <a:gd name="T49" fmla="*/ 71 h 226"/>
                  <a:gd name="T50" fmla="*/ 81 w 242"/>
                  <a:gd name="T51" fmla="*/ 87 h 226"/>
                  <a:gd name="T52" fmla="*/ 89 w 242"/>
                  <a:gd name="T53" fmla="*/ 106 h 226"/>
                  <a:gd name="T54" fmla="*/ 78 w 242"/>
                  <a:gd name="T55" fmla="*/ 113 h 226"/>
                  <a:gd name="T56" fmla="*/ 75 w 242"/>
                  <a:gd name="T57" fmla="*/ 134 h 226"/>
                  <a:gd name="T58" fmla="*/ 92 w 242"/>
                  <a:gd name="T59" fmla="*/ 127 h 226"/>
                  <a:gd name="T60" fmla="*/ 113 w 242"/>
                  <a:gd name="T61" fmla="*/ 137 h 226"/>
                  <a:gd name="T62" fmla="*/ 118 w 242"/>
                  <a:gd name="T63" fmla="*/ 124 h 226"/>
                  <a:gd name="T64" fmla="*/ 126 w 242"/>
                  <a:gd name="T65" fmla="*/ 117 h 226"/>
                  <a:gd name="T66" fmla="*/ 144 w 242"/>
                  <a:gd name="T67" fmla="*/ 113 h 226"/>
                  <a:gd name="T68" fmla="*/ 169 w 242"/>
                  <a:gd name="T69" fmla="*/ 113 h 226"/>
                  <a:gd name="T70" fmla="*/ 185 w 242"/>
                  <a:gd name="T71" fmla="*/ 107 h 226"/>
                  <a:gd name="T72" fmla="*/ 195 w 242"/>
                  <a:gd name="T73" fmla="*/ 111 h 226"/>
                  <a:gd name="T74" fmla="*/ 200 w 242"/>
                  <a:gd name="T75" fmla="*/ 125 h 226"/>
                  <a:gd name="T76" fmla="*/ 211 w 242"/>
                  <a:gd name="T77" fmla="*/ 143 h 226"/>
                  <a:gd name="T78" fmla="*/ 213 w 242"/>
                  <a:gd name="T79" fmla="*/ 160 h 226"/>
                  <a:gd name="T80" fmla="*/ 215 w 242"/>
                  <a:gd name="T81" fmla="*/ 174 h 226"/>
                  <a:gd name="T82" fmla="*/ 219 w 242"/>
                  <a:gd name="T83" fmla="*/ 192 h 226"/>
                  <a:gd name="T84" fmla="*/ 230 w 242"/>
                  <a:gd name="T85" fmla="*/ 208 h 226"/>
                  <a:gd name="T86" fmla="*/ 239 w 242"/>
                  <a:gd name="T87" fmla="*/ 219 h 226"/>
                  <a:gd name="T88" fmla="*/ 234 w 242"/>
                  <a:gd name="T89" fmla="*/ 226 h 226"/>
                  <a:gd name="T90" fmla="*/ 220 w 242"/>
                  <a:gd name="T91" fmla="*/ 219 h 226"/>
                  <a:gd name="T92" fmla="*/ 206 w 242"/>
                  <a:gd name="T93" fmla="*/ 205 h 226"/>
                  <a:gd name="T94" fmla="*/ 187 w 242"/>
                  <a:gd name="T95" fmla="*/ 185 h 226"/>
                  <a:gd name="T96" fmla="*/ 173 w 242"/>
                  <a:gd name="T97" fmla="*/ 172 h 226"/>
                  <a:gd name="T98" fmla="*/ 150 w 242"/>
                  <a:gd name="T99" fmla="*/ 166 h 226"/>
                  <a:gd name="T100" fmla="*/ 135 w 242"/>
                  <a:gd name="T101" fmla="*/ 158 h 226"/>
                  <a:gd name="T102" fmla="*/ 122 w 242"/>
                  <a:gd name="T103" fmla="*/ 140 h 226"/>
                  <a:gd name="T104" fmla="*/ 108 w 242"/>
                  <a:gd name="T105" fmla="*/ 142 h 226"/>
                  <a:gd name="T106" fmla="*/ 96 w 242"/>
                  <a:gd name="T107" fmla="*/ 143 h 226"/>
                  <a:gd name="T108" fmla="*/ 64 w 242"/>
                  <a:gd name="T109" fmla="*/ 143 h 226"/>
                  <a:gd name="T110" fmla="*/ 61 w 242"/>
                  <a:gd name="T111" fmla="*/ 146 h 226"/>
                  <a:gd name="T112" fmla="*/ 45 w 242"/>
                  <a:gd name="T113" fmla="*/ 142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42" h="226">
                    <a:moveTo>
                      <a:pt x="7" y="75"/>
                    </a:moveTo>
                    <a:cubicBezTo>
                      <a:pt x="3" y="57"/>
                      <a:pt x="0" y="41"/>
                      <a:pt x="0" y="41"/>
                    </a:cubicBezTo>
                    <a:cubicBezTo>
                      <a:pt x="1" y="41"/>
                      <a:pt x="2" y="39"/>
                      <a:pt x="1" y="38"/>
                    </a:cubicBezTo>
                    <a:cubicBezTo>
                      <a:pt x="1" y="37"/>
                      <a:pt x="5" y="34"/>
                      <a:pt x="5" y="35"/>
                    </a:cubicBezTo>
                    <a:cubicBezTo>
                      <a:pt x="6" y="35"/>
                      <a:pt x="7" y="34"/>
                      <a:pt x="6" y="32"/>
                    </a:cubicBezTo>
                    <a:cubicBezTo>
                      <a:pt x="5" y="30"/>
                      <a:pt x="1" y="29"/>
                      <a:pt x="1" y="28"/>
                    </a:cubicBezTo>
                    <a:cubicBezTo>
                      <a:pt x="1" y="28"/>
                      <a:pt x="0" y="26"/>
                      <a:pt x="1" y="26"/>
                    </a:cubicBezTo>
                    <a:cubicBezTo>
                      <a:pt x="2" y="26"/>
                      <a:pt x="6" y="24"/>
                      <a:pt x="7" y="24"/>
                    </a:cubicBezTo>
                    <a:cubicBezTo>
                      <a:pt x="9" y="24"/>
                      <a:pt x="13" y="25"/>
                      <a:pt x="13" y="26"/>
                    </a:cubicBezTo>
                    <a:cubicBezTo>
                      <a:pt x="13" y="27"/>
                      <a:pt x="16" y="27"/>
                      <a:pt x="16" y="26"/>
                    </a:cubicBezTo>
                    <a:cubicBezTo>
                      <a:pt x="16" y="25"/>
                      <a:pt x="14" y="22"/>
                      <a:pt x="14" y="23"/>
                    </a:cubicBezTo>
                    <a:cubicBezTo>
                      <a:pt x="13" y="23"/>
                      <a:pt x="9" y="22"/>
                      <a:pt x="7" y="19"/>
                    </a:cubicBezTo>
                    <a:cubicBezTo>
                      <a:pt x="4" y="17"/>
                      <a:pt x="4" y="10"/>
                      <a:pt x="5" y="10"/>
                    </a:cubicBezTo>
                    <a:cubicBezTo>
                      <a:pt x="6" y="10"/>
                      <a:pt x="9" y="10"/>
                      <a:pt x="9" y="8"/>
                    </a:cubicBezTo>
                    <a:cubicBezTo>
                      <a:pt x="10" y="6"/>
                      <a:pt x="14" y="7"/>
                      <a:pt x="14" y="6"/>
                    </a:cubicBezTo>
                    <a:cubicBezTo>
                      <a:pt x="15" y="5"/>
                      <a:pt x="18" y="3"/>
                      <a:pt x="19" y="2"/>
                    </a:cubicBezTo>
                    <a:cubicBezTo>
                      <a:pt x="20" y="2"/>
                      <a:pt x="23" y="4"/>
                      <a:pt x="24" y="3"/>
                    </a:cubicBezTo>
                    <a:cubicBezTo>
                      <a:pt x="24" y="2"/>
                      <a:pt x="27" y="0"/>
                      <a:pt x="28" y="0"/>
                    </a:cubicBezTo>
                    <a:cubicBezTo>
                      <a:pt x="29" y="1"/>
                      <a:pt x="32" y="2"/>
                      <a:pt x="32" y="3"/>
                    </a:cubicBezTo>
                    <a:cubicBezTo>
                      <a:pt x="32" y="4"/>
                      <a:pt x="34" y="5"/>
                      <a:pt x="35" y="5"/>
                    </a:cubicBezTo>
                    <a:cubicBezTo>
                      <a:pt x="36" y="5"/>
                      <a:pt x="40" y="3"/>
                      <a:pt x="40" y="4"/>
                    </a:cubicBezTo>
                    <a:cubicBezTo>
                      <a:pt x="41" y="4"/>
                      <a:pt x="43" y="4"/>
                      <a:pt x="43" y="4"/>
                    </a:cubicBezTo>
                    <a:cubicBezTo>
                      <a:pt x="43" y="5"/>
                      <a:pt x="45" y="8"/>
                      <a:pt x="45" y="8"/>
                    </a:cubicBezTo>
                    <a:cubicBezTo>
                      <a:pt x="45" y="9"/>
                      <a:pt x="45" y="11"/>
                      <a:pt x="44" y="11"/>
                    </a:cubicBezTo>
                    <a:cubicBezTo>
                      <a:pt x="43" y="11"/>
                      <a:pt x="41" y="13"/>
                      <a:pt x="42" y="13"/>
                    </a:cubicBezTo>
                    <a:cubicBezTo>
                      <a:pt x="42" y="13"/>
                      <a:pt x="45" y="15"/>
                      <a:pt x="46" y="17"/>
                    </a:cubicBezTo>
                    <a:cubicBezTo>
                      <a:pt x="46" y="18"/>
                      <a:pt x="49" y="21"/>
                      <a:pt x="46" y="22"/>
                    </a:cubicBezTo>
                    <a:cubicBezTo>
                      <a:pt x="43" y="22"/>
                      <a:pt x="36" y="25"/>
                      <a:pt x="35" y="26"/>
                    </a:cubicBezTo>
                    <a:cubicBezTo>
                      <a:pt x="34" y="27"/>
                      <a:pt x="32" y="24"/>
                      <a:pt x="34" y="19"/>
                    </a:cubicBezTo>
                    <a:cubicBezTo>
                      <a:pt x="34" y="19"/>
                      <a:pt x="34" y="19"/>
                      <a:pt x="30" y="14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6" y="12"/>
                      <a:pt x="23" y="13"/>
                      <a:pt x="22" y="13"/>
                    </a:cubicBezTo>
                    <a:cubicBezTo>
                      <a:pt x="21" y="13"/>
                      <a:pt x="20" y="16"/>
                      <a:pt x="18" y="17"/>
                    </a:cubicBezTo>
                    <a:cubicBezTo>
                      <a:pt x="17" y="17"/>
                      <a:pt x="15" y="19"/>
                      <a:pt x="16" y="19"/>
                    </a:cubicBezTo>
                    <a:cubicBezTo>
                      <a:pt x="17" y="19"/>
                      <a:pt x="20" y="20"/>
                      <a:pt x="20" y="21"/>
                    </a:cubicBezTo>
                    <a:cubicBezTo>
                      <a:pt x="21" y="22"/>
                      <a:pt x="24" y="26"/>
                      <a:pt x="23" y="28"/>
                    </a:cubicBezTo>
                    <a:cubicBezTo>
                      <a:pt x="22" y="29"/>
                      <a:pt x="20" y="35"/>
                      <a:pt x="20" y="35"/>
                    </a:cubicBezTo>
                    <a:cubicBezTo>
                      <a:pt x="21" y="35"/>
                      <a:pt x="22" y="37"/>
                      <a:pt x="22" y="39"/>
                    </a:cubicBezTo>
                    <a:cubicBezTo>
                      <a:pt x="21" y="41"/>
                      <a:pt x="22" y="46"/>
                      <a:pt x="22" y="48"/>
                    </a:cubicBezTo>
                    <a:cubicBezTo>
                      <a:pt x="23" y="49"/>
                      <a:pt x="23" y="53"/>
                      <a:pt x="23" y="54"/>
                    </a:cubicBezTo>
                    <a:cubicBezTo>
                      <a:pt x="24" y="54"/>
                      <a:pt x="24" y="55"/>
                      <a:pt x="25" y="55"/>
                    </a:cubicBezTo>
                    <a:cubicBezTo>
                      <a:pt x="26" y="55"/>
                      <a:pt x="30" y="58"/>
                      <a:pt x="31" y="57"/>
                    </a:cubicBezTo>
                    <a:cubicBezTo>
                      <a:pt x="33" y="57"/>
                      <a:pt x="38" y="56"/>
                      <a:pt x="38" y="55"/>
                    </a:cubicBezTo>
                    <a:cubicBezTo>
                      <a:pt x="38" y="55"/>
                      <a:pt x="40" y="55"/>
                      <a:pt x="40" y="54"/>
                    </a:cubicBezTo>
                    <a:cubicBezTo>
                      <a:pt x="40" y="53"/>
                      <a:pt x="43" y="54"/>
                      <a:pt x="45" y="55"/>
                    </a:cubicBezTo>
                    <a:cubicBezTo>
                      <a:pt x="46" y="56"/>
                      <a:pt x="49" y="56"/>
                      <a:pt x="48" y="55"/>
                    </a:cubicBezTo>
                    <a:cubicBezTo>
                      <a:pt x="47" y="53"/>
                      <a:pt x="46" y="49"/>
                      <a:pt x="45" y="50"/>
                    </a:cubicBezTo>
                    <a:cubicBezTo>
                      <a:pt x="45" y="50"/>
                      <a:pt x="43" y="49"/>
                      <a:pt x="44" y="48"/>
                    </a:cubicBezTo>
                    <a:cubicBezTo>
                      <a:pt x="45" y="48"/>
                      <a:pt x="44" y="44"/>
                      <a:pt x="43" y="42"/>
                    </a:cubicBezTo>
                    <a:cubicBezTo>
                      <a:pt x="41" y="40"/>
                      <a:pt x="33" y="32"/>
                      <a:pt x="33" y="32"/>
                    </a:cubicBezTo>
                    <a:cubicBezTo>
                      <a:pt x="34" y="31"/>
                      <a:pt x="36" y="30"/>
                      <a:pt x="37" y="30"/>
                    </a:cubicBezTo>
                    <a:cubicBezTo>
                      <a:pt x="38" y="31"/>
                      <a:pt x="39" y="28"/>
                      <a:pt x="41" y="29"/>
                    </a:cubicBezTo>
                    <a:cubicBezTo>
                      <a:pt x="42" y="29"/>
                      <a:pt x="45" y="26"/>
                      <a:pt x="46" y="27"/>
                    </a:cubicBezTo>
                    <a:cubicBezTo>
                      <a:pt x="47" y="28"/>
                      <a:pt x="50" y="31"/>
                      <a:pt x="51" y="30"/>
                    </a:cubicBezTo>
                    <a:cubicBezTo>
                      <a:pt x="52" y="29"/>
                      <a:pt x="53" y="28"/>
                      <a:pt x="53" y="27"/>
                    </a:cubicBezTo>
                    <a:cubicBezTo>
                      <a:pt x="52" y="26"/>
                      <a:pt x="53" y="25"/>
                      <a:pt x="55" y="26"/>
                    </a:cubicBezTo>
                    <a:cubicBezTo>
                      <a:pt x="56" y="27"/>
                      <a:pt x="61" y="27"/>
                      <a:pt x="62" y="28"/>
                    </a:cubicBezTo>
                    <a:cubicBezTo>
                      <a:pt x="62" y="28"/>
                      <a:pt x="64" y="29"/>
                      <a:pt x="65" y="29"/>
                    </a:cubicBezTo>
                    <a:cubicBezTo>
                      <a:pt x="67" y="29"/>
                      <a:pt x="70" y="31"/>
                      <a:pt x="71" y="31"/>
                    </a:cubicBezTo>
                    <a:cubicBezTo>
                      <a:pt x="71" y="30"/>
                      <a:pt x="74" y="30"/>
                      <a:pt x="75" y="31"/>
                    </a:cubicBezTo>
                    <a:cubicBezTo>
                      <a:pt x="76" y="32"/>
                      <a:pt x="81" y="38"/>
                      <a:pt x="82" y="38"/>
                    </a:cubicBezTo>
                    <a:cubicBezTo>
                      <a:pt x="84" y="39"/>
                      <a:pt x="87" y="38"/>
                      <a:pt x="88" y="39"/>
                    </a:cubicBezTo>
                    <a:cubicBezTo>
                      <a:pt x="88" y="40"/>
                      <a:pt x="90" y="42"/>
                      <a:pt x="88" y="42"/>
                    </a:cubicBezTo>
                    <a:cubicBezTo>
                      <a:pt x="87" y="43"/>
                      <a:pt x="87" y="45"/>
                      <a:pt x="86" y="44"/>
                    </a:cubicBezTo>
                    <a:cubicBezTo>
                      <a:pt x="86" y="44"/>
                      <a:pt x="84" y="44"/>
                      <a:pt x="84" y="45"/>
                    </a:cubicBezTo>
                    <a:cubicBezTo>
                      <a:pt x="84" y="45"/>
                      <a:pt x="81" y="46"/>
                      <a:pt x="80" y="43"/>
                    </a:cubicBezTo>
                    <a:cubicBezTo>
                      <a:pt x="80" y="41"/>
                      <a:pt x="77" y="37"/>
                      <a:pt x="77" y="39"/>
                    </a:cubicBezTo>
                    <a:cubicBezTo>
                      <a:pt x="77" y="41"/>
                      <a:pt x="73" y="44"/>
                      <a:pt x="73" y="44"/>
                    </a:cubicBezTo>
                    <a:cubicBezTo>
                      <a:pt x="74" y="44"/>
                      <a:pt x="75" y="47"/>
                      <a:pt x="75" y="48"/>
                    </a:cubicBezTo>
                    <a:cubicBezTo>
                      <a:pt x="74" y="49"/>
                      <a:pt x="76" y="51"/>
                      <a:pt x="77" y="51"/>
                    </a:cubicBezTo>
                    <a:cubicBezTo>
                      <a:pt x="78" y="51"/>
                      <a:pt x="81" y="52"/>
                      <a:pt x="81" y="54"/>
                    </a:cubicBezTo>
                    <a:cubicBezTo>
                      <a:pt x="81" y="55"/>
                      <a:pt x="79" y="59"/>
                      <a:pt x="80" y="58"/>
                    </a:cubicBezTo>
                    <a:cubicBezTo>
                      <a:pt x="80" y="58"/>
                      <a:pt x="77" y="58"/>
                      <a:pt x="76" y="60"/>
                    </a:cubicBezTo>
                    <a:cubicBezTo>
                      <a:pt x="75" y="61"/>
                      <a:pt x="75" y="67"/>
                      <a:pt x="76" y="67"/>
                    </a:cubicBezTo>
                    <a:cubicBezTo>
                      <a:pt x="77" y="67"/>
                      <a:pt x="79" y="70"/>
                      <a:pt x="78" y="71"/>
                    </a:cubicBezTo>
                    <a:cubicBezTo>
                      <a:pt x="78" y="73"/>
                      <a:pt x="77" y="77"/>
                      <a:pt x="77" y="79"/>
                    </a:cubicBezTo>
                    <a:cubicBezTo>
                      <a:pt x="77" y="80"/>
                      <a:pt x="82" y="84"/>
                      <a:pt x="81" y="84"/>
                    </a:cubicBezTo>
                    <a:cubicBezTo>
                      <a:pt x="81" y="85"/>
                      <a:pt x="80" y="87"/>
                      <a:pt x="81" y="87"/>
                    </a:cubicBezTo>
                    <a:cubicBezTo>
                      <a:pt x="82" y="87"/>
                      <a:pt x="83" y="92"/>
                      <a:pt x="82" y="94"/>
                    </a:cubicBezTo>
                    <a:cubicBezTo>
                      <a:pt x="81" y="96"/>
                      <a:pt x="84" y="103"/>
                      <a:pt x="85" y="103"/>
                    </a:cubicBezTo>
                    <a:cubicBezTo>
                      <a:pt x="86" y="104"/>
                      <a:pt x="89" y="105"/>
                      <a:pt x="89" y="106"/>
                    </a:cubicBezTo>
                    <a:cubicBezTo>
                      <a:pt x="90" y="107"/>
                      <a:pt x="93" y="110"/>
                      <a:pt x="91" y="111"/>
                    </a:cubicBezTo>
                    <a:cubicBezTo>
                      <a:pt x="90" y="111"/>
                      <a:pt x="84" y="109"/>
                      <a:pt x="83" y="109"/>
                    </a:cubicBezTo>
                    <a:cubicBezTo>
                      <a:pt x="81" y="110"/>
                      <a:pt x="78" y="113"/>
                      <a:pt x="78" y="113"/>
                    </a:cubicBezTo>
                    <a:cubicBezTo>
                      <a:pt x="78" y="113"/>
                      <a:pt x="78" y="115"/>
                      <a:pt x="76" y="115"/>
                    </a:cubicBezTo>
                    <a:cubicBezTo>
                      <a:pt x="75" y="115"/>
                      <a:pt x="71" y="120"/>
                      <a:pt x="71" y="121"/>
                    </a:cubicBezTo>
                    <a:cubicBezTo>
                      <a:pt x="71" y="122"/>
                      <a:pt x="72" y="129"/>
                      <a:pt x="75" y="134"/>
                    </a:cubicBezTo>
                    <a:cubicBezTo>
                      <a:pt x="79" y="139"/>
                      <a:pt x="87" y="135"/>
                      <a:pt x="86" y="133"/>
                    </a:cubicBezTo>
                    <a:cubicBezTo>
                      <a:pt x="86" y="132"/>
                      <a:pt x="85" y="129"/>
                      <a:pt x="86" y="128"/>
                    </a:cubicBezTo>
                    <a:cubicBezTo>
                      <a:pt x="87" y="127"/>
                      <a:pt x="91" y="126"/>
                      <a:pt x="92" y="127"/>
                    </a:cubicBezTo>
                    <a:cubicBezTo>
                      <a:pt x="93" y="129"/>
                      <a:pt x="97" y="132"/>
                      <a:pt x="98" y="131"/>
                    </a:cubicBezTo>
                    <a:cubicBezTo>
                      <a:pt x="100" y="130"/>
                      <a:pt x="105" y="131"/>
                      <a:pt x="106" y="133"/>
                    </a:cubicBezTo>
                    <a:cubicBezTo>
                      <a:pt x="108" y="135"/>
                      <a:pt x="113" y="138"/>
                      <a:pt x="113" y="137"/>
                    </a:cubicBezTo>
                    <a:cubicBezTo>
                      <a:pt x="113" y="136"/>
                      <a:pt x="115" y="133"/>
                      <a:pt x="115" y="132"/>
                    </a:cubicBezTo>
                    <a:cubicBezTo>
                      <a:pt x="116" y="132"/>
                      <a:pt x="119" y="133"/>
                      <a:pt x="119" y="131"/>
                    </a:cubicBezTo>
                    <a:cubicBezTo>
                      <a:pt x="119" y="129"/>
                      <a:pt x="118" y="124"/>
                      <a:pt x="118" y="124"/>
                    </a:cubicBezTo>
                    <a:cubicBezTo>
                      <a:pt x="119" y="123"/>
                      <a:pt x="119" y="121"/>
                      <a:pt x="120" y="121"/>
                    </a:cubicBezTo>
                    <a:cubicBezTo>
                      <a:pt x="121" y="121"/>
                      <a:pt x="123" y="120"/>
                      <a:pt x="122" y="119"/>
                    </a:cubicBezTo>
                    <a:cubicBezTo>
                      <a:pt x="122" y="119"/>
                      <a:pt x="124" y="117"/>
                      <a:pt x="126" y="117"/>
                    </a:cubicBezTo>
                    <a:cubicBezTo>
                      <a:pt x="127" y="117"/>
                      <a:pt x="131" y="118"/>
                      <a:pt x="131" y="117"/>
                    </a:cubicBezTo>
                    <a:cubicBezTo>
                      <a:pt x="131" y="117"/>
                      <a:pt x="133" y="115"/>
                      <a:pt x="135" y="115"/>
                    </a:cubicBezTo>
                    <a:cubicBezTo>
                      <a:pt x="137" y="114"/>
                      <a:pt x="143" y="113"/>
                      <a:pt x="144" y="113"/>
                    </a:cubicBezTo>
                    <a:cubicBezTo>
                      <a:pt x="146" y="114"/>
                      <a:pt x="152" y="114"/>
                      <a:pt x="156" y="113"/>
                    </a:cubicBezTo>
                    <a:cubicBezTo>
                      <a:pt x="159" y="112"/>
                      <a:pt x="164" y="116"/>
                      <a:pt x="164" y="116"/>
                    </a:cubicBezTo>
                    <a:cubicBezTo>
                      <a:pt x="165" y="115"/>
                      <a:pt x="168" y="114"/>
                      <a:pt x="169" y="113"/>
                    </a:cubicBezTo>
                    <a:cubicBezTo>
                      <a:pt x="171" y="112"/>
                      <a:pt x="175" y="112"/>
                      <a:pt x="175" y="111"/>
                    </a:cubicBezTo>
                    <a:cubicBezTo>
                      <a:pt x="176" y="111"/>
                      <a:pt x="179" y="109"/>
                      <a:pt x="180" y="108"/>
                    </a:cubicBezTo>
                    <a:cubicBezTo>
                      <a:pt x="182" y="107"/>
                      <a:pt x="185" y="107"/>
                      <a:pt x="185" y="107"/>
                    </a:cubicBezTo>
                    <a:cubicBezTo>
                      <a:pt x="185" y="106"/>
                      <a:pt x="189" y="106"/>
                      <a:pt x="191" y="107"/>
                    </a:cubicBezTo>
                    <a:cubicBezTo>
                      <a:pt x="191" y="107"/>
                      <a:pt x="191" y="107"/>
                      <a:pt x="193" y="109"/>
                    </a:cubicBezTo>
                    <a:cubicBezTo>
                      <a:pt x="195" y="111"/>
                      <a:pt x="195" y="111"/>
                      <a:pt x="195" y="111"/>
                    </a:cubicBezTo>
                    <a:cubicBezTo>
                      <a:pt x="196" y="112"/>
                      <a:pt x="197" y="114"/>
                      <a:pt x="197" y="114"/>
                    </a:cubicBezTo>
                    <a:cubicBezTo>
                      <a:pt x="198" y="115"/>
                      <a:pt x="198" y="119"/>
                      <a:pt x="198" y="120"/>
                    </a:cubicBezTo>
                    <a:cubicBezTo>
                      <a:pt x="199" y="121"/>
                      <a:pt x="200" y="124"/>
                      <a:pt x="200" y="125"/>
                    </a:cubicBezTo>
                    <a:cubicBezTo>
                      <a:pt x="200" y="125"/>
                      <a:pt x="200" y="127"/>
                      <a:pt x="200" y="127"/>
                    </a:cubicBezTo>
                    <a:cubicBezTo>
                      <a:pt x="201" y="128"/>
                      <a:pt x="203" y="132"/>
                      <a:pt x="204" y="134"/>
                    </a:cubicBezTo>
                    <a:cubicBezTo>
                      <a:pt x="206" y="136"/>
                      <a:pt x="211" y="142"/>
                      <a:pt x="211" y="143"/>
                    </a:cubicBezTo>
                    <a:cubicBezTo>
                      <a:pt x="210" y="144"/>
                      <a:pt x="209" y="149"/>
                      <a:pt x="209" y="150"/>
                    </a:cubicBezTo>
                    <a:cubicBezTo>
                      <a:pt x="209" y="151"/>
                      <a:pt x="210" y="154"/>
                      <a:pt x="211" y="155"/>
                    </a:cubicBezTo>
                    <a:cubicBezTo>
                      <a:pt x="211" y="156"/>
                      <a:pt x="213" y="159"/>
                      <a:pt x="213" y="160"/>
                    </a:cubicBezTo>
                    <a:cubicBezTo>
                      <a:pt x="213" y="162"/>
                      <a:pt x="216" y="167"/>
                      <a:pt x="216" y="168"/>
                    </a:cubicBezTo>
                    <a:cubicBezTo>
                      <a:pt x="216" y="169"/>
                      <a:pt x="217" y="171"/>
                      <a:pt x="217" y="171"/>
                    </a:cubicBezTo>
                    <a:cubicBezTo>
                      <a:pt x="216" y="172"/>
                      <a:pt x="216" y="173"/>
                      <a:pt x="215" y="174"/>
                    </a:cubicBezTo>
                    <a:cubicBezTo>
                      <a:pt x="215" y="174"/>
                      <a:pt x="214" y="177"/>
                      <a:pt x="215" y="177"/>
                    </a:cubicBezTo>
                    <a:cubicBezTo>
                      <a:pt x="216" y="178"/>
                      <a:pt x="219" y="182"/>
                      <a:pt x="219" y="184"/>
                    </a:cubicBezTo>
                    <a:cubicBezTo>
                      <a:pt x="219" y="185"/>
                      <a:pt x="217" y="190"/>
                      <a:pt x="219" y="192"/>
                    </a:cubicBezTo>
                    <a:cubicBezTo>
                      <a:pt x="220" y="193"/>
                      <a:pt x="218" y="198"/>
                      <a:pt x="220" y="199"/>
                    </a:cubicBezTo>
                    <a:cubicBezTo>
                      <a:pt x="222" y="200"/>
                      <a:pt x="225" y="204"/>
                      <a:pt x="226" y="204"/>
                    </a:cubicBezTo>
                    <a:cubicBezTo>
                      <a:pt x="227" y="204"/>
                      <a:pt x="230" y="207"/>
                      <a:pt x="230" y="208"/>
                    </a:cubicBezTo>
                    <a:cubicBezTo>
                      <a:pt x="230" y="209"/>
                      <a:pt x="230" y="212"/>
                      <a:pt x="230" y="213"/>
                    </a:cubicBezTo>
                    <a:cubicBezTo>
                      <a:pt x="230" y="214"/>
                      <a:pt x="234" y="217"/>
                      <a:pt x="235" y="217"/>
                    </a:cubicBezTo>
                    <a:cubicBezTo>
                      <a:pt x="235" y="217"/>
                      <a:pt x="238" y="219"/>
                      <a:pt x="239" y="219"/>
                    </a:cubicBezTo>
                    <a:cubicBezTo>
                      <a:pt x="240" y="219"/>
                      <a:pt x="242" y="219"/>
                      <a:pt x="241" y="220"/>
                    </a:cubicBezTo>
                    <a:cubicBezTo>
                      <a:pt x="241" y="221"/>
                      <a:pt x="238" y="225"/>
                      <a:pt x="237" y="225"/>
                    </a:cubicBezTo>
                    <a:cubicBezTo>
                      <a:pt x="236" y="225"/>
                      <a:pt x="234" y="226"/>
                      <a:pt x="234" y="226"/>
                    </a:cubicBezTo>
                    <a:cubicBezTo>
                      <a:pt x="234" y="226"/>
                      <a:pt x="234" y="226"/>
                      <a:pt x="233" y="225"/>
                    </a:cubicBezTo>
                    <a:cubicBezTo>
                      <a:pt x="233" y="225"/>
                      <a:pt x="230" y="223"/>
                      <a:pt x="228" y="223"/>
                    </a:cubicBezTo>
                    <a:cubicBezTo>
                      <a:pt x="227" y="222"/>
                      <a:pt x="221" y="220"/>
                      <a:pt x="220" y="219"/>
                    </a:cubicBezTo>
                    <a:cubicBezTo>
                      <a:pt x="218" y="218"/>
                      <a:pt x="212" y="212"/>
                      <a:pt x="211" y="212"/>
                    </a:cubicBezTo>
                    <a:cubicBezTo>
                      <a:pt x="210" y="211"/>
                      <a:pt x="208" y="208"/>
                      <a:pt x="207" y="209"/>
                    </a:cubicBezTo>
                    <a:cubicBezTo>
                      <a:pt x="207" y="209"/>
                      <a:pt x="206" y="206"/>
                      <a:pt x="206" y="205"/>
                    </a:cubicBezTo>
                    <a:cubicBezTo>
                      <a:pt x="206" y="204"/>
                      <a:pt x="203" y="201"/>
                      <a:pt x="203" y="202"/>
                    </a:cubicBezTo>
                    <a:cubicBezTo>
                      <a:pt x="203" y="202"/>
                      <a:pt x="198" y="200"/>
                      <a:pt x="195" y="197"/>
                    </a:cubicBezTo>
                    <a:cubicBezTo>
                      <a:pt x="193" y="195"/>
                      <a:pt x="189" y="187"/>
                      <a:pt x="187" y="185"/>
                    </a:cubicBezTo>
                    <a:cubicBezTo>
                      <a:pt x="185" y="184"/>
                      <a:pt x="182" y="178"/>
                      <a:pt x="181" y="178"/>
                    </a:cubicBezTo>
                    <a:cubicBezTo>
                      <a:pt x="180" y="177"/>
                      <a:pt x="178" y="177"/>
                      <a:pt x="178" y="176"/>
                    </a:cubicBezTo>
                    <a:cubicBezTo>
                      <a:pt x="178" y="175"/>
                      <a:pt x="175" y="173"/>
                      <a:pt x="173" y="172"/>
                    </a:cubicBezTo>
                    <a:cubicBezTo>
                      <a:pt x="172" y="171"/>
                      <a:pt x="165" y="168"/>
                      <a:pt x="163" y="168"/>
                    </a:cubicBezTo>
                    <a:cubicBezTo>
                      <a:pt x="161" y="168"/>
                      <a:pt x="156" y="168"/>
                      <a:pt x="156" y="167"/>
                    </a:cubicBezTo>
                    <a:cubicBezTo>
                      <a:pt x="155" y="167"/>
                      <a:pt x="152" y="165"/>
                      <a:pt x="150" y="166"/>
                    </a:cubicBezTo>
                    <a:cubicBezTo>
                      <a:pt x="148" y="166"/>
                      <a:pt x="142" y="161"/>
                      <a:pt x="143" y="161"/>
                    </a:cubicBezTo>
                    <a:cubicBezTo>
                      <a:pt x="143" y="160"/>
                      <a:pt x="142" y="159"/>
                      <a:pt x="141" y="159"/>
                    </a:cubicBezTo>
                    <a:cubicBezTo>
                      <a:pt x="140" y="159"/>
                      <a:pt x="136" y="159"/>
                      <a:pt x="135" y="158"/>
                    </a:cubicBezTo>
                    <a:cubicBezTo>
                      <a:pt x="134" y="157"/>
                      <a:pt x="129" y="150"/>
                      <a:pt x="129" y="149"/>
                    </a:cubicBezTo>
                    <a:cubicBezTo>
                      <a:pt x="129" y="148"/>
                      <a:pt x="126" y="143"/>
                      <a:pt x="126" y="143"/>
                    </a:cubicBezTo>
                    <a:cubicBezTo>
                      <a:pt x="126" y="142"/>
                      <a:pt x="124" y="140"/>
                      <a:pt x="122" y="140"/>
                    </a:cubicBezTo>
                    <a:cubicBezTo>
                      <a:pt x="121" y="139"/>
                      <a:pt x="118" y="138"/>
                      <a:pt x="118" y="138"/>
                    </a:cubicBezTo>
                    <a:cubicBezTo>
                      <a:pt x="118" y="139"/>
                      <a:pt x="117" y="141"/>
                      <a:pt x="115" y="140"/>
                    </a:cubicBezTo>
                    <a:cubicBezTo>
                      <a:pt x="114" y="140"/>
                      <a:pt x="109" y="142"/>
                      <a:pt x="108" y="142"/>
                    </a:cubicBezTo>
                    <a:cubicBezTo>
                      <a:pt x="108" y="142"/>
                      <a:pt x="106" y="141"/>
                      <a:pt x="106" y="141"/>
                    </a:cubicBezTo>
                    <a:cubicBezTo>
                      <a:pt x="105" y="141"/>
                      <a:pt x="101" y="141"/>
                      <a:pt x="100" y="141"/>
                    </a:cubicBezTo>
                    <a:cubicBezTo>
                      <a:pt x="100" y="141"/>
                      <a:pt x="97" y="144"/>
                      <a:pt x="96" y="143"/>
                    </a:cubicBezTo>
                    <a:cubicBezTo>
                      <a:pt x="94" y="143"/>
                      <a:pt x="90" y="143"/>
                      <a:pt x="87" y="145"/>
                    </a:cubicBezTo>
                    <a:cubicBezTo>
                      <a:pt x="85" y="146"/>
                      <a:pt x="76" y="150"/>
                      <a:pt x="74" y="149"/>
                    </a:cubicBezTo>
                    <a:cubicBezTo>
                      <a:pt x="72" y="148"/>
                      <a:pt x="66" y="143"/>
                      <a:pt x="64" y="143"/>
                    </a:cubicBezTo>
                    <a:cubicBezTo>
                      <a:pt x="63" y="143"/>
                      <a:pt x="58" y="142"/>
                      <a:pt x="58" y="142"/>
                    </a:cubicBezTo>
                    <a:cubicBezTo>
                      <a:pt x="57" y="141"/>
                      <a:pt x="57" y="142"/>
                      <a:pt x="58" y="143"/>
                    </a:cubicBezTo>
                    <a:cubicBezTo>
                      <a:pt x="59" y="143"/>
                      <a:pt x="61" y="146"/>
                      <a:pt x="61" y="146"/>
                    </a:cubicBezTo>
                    <a:cubicBezTo>
                      <a:pt x="60" y="147"/>
                      <a:pt x="57" y="148"/>
                      <a:pt x="55" y="147"/>
                    </a:cubicBezTo>
                    <a:cubicBezTo>
                      <a:pt x="54" y="146"/>
                      <a:pt x="49" y="146"/>
                      <a:pt x="49" y="146"/>
                    </a:cubicBezTo>
                    <a:cubicBezTo>
                      <a:pt x="48" y="145"/>
                      <a:pt x="47" y="143"/>
                      <a:pt x="45" y="142"/>
                    </a:cubicBezTo>
                    <a:cubicBezTo>
                      <a:pt x="43" y="141"/>
                      <a:pt x="37" y="139"/>
                      <a:pt x="37" y="139"/>
                    </a:cubicBezTo>
                    <a:cubicBezTo>
                      <a:pt x="36" y="139"/>
                      <a:pt x="11" y="94"/>
                      <a:pt x="7" y="75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68"/>
              <p:cNvSpPr>
                <a:spLocks/>
              </p:cNvSpPr>
              <p:nvPr userDrawn="1"/>
            </p:nvSpPr>
            <p:spPr bwMode="auto">
              <a:xfrm>
                <a:off x="5237163" y="5554663"/>
                <a:ext cx="17463" cy="77788"/>
              </a:xfrm>
              <a:custGeom>
                <a:avLst/>
                <a:gdLst>
                  <a:gd name="T0" fmla="*/ 2 w 11"/>
                  <a:gd name="T1" fmla="*/ 44 h 52"/>
                  <a:gd name="T2" fmla="*/ 2 w 11"/>
                  <a:gd name="T3" fmla="*/ 30 h 52"/>
                  <a:gd name="T4" fmla="*/ 10 w 11"/>
                  <a:gd name="T5" fmla="*/ 0 h 52"/>
                  <a:gd name="T6" fmla="*/ 10 w 11"/>
                  <a:gd name="T7" fmla="*/ 3 h 52"/>
                  <a:gd name="T8" fmla="*/ 9 w 11"/>
                  <a:gd name="T9" fmla="*/ 9 h 52"/>
                  <a:gd name="T10" fmla="*/ 10 w 11"/>
                  <a:gd name="T11" fmla="*/ 14 h 52"/>
                  <a:gd name="T12" fmla="*/ 9 w 11"/>
                  <a:gd name="T13" fmla="*/ 20 h 52"/>
                  <a:gd name="T14" fmla="*/ 7 w 11"/>
                  <a:gd name="T15" fmla="*/ 28 h 52"/>
                  <a:gd name="T16" fmla="*/ 9 w 11"/>
                  <a:gd name="T17" fmla="*/ 35 h 52"/>
                  <a:gd name="T18" fmla="*/ 8 w 11"/>
                  <a:gd name="T19" fmla="*/ 36 h 52"/>
                  <a:gd name="T20" fmla="*/ 11 w 11"/>
                  <a:gd name="T21" fmla="*/ 38 h 52"/>
                  <a:gd name="T22" fmla="*/ 7 w 11"/>
                  <a:gd name="T23" fmla="*/ 44 h 52"/>
                  <a:gd name="T24" fmla="*/ 1 w 11"/>
                  <a:gd name="T25" fmla="*/ 52 h 52"/>
                  <a:gd name="T26" fmla="*/ 0 w 11"/>
                  <a:gd name="T27" fmla="*/ 50 h 52"/>
                  <a:gd name="T28" fmla="*/ 2 w 11"/>
                  <a:gd name="T29" fmla="*/ 47 h 52"/>
                  <a:gd name="T30" fmla="*/ 2 w 11"/>
                  <a:gd name="T31" fmla="*/ 4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52">
                    <a:moveTo>
                      <a:pt x="2" y="44"/>
                    </a:moveTo>
                    <a:cubicBezTo>
                      <a:pt x="1" y="44"/>
                      <a:pt x="1" y="38"/>
                      <a:pt x="2" y="30"/>
                    </a:cubicBezTo>
                    <a:cubicBezTo>
                      <a:pt x="3" y="22"/>
                      <a:pt x="9" y="0"/>
                      <a:pt x="10" y="0"/>
                    </a:cubicBezTo>
                    <a:cubicBezTo>
                      <a:pt x="10" y="0"/>
                      <a:pt x="11" y="2"/>
                      <a:pt x="10" y="3"/>
                    </a:cubicBezTo>
                    <a:cubicBezTo>
                      <a:pt x="10" y="5"/>
                      <a:pt x="9" y="9"/>
                      <a:pt x="9" y="9"/>
                    </a:cubicBezTo>
                    <a:cubicBezTo>
                      <a:pt x="10" y="10"/>
                      <a:pt x="11" y="13"/>
                      <a:pt x="10" y="14"/>
                    </a:cubicBezTo>
                    <a:cubicBezTo>
                      <a:pt x="10" y="15"/>
                      <a:pt x="10" y="19"/>
                      <a:pt x="9" y="20"/>
                    </a:cubicBezTo>
                    <a:cubicBezTo>
                      <a:pt x="9" y="22"/>
                      <a:pt x="7" y="27"/>
                      <a:pt x="7" y="28"/>
                    </a:cubicBezTo>
                    <a:cubicBezTo>
                      <a:pt x="7" y="30"/>
                      <a:pt x="10" y="35"/>
                      <a:pt x="9" y="35"/>
                    </a:cubicBezTo>
                    <a:cubicBezTo>
                      <a:pt x="8" y="36"/>
                      <a:pt x="7" y="37"/>
                      <a:pt x="8" y="36"/>
                    </a:cubicBezTo>
                    <a:cubicBezTo>
                      <a:pt x="8" y="36"/>
                      <a:pt x="10" y="37"/>
                      <a:pt x="11" y="38"/>
                    </a:cubicBezTo>
                    <a:cubicBezTo>
                      <a:pt x="11" y="39"/>
                      <a:pt x="9" y="42"/>
                      <a:pt x="7" y="44"/>
                    </a:cubicBezTo>
                    <a:cubicBezTo>
                      <a:pt x="6" y="46"/>
                      <a:pt x="1" y="52"/>
                      <a:pt x="1" y="52"/>
                    </a:cubicBezTo>
                    <a:cubicBezTo>
                      <a:pt x="1" y="51"/>
                      <a:pt x="0" y="51"/>
                      <a:pt x="0" y="50"/>
                    </a:cubicBezTo>
                    <a:cubicBezTo>
                      <a:pt x="0" y="50"/>
                      <a:pt x="1" y="48"/>
                      <a:pt x="2" y="47"/>
                    </a:cubicBezTo>
                    <a:cubicBezTo>
                      <a:pt x="3" y="47"/>
                      <a:pt x="2" y="44"/>
                      <a:pt x="2" y="44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69"/>
              <p:cNvSpPr>
                <a:spLocks/>
              </p:cNvSpPr>
              <p:nvPr userDrawn="1"/>
            </p:nvSpPr>
            <p:spPr bwMode="auto">
              <a:xfrm>
                <a:off x="5400676" y="5341938"/>
                <a:ext cx="330200" cy="423863"/>
              </a:xfrm>
              <a:custGeom>
                <a:avLst/>
                <a:gdLst>
                  <a:gd name="T0" fmla="*/ 165 w 221"/>
                  <a:gd name="T1" fmla="*/ 11 h 284"/>
                  <a:gd name="T2" fmla="*/ 188 w 221"/>
                  <a:gd name="T3" fmla="*/ 43 h 284"/>
                  <a:gd name="T4" fmla="*/ 182 w 221"/>
                  <a:gd name="T5" fmla="*/ 56 h 284"/>
                  <a:gd name="T6" fmla="*/ 196 w 221"/>
                  <a:gd name="T7" fmla="*/ 67 h 284"/>
                  <a:gd name="T8" fmla="*/ 201 w 221"/>
                  <a:gd name="T9" fmla="*/ 95 h 284"/>
                  <a:gd name="T10" fmla="*/ 206 w 221"/>
                  <a:gd name="T11" fmla="*/ 116 h 284"/>
                  <a:gd name="T12" fmla="*/ 218 w 221"/>
                  <a:gd name="T13" fmla="*/ 128 h 284"/>
                  <a:gd name="T14" fmla="*/ 194 w 221"/>
                  <a:gd name="T15" fmla="*/ 119 h 284"/>
                  <a:gd name="T16" fmla="*/ 175 w 221"/>
                  <a:gd name="T17" fmla="*/ 116 h 284"/>
                  <a:gd name="T18" fmla="*/ 176 w 221"/>
                  <a:gd name="T19" fmla="*/ 134 h 284"/>
                  <a:gd name="T20" fmla="*/ 174 w 221"/>
                  <a:gd name="T21" fmla="*/ 146 h 284"/>
                  <a:gd name="T22" fmla="*/ 150 w 221"/>
                  <a:gd name="T23" fmla="*/ 138 h 284"/>
                  <a:gd name="T24" fmla="*/ 138 w 221"/>
                  <a:gd name="T25" fmla="*/ 143 h 284"/>
                  <a:gd name="T26" fmla="*/ 118 w 221"/>
                  <a:gd name="T27" fmla="*/ 148 h 284"/>
                  <a:gd name="T28" fmla="*/ 140 w 221"/>
                  <a:gd name="T29" fmla="*/ 151 h 284"/>
                  <a:gd name="T30" fmla="*/ 133 w 221"/>
                  <a:gd name="T31" fmla="*/ 179 h 284"/>
                  <a:gd name="T32" fmla="*/ 112 w 221"/>
                  <a:gd name="T33" fmla="*/ 174 h 284"/>
                  <a:gd name="T34" fmla="*/ 142 w 221"/>
                  <a:gd name="T35" fmla="*/ 177 h 284"/>
                  <a:gd name="T36" fmla="*/ 157 w 221"/>
                  <a:gd name="T37" fmla="*/ 207 h 284"/>
                  <a:gd name="T38" fmla="*/ 183 w 221"/>
                  <a:gd name="T39" fmla="*/ 255 h 284"/>
                  <a:gd name="T40" fmla="*/ 165 w 221"/>
                  <a:gd name="T41" fmla="*/ 277 h 284"/>
                  <a:gd name="T42" fmla="*/ 126 w 221"/>
                  <a:gd name="T43" fmla="*/ 249 h 284"/>
                  <a:gd name="T44" fmla="*/ 99 w 221"/>
                  <a:gd name="T45" fmla="*/ 239 h 284"/>
                  <a:gd name="T46" fmla="*/ 88 w 221"/>
                  <a:gd name="T47" fmla="*/ 254 h 284"/>
                  <a:gd name="T48" fmla="*/ 49 w 221"/>
                  <a:gd name="T49" fmla="*/ 220 h 284"/>
                  <a:gd name="T50" fmla="*/ 43 w 221"/>
                  <a:gd name="T51" fmla="*/ 200 h 284"/>
                  <a:gd name="T52" fmla="*/ 62 w 221"/>
                  <a:gd name="T53" fmla="*/ 182 h 284"/>
                  <a:gd name="T54" fmla="*/ 92 w 221"/>
                  <a:gd name="T55" fmla="*/ 162 h 284"/>
                  <a:gd name="T56" fmla="*/ 81 w 221"/>
                  <a:gd name="T57" fmla="*/ 163 h 284"/>
                  <a:gd name="T58" fmla="*/ 69 w 221"/>
                  <a:gd name="T59" fmla="*/ 158 h 284"/>
                  <a:gd name="T60" fmla="*/ 75 w 221"/>
                  <a:gd name="T61" fmla="*/ 167 h 284"/>
                  <a:gd name="T62" fmla="*/ 64 w 221"/>
                  <a:gd name="T63" fmla="*/ 164 h 284"/>
                  <a:gd name="T64" fmla="*/ 61 w 221"/>
                  <a:gd name="T65" fmla="*/ 165 h 284"/>
                  <a:gd name="T66" fmla="*/ 60 w 221"/>
                  <a:gd name="T67" fmla="*/ 173 h 284"/>
                  <a:gd name="T68" fmla="*/ 50 w 221"/>
                  <a:gd name="T69" fmla="*/ 176 h 284"/>
                  <a:gd name="T70" fmla="*/ 45 w 221"/>
                  <a:gd name="T71" fmla="*/ 195 h 284"/>
                  <a:gd name="T72" fmla="*/ 28 w 221"/>
                  <a:gd name="T73" fmla="*/ 187 h 284"/>
                  <a:gd name="T74" fmla="*/ 21 w 221"/>
                  <a:gd name="T75" fmla="*/ 178 h 284"/>
                  <a:gd name="T76" fmla="*/ 16 w 221"/>
                  <a:gd name="T77" fmla="*/ 174 h 284"/>
                  <a:gd name="T78" fmla="*/ 5 w 221"/>
                  <a:gd name="T79" fmla="*/ 161 h 284"/>
                  <a:gd name="T80" fmla="*/ 10 w 221"/>
                  <a:gd name="T81" fmla="*/ 155 h 284"/>
                  <a:gd name="T82" fmla="*/ 23 w 221"/>
                  <a:gd name="T83" fmla="*/ 159 h 284"/>
                  <a:gd name="T84" fmla="*/ 18 w 221"/>
                  <a:gd name="T85" fmla="*/ 146 h 284"/>
                  <a:gd name="T86" fmla="*/ 3 w 221"/>
                  <a:gd name="T87" fmla="*/ 127 h 284"/>
                  <a:gd name="T88" fmla="*/ 3 w 221"/>
                  <a:gd name="T89" fmla="*/ 103 h 284"/>
                  <a:gd name="T90" fmla="*/ 24 w 221"/>
                  <a:gd name="T91" fmla="*/ 90 h 284"/>
                  <a:gd name="T92" fmla="*/ 36 w 221"/>
                  <a:gd name="T93" fmla="*/ 82 h 284"/>
                  <a:gd name="T94" fmla="*/ 46 w 221"/>
                  <a:gd name="T95" fmla="*/ 58 h 284"/>
                  <a:gd name="T96" fmla="*/ 55 w 221"/>
                  <a:gd name="T97" fmla="*/ 46 h 284"/>
                  <a:gd name="T98" fmla="*/ 56 w 221"/>
                  <a:gd name="T99" fmla="*/ 35 h 284"/>
                  <a:gd name="T100" fmla="*/ 62 w 221"/>
                  <a:gd name="T101" fmla="*/ 17 h 284"/>
                  <a:gd name="T102" fmla="*/ 75 w 221"/>
                  <a:gd name="T103" fmla="*/ 1 h 284"/>
                  <a:gd name="T104" fmla="*/ 90 w 221"/>
                  <a:gd name="T105" fmla="*/ 1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21" h="284">
                    <a:moveTo>
                      <a:pt x="137" y="4"/>
                    </a:moveTo>
                    <a:cubicBezTo>
                      <a:pt x="148" y="6"/>
                      <a:pt x="158" y="9"/>
                      <a:pt x="158" y="10"/>
                    </a:cubicBezTo>
                    <a:cubicBezTo>
                      <a:pt x="158" y="11"/>
                      <a:pt x="160" y="13"/>
                      <a:pt x="160" y="12"/>
                    </a:cubicBezTo>
                    <a:cubicBezTo>
                      <a:pt x="161" y="12"/>
                      <a:pt x="164" y="10"/>
                      <a:pt x="165" y="11"/>
                    </a:cubicBezTo>
                    <a:cubicBezTo>
                      <a:pt x="167" y="11"/>
                      <a:pt x="172" y="14"/>
                      <a:pt x="174" y="15"/>
                    </a:cubicBezTo>
                    <a:cubicBezTo>
                      <a:pt x="176" y="17"/>
                      <a:pt x="180" y="23"/>
                      <a:pt x="181" y="25"/>
                    </a:cubicBezTo>
                    <a:cubicBezTo>
                      <a:pt x="181" y="27"/>
                      <a:pt x="183" y="34"/>
                      <a:pt x="183" y="35"/>
                    </a:cubicBezTo>
                    <a:cubicBezTo>
                      <a:pt x="182" y="36"/>
                      <a:pt x="185" y="41"/>
                      <a:pt x="188" y="43"/>
                    </a:cubicBezTo>
                    <a:cubicBezTo>
                      <a:pt x="191" y="46"/>
                      <a:pt x="192" y="54"/>
                      <a:pt x="191" y="54"/>
                    </a:cubicBezTo>
                    <a:cubicBezTo>
                      <a:pt x="190" y="55"/>
                      <a:pt x="185" y="51"/>
                      <a:pt x="184" y="51"/>
                    </a:cubicBezTo>
                    <a:cubicBezTo>
                      <a:pt x="183" y="52"/>
                      <a:pt x="180" y="51"/>
                      <a:pt x="181" y="51"/>
                    </a:cubicBezTo>
                    <a:cubicBezTo>
                      <a:pt x="182" y="52"/>
                      <a:pt x="182" y="55"/>
                      <a:pt x="182" y="56"/>
                    </a:cubicBezTo>
                    <a:cubicBezTo>
                      <a:pt x="183" y="56"/>
                      <a:pt x="182" y="58"/>
                      <a:pt x="182" y="58"/>
                    </a:cubicBezTo>
                    <a:cubicBezTo>
                      <a:pt x="182" y="59"/>
                      <a:pt x="185" y="61"/>
                      <a:pt x="186" y="61"/>
                    </a:cubicBezTo>
                    <a:cubicBezTo>
                      <a:pt x="186" y="61"/>
                      <a:pt x="190" y="62"/>
                      <a:pt x="190" y="63"/>
                    </a:cubicBezTo>
                    <a:cubicBezTo>
                      <a:pt x="191" y="63"/>
                      <a:pt x="195" y="65"/>
                      <a:pt x="196" y="67"/>
                    </a:cubicBezTo>
                    <a:cubicBezTo>
                      <a:pt x="198" y="68"/>
                      <a:pt x="200" y="73"/>
                      <a:pt x="200" y="74"/>
                    </a:cubicBezTo>
                    <a:cubicBezTo>
                      <a:pt x="200" y="74"/>
                      <a:pt x="200" y="77"/>
                      <a:pt x="201" y="79"/>
                    </a:cubicBezTo>
                    <a:cubicBezTo>
                      <a:pt x="202" y="82"/>
                      <a:pt x="202" y="89"/>
                      <a:pt x="201" y="90"/>
                    </a:cubicBezTo>
                    <a:cubicBezTo>
                      <a:pt x="199" y="92"/>
                      <a:pt x="201" y="95"/>
                      <a:pt x="201" y="95"/>
                    </a:cubicBezTo>
                    <a:cubicBezTo>
                      <a:pt x="202" y="94"/>
                      <a:pt x="203" y="95"/>
                      <a:pt x="204" y="96"/>
                    </a:cubicBezTo>
                    <a:cubicBezTo>
                      <a:pt x="205" y="97"/>
                      <a:pt x="207" y="102"/>
                      <a:pt x="210" y="106"/>
                    </a:cubicBezTo>
                    <a:cubicBezTo>
                      <a:pt x="213" y="109"/>
                      <a:pt x="211" y="117"/>
                      <a:pt x="211" y="116"/>
                    </a:cubicBezTo>
                    <a:cubicBezTo>
                      <a:pt x="210" y="116"/>
                      <a:pt x="208" y="116"/>
                      <a:pt x="206" y="116"/>
                    </a:cubicBezTo>
                    <a:cubicBezTo>
                      <a:pt x="205" y="116"/>
                      <a:pt x="201" y="116"/>
                      <a:pt x="202" y="117"/>
                    </a:cubicBezTo>
                    <a:cubicBezTo>
                      <a:pt x="203" y="119"/>
                      <a:pt x="206" y="122"/>
                      <a:pt x="207" y="122"/>
                    </a:cubicBezTo>
                    <a:cubicBezTo>
                      <a:pt x="209" y="122"/>
                      <a:pt x="214" y="122"/>
                      <a:pt x="216" y="123"/>
                    </a:cubicBezTo>
                    <a:cubicBezTo>
                      <a:pt x="218" y="123"/>
                      <a:pt x="221" y="128"/>
                      <a:pt x="218" y="128"/>
                    </a:cubicBezTo>
                    <a:cubicBezTo>
                      <a:pt x="216" y="128"/>
                      <a:pt x="208" y="128"/>
                      <a:pt x="207" y="127"/>
                    </a:cubicBezTo>
                    <a:cubicBezTo>
                      <a:pt x="206" y="127"/>
                      <a:pt x="203" y="124"/>
                      <a:pt x="203" y="123"/>
                    </a:cubicBezTo>
                    <a:cubicBezTo>
                      <a:pt x="202" y="123"/>
                      <a:pt x="200" y="120"/>
                      <a:pt x="199" y="120"/>
                    </a:cubicBezTo>
                    <a:cubicBezTo>
                      <a:pt x="198" y="119"/>
                      <a:pt x="195" y="119"/>
                      <a:pt x="194" y="119"/>
                    </a:cubicBezTo>
                    <a:cubicBezTo>
                      <a:pt x="194" y="118"/>
                      <a:pt x="192" y="117"/>
                      <a:pt x="190" y="118"/>
                    </a:cubicBezTo>
                    <a:cubicBezTo>
                      <a:pt x="189" y="119"/>
                      <a:pt x="186" y="118"/>
                      <a:pt x="186" y="118"/>
                    </a:cubicBezTo>
                    <a:cubicBezTo>
                      <a:pt x="185" y="117"/>
                      <a:pt x="182" y="115"/>
                      <a:pt x="181" y="115"/>
                    </a:cubicBezTo>
                    <a:cubicBezTo>
                      <a:pt x="179" y="114"/>
                      <a:pt x="175" y="114"/>
                      <a:pt x="175" y="116"/>
                    </a:cubicBezTo>
                    <a:cubicBezTo>
                      <a:pt x="174" y="117"/>
                      <a:pt x="173" y="121"/>
                      <a:pt x="173" y="122"/>
                    </a:cubicBezTo>
                    <a:cubicBezTo>
                      <a:pt x="173" y="124"/>
                      <a:pt x="176" y="128"/>
                      <a:pt x="176" y="128"/>
                    </a:cubicBezTo>
                    <a:cubicBezTo>
                      <a:pt x="177" y="129"/>
                      <a:pt x="175" y="131"/>
                      <a:pt x="175" y="131"/>
                    </a:cubicBezTo>
                    <a:cubicBezTo>
                      <a:pt x="175" y="132"/>
                      <a:pt x="176" y="133"/>
                      <a:pt x="176" y="134"/>
                    </a:cubicBezTo>
                    <a:cubicBezTo>
                      <a:pt x="176" y="134"/>
                      <a:pt x="176" y="137"/>
                      <a:pt x="178" y="139"/>
                    </a:cubicBezTo>
                    <a:cubicBezTo>
                      <a:pt x="179" y="141"/>
                      <a:pt x="183" y="148"/>
                      <a:pt x="182" y="149"/>
                    </a:cubicBezTo>
                    <a:cubicBezTo>
                      <a:pt x="181" y="150"/>
                      <a:pt x="179" y="150"/>
                      <a:pt x="178" y="149"/>
                    </a:cubicBezTo>
                    <a:cubicBezTo>
                      <a:pt x="178" y="149"/>
                      <a:pt x="175" y="147"/>
                      <a:pt x="174" y="146"/>
                    </a:cubicBezTo>
                    <a:cubicBezTo>
                      <a:pt x="173" y="146"/>
                      <a:pt x="168" y="145"/>
                      <a:pt x="166" y="143"/>
                    </a:cubicBezTo>
                    <a:cubicBezTo>
                      <a:pt x="164" y="142"/>
                      <a:pt x="159" y="141"/>
                      <a:pt x="158" y="140"/>
                    </a:cubicBezTo>
                    <a:cubicBezTo>
                      <a:pt x="157" y="140"/>
                      <a:pt x="154" y="138"/>
                      <a:pt x="153" y="138"/>
                    </a:cubicBezTo>
                    <a:cubicBezTo>
                      <a:pt x="153" y="139"/>
                      <a:pt x="150" y="138"/>
                      <a:pt x="150" y="138"/>
                    </a:cubicBezTo>
                    <a:cubicBezTo>
                      <a:pt x="149" y="138"/>
                      <a:pt x="147" y="136"/>
                      <a:pt x="144" y="136"/>
                    </a:cubicBezTo>
                    <a:cubicBezTo>
                      <a:pt x="144" y="136"/>
                      <a:pt x="144" y="136"/>
                      <a:pt x="141" y="140"/>
                    </a:cubicBezTo>
                    <a:cubicBezTo>
                      <a:pt x="140" y="141"/>
                      <a:pt x="140" y="141"/>
                      <a:pt x="140" y="141"/>
                    </a:cubicBezTo>
                    <a:cubicBezTo>
                      <a:pt x="139" y="141"/>
                      <a:pt x="138" y="141"/>
                      <a:pt x="138" y="143"/>
                    </a:cubicBezTo>
                    <a:cubicBezTo>
                      <a:pt x="138" y="144"/>
                      <a:pt x="135" y="147"/>
                      <a:pt x="134" y="147"/>
                    </a:cubicBezTo>
                    <a:cubicBezTo>
                      <a:pt x="133" y="146"/>
                      <a:pt x="129" y="145"/>
                      <a:pt x="127" y="144"/>
                    </a:cubicBezTo>
                    <a:cubicBezTo>
                      <a:pt x="124" y="144"/>
                      <a:pt x="117" y="145"/>
                      <a:pt x="117" y="146"/>
                    </a:cubicBezTo>
                    <a:cubicBezTo>
                      <a:pt x="117" y="146"/>
                      <a:pt x="117" y="148"/>
                      <a:pt x="118" y="148"/>
                    </a:cubicBezTo>
                    <a:cubicBezTo>
                      <a:pt x="119" y="149"/>
                      <a:pt x="122" y="148"/>
                      <a:pt x="124" y="148"/>
                    </a:cubicBezTo>
                    <a:cubicBezTo>
                      <a:pt x="125" y="149"/>
                      <a:pt x="129" y="150"/>
                      <a:pt x="129" y="149"/>
                    </a:cubicBezTo>
                    <a:cubicBezTo>
                      <a:pt x="129" y="149"/>
                      <a:pt x="133" y="147"/>
                      <a:pt x="134" y="147"/>
                    </a:cubicBezTo>
                    <a:cubicBezTo>
                      <a:pt x="136" y="147"/>
                      <a:pt x="140" y="150"/>
                      <a:pt x="140" y="151"/>
                    </a:cubicBezTo>
                    <a:cubicBezTo>
                      <a:pt x="140" y="152"/>
                      <a:pt x="143" y="156"/>
                      <a:pt x="143" y="158"/>
                    </a:cubicBezTo>
                    <a:cubicBezTo>
                      <a:pt x="143" y="159"/>
                      <a:pt x="141" y="163"/>
                      <a:pt x="142" y="164"/>
                    </a:cubicBezTo>
                    <a:cubicBezTo>
                      <a:pt x="142" y="164"/>
                      <a:pt x="142" y="168"/>
                      <a:pt x="141" y="171"/>
                    </a:cubicBezTo>
                    <a:cubicBezTo>
                      <a:pt x="140" y="173"/>
                      <a:pt x="135" y="179"/>
                      <a:pt x="133" y="179"/>
                    </a:cubicBezTo>
                    <a:cubicBezTo>
                      <a:pt x="131" y="178"/>
                      <a:pt x="124" y="175"/>
                      <a:pt x="121" y="174"/>
                    </a:cubicBezTo>
                    <a:cubicBezTo>
                      <a:pt x="119" y="174"/>
                      <a:pt x="111" y="172"/>
                      <a:pt x="110" y="171"/>
                    </a:cubicBezTo>
                    <a:cubicBezTo>
                      <a:pt x="109" y="170"/>
                      <a:pt x="106" y="170"/>
                      <a:pt x="107" y="171"/>
                    </a:cubicBezTo>
                    <a:cubicBezTo>
                      <a:pt x="108" y="172"/>
                      <a:pt x="111" y="174"/>
                      <a:pt x="112" y="174"/>
                    </a:cubicBezTo>
                    <a:cubicBezTo>
                      <a:pt x="113" y="174"/>
                      <a:pt x="118" y="175"/>
                      <a:pt x="119" y="176"/>
                    </a:cubicBezTo>
                    <a:cubicBezTo>
                      <a:pt x="121" y="176"/>
                      <a:pt x="127" y="180"/>
                      <a:pt x="130" y="180"/>
                    </a:cubicBezTo>
                    <a:cubicBezTo>
                      <a:pt x="132" y="180"/>
                      <a:pt x="138" y="183"/>
                      <a:pt x="139" y="182"/>
                    </a:cubicBezTo>
                    <a:cubicBezTo>
                      <a:pt x="140" y="181"/>
                      <a:pt x="142" y="178"/>
                      <a:pt x="142" y="177"/>
                    </a:cubicBezTo>
                    <a:cubicBezTo>
                      <a:pt x="142" y="176"/>
                      <a:pt x="145" y="174"/>
                      <a:pt x="147" y="175"/>
                    </a:cubicBezTo>
                    <a:cubicBezTo>
                      <a:pt x="148" y="176"/>
                      <a:pt x="152" y="182"/>
                      <a:pt x="153" y="185"/>
                    </a:cubicBezTo>
                    <a:cubicBezTo>
                      <a:pt x="153" y="189"/>
                      <a:pt x="156" y="199"/>
                      <a:pt x="156" y="200"/>
                    </a:cubicBezTo>
                    <a:cubicBezTo>
                      <a:pt x="156" y="201"/>
                      <a:pt x="156" y="206"/>
                      <a:pt x="157" y="207"/>
                    </a:cubicBezTo>
                    <a:cubicBezTo>
                      <a:pt x="158" y="209"/>
                      <a:pt x="163" y="216"/>
                      <a:pt x="166" y="219"/>
                    </a:cubicBezTo>
                    <a:cubicBezTo>
                      <a:pt x="170" y="222"/>
                      <a:pt x="176" y="233"/>
                      <a:pt x="177" y="236"/>
                    </a:cubicBezTo>
                    <a:cubicBezTo>
                      <a:pt x="177" y="239"/>
                      <a:pt x="183" y="249"/>
                      <a:pt x="183" y="250"/>
                    </a:cubicBezTo>
                    <a:cubicBezTo>
                      <a:pt x="182" y="251"/>
                      <a:pt x="182" y="254"/>
                      <a:pt x="183" y="255"/>
                    </a:cubicBezTo>
                    <a:cubicBezTo>
                      <a:pt x="183" y="256"/>
                      <a:pt x="186" y="260"/>
                      <a:pt x="186" y="262"/>
                    </a:cubicBezTo>
                    <a:cubicBezTo>
                      <a:pt x="186" y="264"/>
                      <a:pt x="188" y="272"/>
                      <a:pt x="188" y="275"/>
                    </a:cubicBezTo>
                    <a:cubicBezTo>
                      <a:pt x="187" y="278"/>
                      <a:pt x="180" y="284"/>
                      <a:pt x="177" y="282"/>
                    </a:cubicBezTo>
                    <a:cubicBezTo>
                      <a:pt x="174" y="281"/>
                      <a:pt x="166" y="278"/>
                      <a:pt x="165" y="277"/>
                    </a:cubicBezTo>
                    <a:cubicBezTo>
                      <a:pt x="164" y="276"/>
                      <a:pt x="159" y="272"/>
                      <a:pt x="157" y="271"/>
                    </a:cubicBezTo>
                    <a:cubicBezTo>
                      <a:pt x="154" y="270"/>
                      <a:pt x="146" y="267"/>
                      <a:pt x="145" y="265"/>
                    </a:cubicBezTo>
                    <a:cubicBezTo>
                      <a:pt x="143" y="263"/>
                      <a:pt x="139" y="256"/>
                      <a:pt x="137" y="254"/>
                    </a:cubicBezTo>
                    <a:cubicBezTo>
                      <a:pt x="135" y="253"/>
                      <a:pt x="128" y="250"/>
                      <a:pt x="126" y="249"/>
                    </a:cubicBezTo>
                    <a:cubicBezTo>
                      <a:pt x="124" y="247"/>
                      <a:pt x="117" y="243"/>
                      <a:pt x="116" y="241"/>
                    </a:cubicBezTo>
                    <a:cubicBezTo>
                      <a:pt x="115" y="239"/>
                      <a:pt x="109" y="234"/>
                      <a:pt x="108" y="235"/>
                    </a:cubicBezTo>
                    <a:cubicBezTo>
                      <a:pt x="108" y="236"/>
                      <a:pt x="106" y="238"/>
                      <a:pt x="105" y="238"/>
                    </a:cubicBezTo>
                    <a:cubicBezTo>
                      <a:pt x="104" y="238"/>
                      <a:pt x="100" y="240"/>
                      <a:pt x="99" y="239"/>
                    </a:cubicBezTo>
                    <a:cubicBezTo>
                      <a:pt x="99" y="239"/>
                      <a:pt x="99" y="239"/>
                      <a:pt x="98" y="240"/>
                    </a:cubicBezTo>
                    <a:cubicBezTo>
                      <a:pt x="96" y="242"/>
                      <a:pt x="96" y="242"/>
                      <a:pt x="96" y="242"/>
                    </a:cubicBezTo>
                    <a:cubicBezTo>
                      <a:pt x="97" y="244"/>
                      <a:pt x="97" y="247"/>
                      <a:pt x="95" y="248"/>
                    </a:cubicBezTo>
                    <a:cubicBezTo>
                      <a:pt x="94" y="250"/>
                      <a:pt x="90" y="254"/>
                      <a:pt x="88" y="254"/>
                    </a:cubicBezTo>
                    <a:cubicBezTo>
                      <a:pt x="86" y="254"/>
                      <a:pt x="78" y="255"/>
                      <a:pt x="76" y="254"/>
                    </a:cubicBezTo>
                    <a:cubicBezTo>
                      <a:pt x="74" y="253"/>
                      <a:pt x="66" y="249"/>
                      <a:pt x="63" y="246"/>
                    </a:cubicBezTo>
                    <a:cubicBezTo>
                      <a:pt x="61" y="244"/>
                      <a:pt x="53" y="235"/>
                      <a:pt x="53" y="233"/>
                    </a:cubicBezTo>
                    <a:cubicBezTo>
                      <a:pt x="52" y="232"/>
                      <a:pt x="49" y="224"/>
                      <a:pt x="49" y="220"/>
                    </a:cubicBezTo>
                    <a:cubicBezTo>
                      <a:pt x="49" y="220"/>
                      <a:pt x="49" y="220"/>
                      <a:pt x="48" y="218"/>
                    </a:cubicBezTo>
                    <a:cubicBezTo>
                      <a:pt x="47" y="214"/>
                      <a:pt x="47" y="214"/>
                      <a:pt x="47" y="214"/>
                    </a:cubicBezTo>
                    <a:cubicBezTo>
                      <a:pt x="44" y="210"/>
                      <a:pt x="42" y="206"/>
                      <a:pt x="43" y="205"/>
                    </a:cubicBezTo>
                    <a:cubicBezTo>
                      <a:pt x="43" y="204"/>
                      <a:pt x="42" y="200"/>
                      <a:pt x="43" y="200"/>
                    </a:cubicBezTo>
                    <a:cubicBezTo>
                      <a:pt x="44" y="199"/>
                      <a:pt x="47" y="198"/>
                      <a:pt x="48" y="195"/>
                    </a:cubicBezTo>
                    <a:cubicBezTo>
                      <a:pt x="49" y="193"/>
                      <a:pt x="54" y="186"/>
                      <a:pt x="55" y="185"/>
                    </a:cubicBezTo>
                    <a:cubicBezTo>
                      <a:pt x="55" y="183"/>
                      <a:pt x="60" y="179"/>
                      <a:pt x="60" y="180"/>
                    </a:cubicBezTo>
                    <a:cubicBezTo>
                      <a:pt x="61" y="180"/>
                      <a:pt x="61" y="182"/>
                      <a:pt x="62" y="182"/>
                    </a:cubicBezTo>
                    <a:cubicBezTo>
                      <a:pt x="63" y="182"/>
                      <a:pt x="67" y="183"/>
                      <a:pt x="70" y="182"/>
                    </a:cubicBezTo>
                    <a:cubicBezTo>
                      <a:pt x="73" y="181"/>
                      <a:pt x="79" y="180"/>
                      <a:pt x="79" y="179"/>
                    </a:cubicBezTo>
                    <a:cubicBezTo>
                      <a:pt x="78" y="178"/>
                      <a:pt x="81" y="173"/>
                      <a:pt x="84" y="171"/>
                    </a:cubicBezTo>
                    <a:cubicBezTo>
                      <a:pt x="86" y="169"/>
                      <a:pt x="93" y="164"/>
                      <a:pt x="92" y="162"/>
                    </a:cubicBezTo>
                    <a:cubicBezTo>
                      <a:pt x="91" y="161"/>
                      <a:pt x="90" y="157"/>
                      <a:pt x="90" y="156"/>
                    </a:cubicBezTo>
                    <a:cubicBezTo>
                      <a:pt x="89" y="155"/>
                      <a:pt x="88" y="155"/>
                      <a:pt x="89" y="156"/>
                    </a:cubicBezTo>
                    <a:cubicBezTo>
                      <a:pt x="90" y="157"/>
                      <a:pt x="88" y="158"/>
                      <a:pt x="87" y="158"/>
                    </a:cubicBezTo>
                    <a:cubicBezTo>
                      <a:pt x="87" y="157"/>
                      <a:pt x="83" y="160"/>
                      <a:pt x="81" y="163"/>
                    </a:cubicBezTo>
                    <a:cubicBezTo>
                      <a:pt x="81" y="163"/>
                      <a:pt x="81" y="163"/>
                      <a:pt x="78" y="163"/>
                    </a:cubicBezTo>
                    <a:cubicBezTo>
                      <a:pt x="76" y="164"/>
                      <a:pt x="76" y="164"/>
                      <a:pt x="76" y="164"/>
                    </a:cubicBezTo>
                    <a:cubicBezTo>
                      <a:pt x="75" y="163"/>
                      <a:pt x="73" y="162"/>
                      <a:pt x="73" y="162"/>
                    </a:cubicBezTo>
                    <a:cubicBezTo>
                      <a:pt x="72" y="161"/>
                      <a:pt x="70" y="158"/>
                      <a:pt x="69" y="158"/>
                    </a:cubicBezTo>
                    <a:cubicBezTo>
                      <a:pt x="69" y="158"/>
                      <a:pt x="70" y="160"/>
                      <a:pt x="71" y="161"/>
                    </a:cubicBezTo>
                    <a:cubicBezTo>
                      <a:pt x="72" y="163"/>
                      <a:pt x="75" y="166"/>
                      <a:pt x="76" y="165"/>
                    </a:cubicBezTo>
                    <a:cubicBezTo>
                      <a:pt x="77" y="164"/>
                      <a:pt x="79" y="167"/>
                      <a:pt x="78" y="168"/>
                    </a:cubicBezTo>
                    <a:cubicBezTo>
                      <a:pt x="77" y="168"/>
                      <a:pt x="75" y="167"/>
                      <a:pt x="75" y="167"/>
                    </a:cubicBezTo>
                    <a:cubicBezTo>
                      <a:pt x="75" y="167"/>
                      <a:pt x="74" y="167"/>
                      <a:pt x="74" y="168"/>
                    </a:cubicBezTo>
                    <a:cubicBezTo>
                      <a:pt x="73" y="169"/>
                      <a:pt x="70" y="169"/>
                      <a:pt x="70" y="168"/>
                    </a:cubicBezTo>
                    <a:cubicBezTo>
                      <a:pt x="69" y="167"/>
                      <a:pt x="66" y="165"/>
                      <a:pt x="65" y="165"/>
                    </a:cubicBezTo>
                    <a:cubicBezTo>
                      <a:pt x="65" y="165"/>
                      <a:pt x="65" y="165"/>
                      <a:pt x="64" y="164"/>
                    </a:cubicBezTo>
                    <a:cubicBezTo>
                      <a:pt x="63" y="164"/>
                      <a:pt x="62" y="163"/>
                      <a:pt x="61" y="163"/>
                    </a:cubicBezTo>
                    <a:cubicBezTo>
                      <a:pt x="57" y="162"/>
                      <a:pt x="57" y="162"/>
                      <a:pt x="57" y="162"/>
                    </a:cubicBezTo>
                    <a:cubicBezTo>
                      <a:pt x="52" y="163"/>
                      <a:pt x="51" y="163"/>
                      <a:pt x="54" y="163"/>
                    </a:cubicBezTo>
                    <a:cubicBezTo>
                      <a:pt x="56" y="163"/>
                      <a:pt x="62" y="165"/>
                      <a:pt x="61" y="165"/>
                    </a:cubicBezTo>
                    <a:cubicBezTo>
                      <a:pt x="60" y="165"/>
                      <a:pt x="61" y="167"/>
                      <a:pt x="61" y="167"/>
                    </a:cubicBezTo>
                    <a:cubicBezTo>
                      <a:pt x="61" y="167"/>
                      <a:pt x="63" y="169"/>
                      <a:pt x="62" y="170"/>
                    </a:cubicBezTo>
                    <a:cubicBezTo>
                      <a:pt x="62" y="171"/>
                      <a:pt x="64" y="175"/>
                      <a:pt x="63" y="175"/>
                    </a:cubicBezTo>
                    <a:cubicBezTo>
                      <a:pt x="62" y="176"/>
                      <a:pt x="60" y="174"/>
                      <a:pt x="60" y="173"/>
                    </a:cubicBezTo>
                    <a:cubicBezTo>
                      <a:pt x="61" y="172"/>
                      <a:pt x="59" y="170"/>
                      <a:pt x="58" y="170"/>
                    </a:cubicBezTo>
                    <a:cubicBezTo>
                      <a:pt x="56" y="169"/>
                      <a:pt x="52" y="171"/>
                      <a:pt x="51" y="171"/>
                    </a:cubicBezTo>
                    <a:cubicBezTo>
                      <a:pt x="51" y="170"/>
                      <a:pt x="51" y="172"/>
                      <a:pt x="53" y="173"/>
                    </a:cubicBezTo>
                    <a:cubicBezTo>
                      <a:pt x="55" y="174"/>
                      <a:pt x="52" y="177"/>
                      <a:pt x="50" y="176"/>
                    </a:cubicBezTo>
                    <a:cubicBezTo>
                      <a:pt x="48" y="175"/>
                      <a:pt x="45" y="171"/>
                      <a:pt x="45" y="172"/>
                    </a:cubicBezTo>
                    <a:cubicBezTo>
                      <a:pt x="45" y="174"/>
                      <a:pt x="41" y="177"/>
                      <a:pt x="42" y="178"/>
                    </a:cubicBezTo>
                    <a:cubicBezTo>
                      <a:pt x="42" y="180"/>
                      <a:pt x="42" y="186"/>
                      <a:pt x="43" y="188"/>
                    </a:cubicBezTo>
                    <a:cubicBezTo>
                      <a:pt x="44" y="190"/>
                      <a:pt x="46" y="195"/>
                      <a:pt x="45" y="195"/>
                    </a:cubicBezTo>
                    <a:cubicBezTo>
                      <a:pt x="44" y="195"/>
                      <a:pt x="42" y="199"/>
                      <a:pt x="41" y="199"/>
                    </a:cubicBezTo>
                    <a:cubicBezTo>
                      <a:pt x="40" y="199"/>
                      <a:pt x="36" y="201"/>
                      <a:pt x="35" y="200"/>
                    </a:cubicBezTo>
                    <a:cubicBezTo>
                      <a:pt x="34" y="200"/>
                      <a:pt x="30" y="196"/>
                      <a:pt x="29" y="195"/>
                    </a:cubicBezTo>
                    <a:cubicBezTo>
                      <a:pt x="28" y="194"/>
                      <a:pt x="27" y="189"/>
                      <a:pt x="28" y="187"/>
                    </a:cubicBezTo>
                    <a:cubicBezTo>
                      <a:pt x="29" y="185"/>
                      <a:pt x="33" y="182"/>
                      <a:pt x="33" y="182"/>
                    </a:cubicBezTo>
                    <a:cubicBezTo>
                      <a:pt x="33" y="181"/>
                      <a:pt x="31" y="179"/>
                      <a:pt x="30" y="179"/>
                    </a:cubicBezTo>
                    <a:cubicBezTo>
                      <a:pt x="29" y="179"/>
                      <a:pt x="25" y="177"/>
                      <a:pt x="24" y="178"/>
                    </a:cubicBezTo>
                    <a:cubicBezTo>
                      <a:pt x="24" y="179"/>
                      <a:pt x="22" y="179"/>
                      <a:pt x="21" y="178"/>
                    </a:cubicBezTo>
                    <a:cubicBezTo>
                      <a:pt x="21" y="177"/>
                      <a:pt x="22" y="174"/>
                      <a:pt x="22" y="173"/>
                    </a:cubicBezTo>
                    <a:cubicBezTo>
                      <a:pt x="21" y="172"/>
                      <a:pt x="24" y="168"/>
                      <a:pt x="24" y="168"/>
                    </a:cubicBezTo>
                    <a:cubicBezTo>
                      <a:pt x="24" y="168"/>
                      <a:pt x="22" y="168"/>
                      <a:pt x="20" y="170"/>
                    </a:cubicBezTo>
                    <a:cubicBezTo>
                      <a:pt x="19" y="171"/>
                      <a:pt x="16" y="175"/>
                      <a:pt x="16" y="174"/>
                    </a:cubicBezTo>
                    <a:cubicBezTo>
                      <a:pt x="16" y="173"/>
                      <a:pt x="16" y="171"/>
                      <a:pt x="14" y="171"/>
                    </a:cubicBezTo>
                    <a:cubicBezTo>
                      <a:pt x="13" y="170"/>
                      <a:pt x="11" y="166"/>
                      <a:pt x="12" y="166"/>
                    </a:cubicBezTo>
                    <a:cubicBezTo>
                      <a:pt x="12" y="165"/>
                      <a:pt x="10" y="163"/>
                      <a:pt x="10" y="163"/>
                    </a:cubicBezTo>
                    <a:cubicBezTo>
                      <a:pt x="9" y="163"/>
                      <a:pt x="6" y="163"/>
                      <a:pt x="5" y="161"/>
                    </a:cubicBezTo>
                    <a:cubicBezTo>
                      <a:pt x="4" y="160"/>
                      <a:pt x="0" y="155"/>
                      <a:pt x="0" y="154"/>
                    </a:cubicBezTo>
                    <a:cubicBezTo>
                      <a:pt x="1" y="153"/>
                      <a:pt x="3" y="151"/>
                      <a:pt x="3" y="152"/>
                    </a:cubicBezTo>
                    <a:cubicBezTo>
                      <a:pt x="4" y="153"/>
                      <a:pt x="4" y="154"/>
                      <a:pt x="5" y="154"/>
                    </a:cubicBezTo>
                    <a:cubicBezTo>
                      <a:pt x="5" y="154"/>
                      <a:pt x="8" y="155"/>
                      <a:pt x="10" y="155"/>
                    </a:cubicBezTo>
                    <a:cubicBezTo>
                      <a:pt x="12" y="155"/>
                      <a:pt x="16" y="160"/>
                      <a:pt x="17" y="160"/>
                    </a:cubicBezTo>
                    <a:cubicBezTo>
                      <a:pt x="17" y="160"/>
                      <a:pt x="20" y="160"/>
                      <a:pt x="20" y="162"/>
                    </a:cubicBezTo>
                    <a:cubicBezTo>
                      <a:pt x="21" y="163"/>
                      <a:pt x="22" y="166"/>
                      <a:pt x="21" y="165"/>
                    </a:cubicBezTo>
                    <a:cubicBezTo>
                      <a:pt x="20" y="164"/>
                      <a:pt x="23" y="160"/>
                      <a:pt x="23" y="159"/>
                    </a:cubicBezTo>
                    <a:cubicBezTo>
                      <a:pt x="22" y="159"/>
                      <a:pt x="21" y="156"/>
                      <a:pt x="22" y="155"/>
                    </a:cubicBezTo>
                    <a:cubicBezTo>
                      <a:pt x="22" y="154"/>
                      <a:pt x="24" y="150"/>
                      <a:pt x="23" y="150"/>
                    </a:cubicBezTo>
                    <a:cubicBezTo>
                      <a:pt x="23" y="149"/>
                      <a:pt x="21" y="149"/>
                      <a:pt x="21" y="149"/>
                    </a:cubicBezTo>
                    <a:cubicBezTo>
                      <a:pt x="21" y="148"/>
                      <a:pt x="19" y="145"/>
                      <a:pt x="18" y="146"/>
                    </a:cubicBezTo>
                    <a:cubicBezTo>
                      <a:pt x="17" y="147"/>
                      <a:pt x="13" y="145"/>
                      <a:pt x="12" y="144"/>
                    </a:cubicBezTo>
                    <a:cubicBezTo>
                      <a:pt x="10" y="143"/>
                      <a:pt x="6" y="139"/>
                      <a:pt x="4" y="137"/>
                    </a:cubicBezTo>
                    <a:cubicBezTo>
                      <a:pt x="3" y="135"/>
                      <a:pt x="5" y="130"/>
                      <a:pt x="4" y="130"/>
                    </a:cubicBezTo>
                    <a:cubicBezTo>
                      <a:pt x="4" y="129"/>
                      <a:pt x="3" y="128"/>
                      <a:pt x="3" y="127"/>
                    </a:cubicBezTo>
                    <a:cubicBezTo>
                      <a:pt x="4" y="127"/>
                      <a:pt x="4" y="126"/>
                      <a:pt x="4" y="124"/>
                    </a:cubicBezTo>
                    <a:cubicBezTo>
                      <a:pt x="4" y="123"/>
                      <a:pt x="1" y="116"/>
                      <a:pt x="2" y="114"/>
                    </a:cubicBezTo>
                    <a:cubicBezTo>
                      <a:pt x="2" y="112"/>
                      <a:pt x="2" y="106"/>
                      <a:pt x="2" y="106"/>
                    </a:cubicBezTo>
                    <a:cubicBezTo>
                      <a:pt x="2" y="105"/>
                      <a:pt x="3" y="104"/>
                      <a:pt x="3" y="103"/>
                    </a:cubicBezTo>
                    <a:cubicBezTo>
                      <a:pt x="3" y="101"/>
                      <a:pt x="4" y="97"/>
                      <a:pt x="5" y="96"/>
                    </a:cubicBezTo>
                    <a:cubicBezTo>
                      <a:pt x="6" y="96"/>
                      <a:pt x="9" y="94"/>
                      <a:pt x="10" y="94"/>
                    </a:cubicBezTo>
                    <a:cubicBezTo>
                      <a:pt x="11" y="94"/>
                      <a:pt x="14" y="94"/>
                      <a:pt x="16" y="93"/>
                    </a:cubicBezTo>
                    <a:cubicBezTo>
                      <a:pt x="17" y="93"/>
                      <a:pt x="22" y="92"/>
                      <a:pt x="24" y="90"/>
                    </a:cubicBezTo>
                    <a:cubicBezTo>
                      <a:pt x="27" y="89"/>
                      <a:pt x="31" y="91"/>
                      <a:pt x="32" y="90"/>
                    </a:cubicBezTo>
                    <a:cubicBezTo>
                      <a:pt x="32" y="88"/>
                      <a:pt x="29" y="84"/>
                      <a:pt x="30" y="84"/>
                    </a:cubicBezTo>
                    <a:cubicBezTo>
                      <a:pt x="30" y="83"/>
                      <a:pt x="32" y="82"/>
                      <a:pt x="33" y="83"/>
                    </a:cubicBezTo>
                    <a:cubicBezTo>
                      <a:pt x="34" y="84"/>
                      <a:pt x="36" y="84"/>
                      <a:pt x="36" y="82"/>
                    </a:cubicBezTo>
                    <a:cubicBezTo>
                      <a:pt x="36" y="80"/>
                      <a:pt x="38" y="74"/>
                      <a:pt x="40" y="72"/>
                    </a:cubicBezTo>
                    <a:cubicBezTo>
                      <a:pt x="41" y="71"/>
                      <a:pt x="44" y="69"/>
                      <a:pt x="43" y="69"/>
                    </a:cubicBezTo>
                    <a:cubicBezTo>
                      <a:pt x="42" y="70"/>
                      <a:pt x="40" y="66"/>
                      <a:pt x="41" y="66"/>
                    </a:cubicBezTo>
                    <a:cubicBezTo>
                      <a:pt x="43" y="65"/>
                      <a:pt x="47" y="60"/>
                      <a:pt x="46" y="58"/>
                    </a:cubicBezTo>
                    <a:cubicBezTo>
                      <a:pt x="46" y="56"/>
                      <a:pt x="46" y="50"/>
                      <a:pt x="47" y="50"/>
                    </a:cubicBezTo>
                    <a:cubicBezTo>
                      <a:pt x="48" y="50"/>
                      <a:pt x="50" y="49"/>
                      <a:pt x="50" y="48"/>
                    </a:cubicBezTo>
                    <a:cubicBezTo>
                      <a:pt x="50" y="47"/>
                      <a:pt x="52" y="46"/>
                      <a:pt x="53" y="46"/>
                    </a:cubicBezTo>
                    <a:cubicBezTo>
                      <a:pt x="54" y="47"/>
                      <a:pt x="55" y="47"/>
                      <a:pt x="55" y="46"/>
                    </a:cubicBezTo>
                    <a:cubicBezTo>
                      <a:pt x="55" y="46"/>
                      <a:pt x="54" y="43"/>
                      <a:pt x="56" y="43"/>
                    </a:cubicBezTo>
                    <a:cubicBezTo>
                      <a:pt x="57" y="42"/>
                      <a:pt x="59" y="41"/>
                      <a:pt x="58" y="42"/>
                    </a:cubicBezTo>
                    <a:cubicBezTo>
                      <a:pt x="57" y="42"/>
                      <a:pt x="55" y="39"/>
                      <a:pt x="55" y="39"/>
                    </a:cubicBezTo>
                    <a:cubicBezTo>
                      <a:pt x="55" y="38"/>
                      <a:pt x="56" y="35"/>
                      <a:pt x="56" y="35"/>
                    </a:cubicBezTo>
                    <a:cubicBezTo>
                      <a:pt x="55" y="34"/>
                      <a:pt x="55" y="31"/>
                      <a:pt x="55" y="30"/>
                    </a:cubicBezTo>
                    <a:cubicBezTo>
                      <a:pt x="56" y="29"/>
                      <a:pt x="57" y="26"/>
                      <a:pt x="58" y="24"/>
                    </a:cubicBezTo>
                    <a:cubicBezTo>
                      <a:pt x="59" y="23"/>
                      <a:pt x="60" y="19"/>
                      <a:pt x="61" y="19"/>
                    </a:cubicBezTo>
                    <a:cubicBezTo>
                      <a:pt x="62" y="19"/>
                      <a:pt x="63" y="18"/>
                      <a:pt x="62" y="17"/>
                    </a:cubicBezTo>
                    <a:cubicBezTo>
                      <a:pt x="62" y="16"/>
                      <a:pt x="64" y="13"/>
                      <a:pt x="63" y="12"/>
                    </a:cubicBezTo>
                    <a:cubicBezTo>
                      <a:pt x="63" y="11"/>
                      <a:pt x="63" y="8"/>
                      <a:pt x="64" y="8"/>
                    </a:cubicBezTo>
                    <a:cubicBezTo>
                      <a:pt x="65" y="8"/>
                      <a:pt x="69" y="7"/>
                      <a:pt x="70" y="5"/>
                    </a:cubicBezTo>
                    <a:cubicBezTo>
                      <a:pt x="71" y="4"/>
                      <a:pt x="74" y="1"/>
                      <a:pt x="75" y="1"/>
                    </a:cubicBezTo>
                    <a:cubicBezTo>
                      <a:pt x="76" y="1"/>
                      <a:pt x="80" y="3"/>
                      <a:pt x="80" y="4"/>
                    </a:cubicBezTo>
                    <a:cubicBezTo>
                      <a:pt x="80" y="5"/>
                      <a:pt x="84" y="6"/>
                      <a:pt x="86" y="4"/>
                    </a:cubicBezTo>
                    <a:cubicBezTo>
                      <a:pt x="86" y="4"/>
                      <a:pt x="86" y="4"/>
                      <a:pt x="88" y="3"/>
                    </a:cubicBezTo>
                    <a:cubicBezTo>
                      <a:pt x="88" y="3"/>
                      <a:pt x="89" y="2"/>
                      <a:pt x="90" y="1"/>
                    </a:cubicBezTo>
                    <a:cubicBezTo>
                      <a:pt x="91" y="1"/>
                      <a:pt x="91" y="1"/>
                      <a:pt x="91" y="1"/>
                    </a:cubicBezTo>
                    <a:cubicBezTo>
                      <a:pt x="93" y="0"/>
                      <a:pt x="125" y="1"/>
                      <a:pt x="137" y="4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70"/>
              <p:cNvSpPr>
                <a:spLocks/>
              </p:cNvSpPr>
              <p:nvPr userDrawn="1"/>
            </p:nvSpPr>
            <p:spPr bwMode="auto">
              <a:xfrm>
                <a:off x="5676901" y="5372101"/>
                <a:ext cx="14288" cy="11113"/>
              </a:xfrm>
              <a:custGeom>
                <a:avLst/>
                <a:gdLst>
                  <a:gd name="T0" fmla="*/ 7 w 10"/>
                  <a:gd name="T1" fmla="*/ 2 h 7"/>
                  <a:gd name="T2" fmla="*/ 10 w 10"/>
                  <a:gd name="T3" fmla="*/ 3 h 7"/>
                  <a:gd name="T4" fmla="*/ 9 w 10"/>
                  <a:gd name="T5" fmla="*/ 3 h 7"/>
                  <a:gd name="T6" fmla="*/ 7 w 10"/>
                  <a:gd name="T7" fmla="*/ 6 h 7"/>
                  <a:gd name="T8" fmla="*/ 3 w 10"/>
                  <a:gd name="T9" fmla="*/ 5 h 7"/>
                  <a:gd name="T10" fmla="*/ 0 w 10"/>
                  <a:gd name="T11" fmla="*/ 0 h 7"/>
                  <a:gd name="T12" fmla="*/ 7 w 10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7">
                    <a:moveTo>
                      <a:pt x="7" y="2"/>
                    </a:moveTo>
                    <a:cubicBezTo>
                      <a:pt x="8" y="2"/>
                      <a:pt x="10" y="3"/>
                      <a:pt x="10" y="3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8" y="3"/>
                      <a:pt x="7" y="4"/>
                      <a:pt x="7" y="6"/>
                    </a:cubicBezTo>
                    <a:cubicBezTo>
                      <a:pt x="8" y="7"/>
                      <a:pt x="4" y="7"/>
                      <a:pt x="3" y="5"/>
                    </a:cubicBezTo>
                    <a:cubicBezTo>
                      <a:pt x="3" y="4"/>
                      <a:pt x="0" y="0"/>
                      <a:pt x="0" y="0"/>
                    </a:cubicBezTo>
                    <a:cubicBezTo>
                      <a:pt x="1" y="0"/>
                      <a:pt x="6" y="1"/>
                      <a:pt x="7" y="2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71"/>
              <p:cNvSpPr>
                <a:spLocks/>
              </p:cNvSpPr>
              <p:nvPr userDrawn="1"/>
            </p:nvSpPr>
            <p:spPr bwMode="auto">
              <a:xfrm>
                <a:off x="5738813" y="5464176"/>
                <a:ext cx="14288" cy="14288"/>
              </a:xfrm>
              <a:custGeom>
                <a:avLst/>
                <a:gdLst>
                  <a:gd name="T0" fmla="*/ 2 w 9"/>
                  <a:gd name="T1" fmla="*/ 10 h 10"/>
                  <a:gd name="T2" fmla="*/ 1 w 9"/>
                  <a:gd name="T3" fmla="*/ 8 h 10"/>
                  <a:gd name="T4" fmla="*/ 1 w 9"/>
                  <a:gd name="T5" fmla="*/ 4 h 10"/>
                  <a:gd name="T6" fmla="*/ 1 w 9"/>
                  <a:gd name="T7" fmla="*/ 1 h 10"/>
                  <a:gd name="T8" fmla="*/ 6 w 9"/>
                  <a:gd name="T9" fmla="*/ 1 h 10"/>
                  <a:gd name="T10" fmla="*/ 8 w 9"/>
                  <a:gd name="T11" fmla="*/ 5 h 10"/>
                  <a:gd name="T12" fmla="*/ 7 w 9"/>
                  <a:gd name="T13" fmla="*/ 9 h 10"/>
                  <a:gd name="T14" fmla="*/ 2 w 9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0">
                    <a:moveTo>
                      <a:pt x="2" y="10"/>
                    </a:moveTo>
                    <a:cubicBezTo>
                      <a:pt x="2" y="10"/>
                      <a:pt x="1" y="9"/>
                      <a:pt x="1" y="8"/>
                    </a:cubicBezTo>
                    <a:cubicBezTo>
                      <a:pt x="0" y="7"/>
                      <a:pt x="2" y="5"/>
                      <a:pt x="1" y="4"/>
                    </a:cubicBezTo>
                    <a:cubicBezTo>
                      <a:pt x="0" y="3"/>
                      <a:pt x="0" y="1"/>
                      <a:pt x="1" y="1"/>
                    </a:cubicBezTo>
                    <a:cubicBezTo>
                      <a:pt x="2" y="0"/>
                      <a:pt x="5" y="2"/>
                      <a:pt x="6" y="1"/>
                    </a:cubicBezTo>
                    <a:cubicBezTo>
                      <a:pt x="7" y="1"/>
                      <a:pt x="9" y="4"/>
                      <a:pt x="8" y="5"/>
                    </a:cubicBezTo>
                    <a:cubicBezTo>
                      <a:pt x="7" y="6"/>
                      <a:pt x="7" y="10"/>
                      <a:pt x="7" y="9"/>
                    </a:cubicBezTo>
                    <a:cubicBezTo>
                      <a:pt x="6" y="9"/>
                      <a:pt x="2" y="9"/>
                      <a:pt x="2" y="10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72"/>
              <p:cNvSpPr>
                <a:spLocks/>
              </p:cNvSpPr>
              <p:nvPr userDrawn="1"/>
            </p:nvSpPr>
            <p:spPr bwMode="auto">
              <a:xfrm>
                <a:off x="5761038" y="5499101"/>
                <a:ext cx="17463" cy="17463"/>
              </a:xfrm>
              <a:custGeom>
                <a:avLst/>
                <a:gdLst>
                  <a:gd name="T0" fmla="*/ 9 w 11"/>
                  <a:gd name="T1" fmla="*/ 8 h 12"/>
                  <a:gd name="T2" fmla="*/ 10 w 11"/>
                  <a:gd name="T3" fmla="*/ 9 h 12"/>
                  <a:gd name="T4" fmla="*/ 7 w 11"/>
                  <a:gd name="T5" fmla="*/ 11 h 12"/>
                  <a:gd name="T6" fmla="*/ 4 w 11"/>
                  <a:gd name="T7" fmla="*/ 11 h 12"/>
                  <a:gd name="T8" fmla="*/ 1 w 11"/>
                  <a:gd name="T9" fmla="*/ 1 h 12"/>
                  <a:gd name="T10" fmla="*/ 5 w 11"/>
                  <a:gd name="T11" fmla="*/ 3 h 12"/>
                  <a:gd name="T12" fmla="*/ 9 w 11"/>
                  <a:gd name="T13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2">
                    <a:moveTo>
                      <a:pt x="9" y="8"/>
                    </a:moveTo>
                    <a:cubicBezTo>
                      <a:pt x="10" y="8"/>
                      <a:pt x="11" y="9"/>
                      <a:pt x="10" y="9"/>
                    </a:cubicBezTo>
                    <a:cubicBezTo>
                      <a:pt x="9" y="9"/>
                      <a:pt x="7" y="10"/>
                      <a:pt x="7" y="11"/>
                    </a:cubicBezTo>
                    <a:cubicBezTo>
                      <a:pt x="7" y="12"/>
                      <a:pt x="7" y="12"/>
                      <a:pt x="4" y="11"/>
                    </a:cubicBezTo>
                    <a:cubicBezTo>
                      <a:pt x="1" y="9"/>
                      <a:pt x="0" y="2"/>
                      <a:pt x="1" y="1"/>
                    </a:cubicBezTo>
                    <a:cubicBezTo>
                      <a:pt x="2" y="0"/>
                      <a:pt x="6" y="3"/>
                      <a:pt x="5" y="3"/>
                    </a:cubicBezTo>
                    <a:cubicBezTo>
                      <a:pt x="5" y="4"/>
                      <a:pt x="7" y="7"/>
                      <a:pt x="9" y="8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73"/>
              <p:cNvSpPr>
                <a:spLocks/>
              </p:cNvSpPr>
              <p:nvPr userDrawn="1"/>
            </p:nvSpPr>
            <p:spPr bwMode="auto">
              <a:xfrm>
                <a:off x="5740401" y="5499101"/>
                <a:ext cx="25400" cy="33338"/>
              </a:xfrm>
              <a:custGeom>
                <a:avLst/>
                <a:gdLst>
                  <a:gd name="T0" fmla="*/ 11 w 17"/>
                  <a:gd name="T1" fmla="*/ 6 h 22"/>
                  <a:gd name="T2" fmla="*/ 14 w 17"/>
                  <a:gd name="T3" fmla="*/ 11 h 22"/>
                  <a:gd name="T4" fmla="*/ 16 w 17"/>
                  <a:gd name="T5" fmla="*/ 16 h 22"/>
                  <a:gd name="T6" fmla="*/ 16 w 17"/>
                  <a:gd name="T7" fmla="*/ 16 h 22"/>
                  <a:gd name="T8" fmla="*/ 14 w 17"/>
                  <a:gd name="T9" fmla="*/ 19 h 22"/>
                  <a:gd name="T10" fmla="*/ 7 w 17"/>
                  <a:gd name="T11" fmla="*/ 22 h 22"/>
                  <a:gd name="T12" fmla="*/ 3 w 17"/>
                  <a:gd name="T13" fmla="*/ 14 h 22"/>
                  <a:gd name="T14" fmla="*/ 1 w 17"/>
                  <a:gd name="T15" fmla="*/ 1 h 22"/>
                  <a:gd name="T16" fmla="*/ 6 w 17"/>
                  <a:gd name="T17" fmla="*/ 1 h 22"/>
                  <a:gd name="T18" fmla="*/ 11 w 17"/>
                  <a:gd name="T19" fmla="*/ 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22">
                    <a:moveTo>
                      <a:pt x="11" y="6"/>
                    </a:moveTo>
                    <a:cubicBezTo>
                      <a:pt x="12" y="7"/>
                      <a:pt x="13" y="9"/>
                      <a:pt x="14" y="11"/>
                    </a:cubicBezTo>
                    <a:cubicBezTo>
                      <a:pt x="15" y="12"/>
                      <a:pt x="16" y="16"/>
                      <a:pt x="16" y="16"/>
                    </a:cubicBezTo>
                    <a:cubicBezTo>
                      <a:pt x="16" y="16"/>
                      <a:pt x="17" y="16"/>
                      <a:pt x="16" y="16"/>
                    </a:cubicBezTo>
                    <a:cubicBezTo>
                      <a:pt x="16" y="17"/>
                      <a:pt x="16" y="19"/>
                      <a:pt x="14" y="19"/>
                    </a:cubicBezTo>
                    <a:cubicBezTo>
                      <a:pt x="13" y="19"/>
                      <a:pt x="8" y="22"/>
                      <a:pt x="7" y="22"/>
                    </a:cubicBezTo>
                    <a:cubicBezTo>
                      <a:pt x="5" y="22"/>
                      <a:pt x="2" y="17"/>
                      <a:pt x="3" y="14"/>
                    </a:cubicBezTo>
                    <a:cubicBezTo>
                      <a:pt x="4" y="10"/>
                      <a:pt x="0" y="1"/>
                      <a:pt x="1" y="1"/>
                    </a:cubicBezTo>
                    <a:cubicBezTo>
                      <a:pt x="2" y="0"/>
                      <a:pt x="6" y="0"/>
                      <a:pt x="6" y="1"/>
                    </a:cubicBezTo>
                    <a:cubicBezTo>
                      <a:pt x="7" y="2"/>
                      <a:pt x="10" y="5"/>
                      <a:pt x="11" y="6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74"/>
              <p:cNvSpPr>
                <a:spLocks/>
              </p:cNvSpPr>
              <p:nvPr userDrawn="1"/>
            </p:nvSpPr>
            <p:spPr bwMode="auto">
              <a:xfrm>
                <a:off x="5751513" y="5537201"/>
                <a:ext cx="23813" cy="12700"/>
              </a:xfrm>
              <a:custGeom>
                <a:avLst/>
                <a:gdLst>
                  <a:gd name="T0" fmla="*/ 15 w 16"/>
                  <a:gd name="T1" fmla="*/ 0 h 9"/>
                  <a:gd name="T2" fmla="*/ 11 w 16"/>
                  <a:gd name="T3" fmla="*/ 3 h 9"/>
                  <a:gd name="T4" fmla="*/ 1 w 16"/>
                  <a:gd name="T5" fmla="*/ 8 h 9"/>
                  <a:gd name="T6" fmla="*/ 4 w 16"/>
                  <a:gd name="T7" fmla="*/ 4 h 9"/>
                  <a:gd name="T8" fmla="*/ 15 w 16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9">
                    <a:moveTo>
                      <a:pt x="15" y="0"/>
                    </a:moveTo>
                    <a:cubicBezTo>
                      <a:pt x="16" y="0"/>
                      <a:pt x="14" y="1"/>
                      <a:pt x="11" y="3"/>
                    </a:cubicBezTo>
                    <a:cubicBezTo>
                      <a:pt x="9" y="4"/>
                      <a:pt x="1" y="9"/>
                      <a:pt x="1" y="8"/>
                    </a:cubicBezTo>
                    <a:cubicBezTo>
                      <a:pt x="0" y="8"/>
                      <a:pt x="1" y="5"/>
                      <a:pt x="4" y="4"/>
                    </a:cubicBezTo>
                    <a:cubicBezTo>
                      <a:pt x="6" y="3"/>
                      <a:pt x="14" y="0"/>
                      <a:pt x="15" y="0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75"/>
              <p:cNvSpPr>
                <a:spLocks/>
              </p:cNvSpPr>
              <p:nvPr userDrawn="1"/>
            </p:nvSpPr>
            <p:spPr bwMode="auto">
              <a:xfrm>
                <a:off x="5702301" y="5451476"/>
                <a:ext cx="6350" cy="9525"/>
              </a:xfrm>
              <a:custGeom>
                <a:avLst/>
                <a:gdLst>
                  <a:gd name="T0" fmla="*/ 5 w 5"/>
                  <a:gd name="T1" fmla="*/ 4 h 6"/>
                  <a:gd name="T2" fmla="*/ 4 w 5"/>
                  <a:gd name="T3" fmla="*/ 5 h 6"/>
                  <a:gd name="T4" fmla="*/ 0 w 5"/>
                  <a:gd name="T5" fmla="*/ 2 h 6"/>
                  <a:gd name="T6" fmla="*/ 5 w 5"/>
                  <a:gd name="T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5" y="4"/>
                    </a:moveTo>
                    <a:cubicBezTo>
                      <a:pt x="5" y="5"/>
                      <a:pt x="5" y="6"/>
                      <a:pt x="4" y="5"/>
                    </a:cubicBezTo>
                    <a:cubicBezTo>
                      <a:pt x="3" y="5"/>
                      <a:pt x="0" y="3"/>
                      <a:pt x="0" y="2"/>
                    </a:cubicBezTo>
                    <a:cubicBezTo>
                      <a:pt x="0" y="0"/>
                      <a:pt x="5" y="3"/>
                      <a:pt x="5" y="4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76"/>
              <p:cNvSpPr>
                <a:spLocks/>
              </p:cNvSpPr>
              <p:nvPr userDrawn="1"/>
            </p:nvSpPr>
            <p:spPr bwMode="auto">
              <a:xfrm>
                <a:off x="5718176" y="5461001"/>
                <a:ext cx="11113" cy="9525"/>
              </a:xfrm>
              <a:custGeom>
                <a:avLst/>
                <a:gdLst>
                  <a:gd name="T0" fmla="*/ 1 w 7"/>
                  <a:gd name="T1" fmla="*/ 1 h 7"/>
                  <a:gd name="T2" fmla="*/ 5 w 7"/>
                  <a:gd name="T3" fmla="*/ 2 h 7"/>
                  <a:gd name="T4" fmla="*/ 6 w 7"/>
                  <a:gd name="T5" fmla="*/ 7 h 7"/>
                  <a:gd name="T6" fmla="*/ 1 w 7"/>
                  <a:gd name="T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1" y="1"/>
                    </a:moveTo>
                    <a:cubicBezTo>
                      <a:pt x="3" y="0"/>
                      <a:pt x="5" y="1"/>
                      <a:pt x="5" y="2"/>
                    </a:cubicBezTo>
                    <a:cubicBezTo>
                      <a:pt x="6" y="3"/>
                      <a:pt x="7" y="7"/>
                      <a:pt x="6" y="7"/>
                    </a:cubicBezTo>
                    <a:cubicBezTo>
                      <a:pt x="4" y="7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77"/>
              <p:cNvSpPr>
                <a:spLocks/>
              </p:cNvSpPr>
              <p:nvPr userDrawn="1"/>
            </p:nvSpPr>
            <p:spPr bwMode="auto">
              <a:xfrm>
                <a:off x="5773738" y="5483226"/>
                <a:ext cx="12700" cy="9525"/>
              </a:xfrm>
              <a:custGeom>
                <a:avLst/>
                <a:gdLst>
                  <a:gd name="T0" fmla="*/ 6 w 9"/>
                  <a:gd name="T1" fmla="*/ 0 h 7"/>
                  <a:gd name="T2" fmla="*/ 3 w 9"/>
                  <a:gd name="T3" fmla="*/ 7 h 7"/>
                  <a:gd name="T4" fmla="*/ 6 w 9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7">
                    <a:moveTo>
                      <a:pt x="6" y="0"/>
                    </a:moveTo>
                    <a:cubicBezTo>
                      <a:pt x="9" y="3"/>
                      <a:pt x="6" y="7"/>
                      <a:pt x="3" y="7"/>
                    </a:cubicBezTo>
                    <a:cubicBezTo>
                      <a:pt x="0" y="5"/>
                      <a:pt x="4" y="1"/>
                      <a:pt x="6" y="0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78"/>
              <p:cNvSpPr>
                <a:spLocks/>
              </p:cNvSpPr>
              <p:nvPr userDrawn="1"/>
            </p:nvSpPr>
            <p:spPr bwMode="auto">
              <a:xfrm>
                <a:off x="5686426" y="5381626"/>
                <a:ext cx="20638" cy="41275"/>
              </a:xfrm>
              <a:custGeom>
                <a:avLst/>
                <a:gdLst>
                  <a:gd name="T0" fmla="*/ 14 w 14"/>
                  <a:gd name="T1" fmla="*/ 16 h 28"/>
                  <a:gd name="T2" fmla="*/ 12 w 14"/>
                  <a:gd name="T3" fmla="*/ 20 h 28"/>
                  <a:gd name="T4" fmla="*/ 10 w 14"/>
                  <a:gd name="T5" fmla="*/ 23 h 28"/>
                  <a:gd name="T6" fmla="*/ 10 w 14"/>
                  <a:gd name="T7" fmla="*/ 28 h 28"/>
                  <a:gd name="T8" fmla="*/ 7 w 14"/>
                  <a:gd name="T9" fmla="*/ 25 h 28"/>
                  <a:gd name="T10" fmla="*/ 8 w 14"/>
                  <a:gd name="T11" fmla="*/ 25 h 28"/>
                  <a:gd name="T12" fmla="*/ 6 w 14"/>
                  <a:gd name="T13" fmla="*/ 22 h 28"/>
                  <a:gd name="T14" fmla="*/ 7 w 14"/>
                  <a:gd name="T15" fmla="*/ 14 h 28"/>
                  <a:gd name="T16" fmla="*/ 7 w 14"/>
                  <a:gd name="T17" fmla="*/ 8 h 28"/>
                  <a:gd name="T18" fmla="*/ 5 w 14"/>
                  <a:gd name="T19" fmla="*/ 5 h 28"/>
                  <a:gd name="T20" fmla="*/ 1 w 14"/>
                  <a:gd name="T21" fmla="*/ 0 h 28"/>
                  <a:gd name="T22" fmla="*/ 6 w 14"/>
                  <a:gd name="T23" fmla="*/ 2 h 28"/>
                  <a:gd name="T24" fmla="*/ 14 w 14"/>
                  <a:gd name="T25" fmla="*/ 1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28">
                    <a:moveTo>
                      <a:pt x="14" y="16"/>
                    </a:moveTo>
                    <a:cubicBezTo>
                      <a:pt x="13" y="18"/>
                      <a:pt x="12" y="20"/>
                      <a:pt x="12" y="20"/>
                    </a:cubicBezTo>
                    <a:cubicBezTo>
                      <a:pt x="11" y="20"/>
                      <a:pt x="10" y="22"/>
                      <a:pt x="10" y="23"/>
                    </a:cubicBezTo>
                    <a:cubicBezTo>
                      <a:pt x="10" y="24"/>
                      <a:pt x="11" y="28"/>
                      <a:pt x="10" y="28"/>
                    </a:cubicBezTo>
                    <a:cubicBezTo>
                      <a:pt x="9" y="28"/>
                      <a:pt x="7" y="26"/>
                      <a:pt x="7" y="25"/>
                    </a:cubicBezTo>
                    <a:cubicBezTo>
                      <a:pt x="8" y="25"/>
                      <a:pt x="9" y="24"/>
                      <a:pt x="8" y="25"/>
                    </a:cubicBezTo>
                    <a:cubicBezTo>
                      <a:pt x="7" y="26"/>
                      <a:pt x="6" y="23"/>
                      <a:pt x="6" y="22"/>
                    </a:cubicBezTo>
                    <a:cubicBezTo>
                      <a:pt x="6" y="20"/>
                      <a:pt x="7" y="15"/>
                      <a:pt x="7" y="14"/>
                    </a:cubicBezTo>
                    <a:cubicBezTo>
                      <a:pt x="7" y="12"/>
                      <a:pt x="8" y="8"/>
                      <a:pt x="7" y="8"/>
                    </a:cubicBezTo>
                    <a:cubicBezTo>
                      <a:pt x="7" y="8"/>
                      <a:pt x="6" y="6"/>
                      <a:pt x="5" y="5"/>
                    </a:cubicBezTo>
                    <a:cubicBezTo>
                      <a:pt x="4" y="4"/>
                      <a:pt x="0" y="0"/>
                      <a:pt x="1" y="0"/>
                    </a:cubicBezTo>
                    <a:cubicBezTo>
                      <a:pt x="1" y="0"/>
                      <a:pt x="4" y="0"/>
                      <a:pt x="6" y="2"/>
                    </a:cubicBezTo>
                    <a:cubicBezTo>
                      <a:pt x="8" y="4"/>
                      <a:pt x="14" y="14"/>
                      <a:pt x="14" y="16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79"/>
              <p:cNvSpPr>
                <a:spLocks/>
              </p:cNvSpPr>
              <p:nvPr userDrawn="1"/>
            </p:nvSpPr>
            <p:spPr bwMode="auto">
              <a:xfrm>
                <a:off x="5664201" y="5364163"/>
                <a:ext cx="12700" cy="4763"/>
              </a:xfrm>
              <a:custGeom>
                <a:avLst/>
                <a:gdLst>
                  <a:gd name="T0" fmla="*/ 0 w 8"/>
                  <a:gd name="T1" fmla="*/ 0 h 4"/>
                  <a:gd name="T2" fmla="*/ 8 w 8"/>
                  <a:gd name="T3" fmla="*/ 4 h 4"/>
                  <a:gd name="T4" fmla="*/ 0 w 8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4">
                    <a:moveTo>
                      <a:pt x="0" y="0"/>
                    </a:moveTo>
                    <a:cubicBezTo>
                      <a:pt x="2" y="1"/>
                      <a:pt x="5" y="3"/>
                      <a:pt x="8" y="4"/>
                    </a:cubicBezTo>
                    <a:cubicBezTo>
                      <a:pt x="5" y="4"/>
                      <a:pt x="2" y="3"/>
                      <a:pt x="0" y="0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80"/>
              <p:cNvSpPr>
                <a:spLocks/>
              </p:cNvSpPr>
              <p:nvPr userDrawn="1"/>
            </p:nvSpPr>
            <p:spPr bwMode="auto">
              <a:xfrm>
                <a:off x="5707063" y="5534026"/>
                <a:ext cx="38100" cy="12700"/>
              </a:xfrm>
              <a:custGeom>
                <a:avLst/>
                <a:gdLst>
                  <a:gd name="T0" fmla="*/ 5 w 25"/>
                  <a:gd name="T1" fmla="*/ 3 h 9"/>
                  <a:gd name="T2" fmla="*/ 2 w 25"/>
                  <a:gd name="T3" fmla="*/ 3 h 9"/>
                  <a:gd name="T4" fmla="*/ 2 w 25"/>
                  <a:gd name="T5" fmla="*/ 1 h 9"/>
                  <a:gd name="T6" fmla="*/ 8 w 25"/>
                  <a:gd name="T7" fmla="*/ 1 h 9"/>
                  <a:gd name="T8" fmla="*/ 10 w 25"/>
                  <a:gd name="T9" fmla="*/ 2 h 9"/>
                  <a:gd name="T10" fmla="*/ 12 w 25"/>
                  <a:gd name="T11" fmla="*/ 2 h 9"/>
                  <a:gd name="T12" fmla="*/ 22 w 25"/>
                  <a:gd name="T13" fmla="*/ 3 h 9"/>
                  <a:gd name="T14" fmla="*/ 24 w 25"/>
                  <a:gd name="T15" fmla="*/ 8 h 9"/>
                  <a:gd name="T16" fmla="*/ 5 w 25"/>
                  <a:gd name="T1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9">
                    <a:moveTo>
                      <a:pt x="5" y="3"/>
                    </a:moveTo>
                    <a:cubicBezTo>
                      <a:pt x="2" y="3"/>
                      <a:pt x="0" y="3"/>
                      <a:pt x="2" y="3"/>
                    </a:cubicBezTo>
                    <a:cubicBezTo>
                      <a:pt x="3" y="3"/>
                      <a:pt x="2" y="1"/>
                      <a:pt x="2" y="1"/>
                    </a:cubicBezTo>
                    <a:cubicBezTo>
                      <a:pt x="3" y="1"/>
                      <a:pt x="6" y="0"/>
                      <a:pt x="8" y="1"/>
                    </a:cubicBezTo>
                    <a:cubicBezTo>
                      <a:pt x="8" y="1"/>
                      <a:pt x="8" y="1"/>
                      <a:pt x="10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5" y="2"/>
                      <a:pt x="20" y="3"/>
                      <a:pt x="22" y="3"/>
                    </a:cubicBezTo>
                    <a:cubicBezTo>
                      <a:pt x="24" y="4"/>
                      <a:pt x="25" y="8"/>
                      <a:pt x="24" y="8"/>
                    </a:cubicBezTo>
                    <a:cubicBezTo>
                      <a:pt x="22" y="9"/>
                      <a:pt x="9" y="2"/>
                      <a:pt x="5" y="3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81"/>
              <p:cNvSpPr>
                <a:spLocks/>
              </p:cNvSpPr>
              <p:nvPr userDrawn="1"/>
            </p:nvSpPr>
            <p:spPr bwMode="auto">
              <a:xfrm>
                <a:off x="5672138" y="5553076"/>
                <a:ext cx="9525" cy="7938"/>
              </a:xfrm>
              <a:custGeom>
                <a:avLst/>
                <a:gdLst>
                  <a:gd name="T0" fmla="*/ 1 w 7"/>
                  <a:gd name="T1" fmla="*/ 3 h 5"/>
                  <a:gd name="T2" fmla="*/ 2 w 7"/>
                  <a:gd name="T3" fmla="*/ 0 h 5"/>
                  <a:gd name="T4" fmla="*/ 7 w 7"/>
                  <a:gd name="T5" fmla="*/ 3 h 5"/>
                  <a:gd name="T6" fmla="*/ 1 w 7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1" y="3"/>
                    </a:moveTo>
                    <a:cubicBezTo>
                      <a:pt x="0" y="2"/>
                      <a:pt x="1" y="0"/>
                      <a:pt x="2" y="0"/>
                    </a:cubicBezTo>
                    <a:cubicBezTo>
                      <a:pt x="3" y="0"/>
                      <a:pt x="7" y="2"/>
                      <a:pt x="7" y="3"/>
                    </a:cubicBezTo>
                    <a:cubicBezTo>
                      <a:pt x="7" y="4"/>
                      <a:pt x="2" y="5"/>
                      <a:pt x="1" y="3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82"/>
              <p:cNvSpPr>
                <a:spLocks/>
              </p:cNvSpPr>
              <p:nvPr userDrawn="1"/>
            </p:nvSpPr>
            <p:spPr bwMode="auto">
              <a:xfrm>
                <a:off x="5667376" y="5659438"/>
                <a:ext cx="30163" cy="41275"/>
              </a:xfrm>
              <a:custGeom>
                <a:avLst/>
                <a:gdLst>
                  <a:gd name="T0" fmla="*/ 11 w 20"/>
                  <a:gd name="T1" fmla="*/ 8 h 28"/>
                  <a:gd name="T2" fmla="*/ 13 w 20"/>
                  <a:gd name="T3" fmla="*/ 12 h 28"/>
                  <a:gd name="T4" fmla="*/ 14 w 20"/>
                  <a:gd name="T5" fmla="*/ 14 h 28"/>
                  <a:gd name="T6" fmla="*/ 17 w 20"/>
                  <a:gd name="T7" fmla="*/ 19 h 28"/>
                  <a:gd name="T8" fmla="*/ 20 w 20"/>
                  <a:gd name="T9" fmla="*/ 26 h 28"/>
                  <a:gd name="T10" fmla="*/ 15 w 20"/>
                  <a:gd name="T11" fmla="*/ 27 h 28"/>
                  <a:gd name="T12" fmla="*/ 8 w 20"/>
                  <a:gd name="T13" fmla="*/ 22 h 28"/>
                  <a:gd name="T14" fmla="*/ 5 w 20"/>
                  <a:gd name="T15" fmla="*/ 18 h 28"/>
                  <a:gd name="T16" fmla="*/ 2 w 20"/>
                  <a:gd name="T17" fmla="*/ 12 h 28"/>
                  <a:gd name="T18" fmla="*/ 1 w 20"/>
                  <a:gd name="T19" fmla="*/ 4 h 28"/>
                  <a:gd name="T20" fmla="*/ 1 w 20"/>
                  <a:gd name="T21" fmla="*/ 1 h 28"/>
                  <a:gd name="T22" fmla="*/ 11 w 20"/>
                  <a:gd name="T23" fmla="*/ 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" h="28">
                    <a:moveTo>
                      <a:pt x="11" y="8"/>
                    </a:moveTo>
                    <a:cubicBezTo>
                      <a:pt x="12" y="10"/>
                      <a:pt x="13" y="12"/>
                      <a:pt x="13" y="12"/>
                    </a:cubicBezTo>
                    <a:cubicBezTo>
                      <a:pt x="13" y="12"/>
                      <a:pt x="14" y="14"/>
                      <a:pt x="14" y="14"/>
                    </a:cubicBezTo>
                    <a:cubicBezTo>
                      <a:pt x="15" y="15"/>
                      <a:pt x="17" y="17"/>
                      <a:pt x="17" y="19"/>
                    </a:cubicBezTo>
                    <a:cubicBezTo>
                      <a:pt x="18" y="20"/>
                      <a:pt x="20" y="25"/>
                      <a:pt x="20" y="26"/>
                    </a:cubicBezTo>
                    <a:cubicBezTo>
                      <a:pt x="19" y="27"/>
                      <a:pt x="16" y="28"/>
                      <a:pt x="15" y="27"/>
                    </a:cubicBezTo>
                    <a:cubicBezTo>
                      <a:pt x="13" y="26"/>
                      <a:pt x="8" y="23"/>
                      <a:pt x="8" y="22"/>
                    </a:cubicBezTo>
                    <a:cubicBezTo>
                      <a:pt x="8" y="21"/>
                      <a:pt x="6" y="18"/>
                      <a:pt x="5" y="18"/>
                    </a:cubicBezTo>
                    <a:cubicBezTo>
                      <a:pt x="5" y="18"/>
                      <a:pt x="2" y="14"/>
                      <a:pt x="2" y="12"/>
                    </a:cubicBezTo>
                    <a:cubicBezTo>
                      <a:pt x="1" y="11"/>
                      <a:pt x="2" y="6"/>
                      <a:pt x="1" y="4"/>
                    </a:cubicBezTo>
                    <a:cubicBezTo>
                      <a:pt x="0" y="3"/>
                      <a:pt x="0" y="0"/>
                      <a:pt x="1" y="1"/>
                    </a:cubicBezTo>
                    <a:cubicBezTo>
                      <a:pt x="2" y="2"/>
                      <a:pt x="10" y="7"/>
                      <a:pt x="11" y="8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83"/>
              <p:cNvSpPr>
                <a:spLocks/>
              </p:cNvSpPr>
              <p:nvPr userDrawn="1"/>
            </p:nvSpPr>
            <p:spPr bwMode="auto">
              <a:xfrm>
                <a:off x="5597526" y="5910263"/>
                <a:ext cx="6350" cy="7938"/>
              </a:xfrm>
              <a:custGeom>
                <a:avLst/>
                <a:gdLst>
                  <a:gd name="T0" fmla="*/ 2 w 4"/>
                  <a:gd name="T1" fmla="*/ 5 h 5"/>
                  <a:gd name="T2" fmla="*/ 4 w 4"/>
                  <a:gd name="T3" fmla="*/ 3 h 5"/>
                  <a:gd name="T4" fmla="*/ 2 w 4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0" y="3"/>
                      <a:pt x="2" y="0"/>
                      <a:pt x="4" y="3"/>
                    </a:cubicBezTo>
                    <a:cubicBezTo>
                      <a:pt x="3" y="4"/>
                      <a:pt x="3" y="4"/>
                      <a:pt x="2" y="5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84"/>
              <p:cNvSpPr>
                <a:spLocks/>
              </p:cNvSpPr>
              <p:nvPr userDrawn="1"/>
            </p:nvSpPr>
            <p:spPr bwMode="auto">
              <a:xfrm>
                <a:off x="5254626" y="5489576"/>
                <a:ext cx="96838" cy="133350"/>
              </a:xfrm>
              <a:custGeom>
                <a:avLst/>
                <a:gdLst>
                  <a:gd name="T0" fmla="*/ 64 w 65"/>
                  <a:gd name="T1" fmla="*/ 79 h 90"/>
                  <a:gd name="T2" fmla="*/ 65 w 65"/>
                  <a:gd name="T3" fmla="*/ 84 h 90"/>
                  <a:gd name="T4" fmla="*/ 64 w 65"/>
                  <a:gd name="T5" fmla="*/ 87 h 90"/>
                  <a:gd name="T6" fmla="*/ 60 w 65"/>
                  <a:gd name="T7" fmla="*/ 89 h 90"/>
                  <a:gd name="T8" fmla="*/ 53 w 65"/>
                  <a:gd name="T9" fmla="*/ 86 h 90"/>
                  <a:gd name="T10" fmla="*/ 42 w 65"/>
                  <a:gd name="T11" fmla="*/ 79 h 90"/>
                  <a:gd name="T12" fmla="*/ 40 w 65"/>
                  <a:gd name="T13" fmla="*/ 76 h 90"/>
                  <a:gd name="T14" fmla="*/ 37 w 65"/>
                  <a:gd name="T15" fmla="*/ 73 h 90"/>
                  <a:gd name="T16" fmla="*/ 34 w 65"/>
                  <a:gd name="T17" fmla="*/ 70 h 90"/>
                  <a:gd name="T18" fmla="*/ 33 w 65"/>
                  <a:gd name="T19" fmla="*/ 69 h 90"/>
                  <a:gd name="T20" fmla="*/ 29 w 65"/>
                  <a:gd name="T21" fmla="*/ 70 h 90"/>
                  <a:gd name="T22" fmla="*/ 25 w 65"/>
                  <a:gd name="T23" fmla="*/ 66 h 90"/>
                  <a:gd name="T24" fmla="*/ 18 w 65"/>
                  <a:gd name="T25" fmla="*/ 65 h 90"/>
                  <a:gd name="T26" fmla="*/ 13 w 65"/>
                  <a:gd name="T27" fmla="*/ 68 h 90"/>
                  <a:gd name="T28" fmla="*/ 9 w 65"/>
                  <a:gd name="T29" fmla="*/ 71 h 90"/>
                  <a:gd name="T30" fmla="*/ 6 w 65"/>
                  <a:gd name="T31" fmla="*/ 68 h 90"/>
                  <a:gd name="T32" fmla="*/ 9 w 65"/>
                  <a:gd name="T33" fmla="*/ 65 h 90"/>
                  <a:gd name="T34" fmla="*/ 4 w 65"/>
                  <a:gd name="T35" fmla="*/ 67 h 90"/>
                  <a:gd name="T36" fmla="*/ 3 w 65"/>
                  <a:gd name="T37" fmla="*/ 69 h 90"/>
                  <a:gd name="T38" fmla="*/ 0 w 65"/>
                  <a:gd name="T39" fmla="*/ 68 h 90"/>
                  <a:gd name="T40" fmla="*/ 3 w 65"/>
                  <a:gd name="T41" fmla="*/ 63 h 90"/>
                  <a:gd name="T42" fmla="*/ 3 w 65"/>
                  <a:gd name="T43" fmla="*/ 58 h 90"/>
                  <a:gd name="T44" fmla="*/ 2 w 65"/>
                  <a:gd name="T45" fmla="*/ 51 h 90"/>
                  <a:gd name="T46" fmla="*/ 10 w 65"/>
                  <a:gd name="T47" fmla="*/ 37 h 90"/>
                  <a:gd name="T48" fmla="*/ 15 w 65"/>
                  <a:gd name="T49" fmla="*/ 30 h 90"/>
                  <a:gd name="T50" fmla="*/ 13 w 65"/>
                  <a:gd name="T51" fmla="*/ 26 h 90"/>
                  <a:gd name="T52" fmla="*/ 20 w 65"/>
                  <a:gd name="T53" fmla="*/ 18 h 90"/>
                  <a:gd name="T54" fmla="*/ 26 w 65"/>
                  <a:gd name="T55" fmla="*/ 10 h 90"/>
                  <a:gd name="T56" fmla="*/ 29 w 65"/>
                  <a:gd name="T57" fmla="*/ 8 h 90"/>
                  <a:gd name="T58" fmla="*/ 35 w 65"/>
                  <a:gd name="T59" fmla="*/ 3 h 90"/>
                  <a:gd name="T60" fmla="*/ 38 w 65"/>
                  <a:gd name="T61" fmla="*/ 4 h 90"/>
                  <a:gd name="T62" fmla="*/ 40 w 65"/>
                  <a:gd name="T63" fmla="*/ 8 h 90"/>
                  <a:gd name="T64" fmla="*/ 45 w 65"/>
                  <a:gd name="T65" fmla="*/ 4 h 90"/>
                  <a:gd name="T66" fmla="*/ 49 w 65"/>
                  <a:gd name="T67" fmla="*/ 1 h 90"/>
                  <a:gd name="T68" fmla="*/ 50 w 65"/>
                  <a:gd name="T69" fmla="*/ 4 h 90"/>
                  <a:gd name="T70" fmla="*/ 49 w 65"/>
                  <a:gd name="T71" fmla="*/ 9 h 90"/>
                  <a:gd name="T72" fmla="*/ 49 w 65"/>
                  <a:gd name="T73" fmla="*/ 12 h 90"/>
                  <a:gd name="T74" fmla="*/ 51 w 65"/>
                  <a:gd name="T75" fmla="*/ 16 h 90"/>
                  <a:gd name="T76" fmla="*/ 52 w 65"/>
                  <a:gd name="T77" fmla="*/ 17 h 90"/>
                  <a:gd name="T78" fmla="*/ 55 w 65"/>
                  <a:gd name="T79" fmla="*/ 20 h 90"/>
                  <a:gd name="T80" fmla="*/ 59 w 65"/>
                  <a:gd name="T81" fmla="*/ 27 h 90"/>
                  <a:gd name="T82" fmla="*/ 62 w 65"/>
                  <a:gd name="T83" fmla="*/ 34 h 90"/>
                  <a:gd name="T84" fmla="*/ 64 w 65"/>
                  <a:gd name="T85" fmla="*/ 37 h 90"/>
                  <a:gd name="T86" fmla="*/ 64 w 65"/>
                  <a:gd name="T87" fmla="*/ 37 h 90"/>
                  <a:gd name="T88" fmla="*/ 63 w 65"/>
                  <a:gd name="T89" fmla="*/ 41 h 90"/>
                  <a:gd name="T90" fmla="*/ 58 w 65"/>
                  <a:gd name="T91" fmla="*/ 44 h 90"/>
                  <a:gd name="T92" fmla="*/ 60 w 65"/>
                  <a:gd name="T93" fmla="*/ 46 h 90"/>
                  <a:gd name="T94" fmla="*/ 63 w 65"/>
                  <a:gd name="T95" fmla="*/ 45 h 90"/>
                  <a:gd name="T96" fmla="*/ 64 w 65"/>
                  <a:gd name="T97" fmla="*/ 53 h 90"/>
                  <a:gd name="T98" fmla="*/ 62 w 65"/>
                  <a:gd name="T99" fmla="*/ 61 h 90"/>
                  <a:gd name="T100" fmla="*/ 62 w 65"/>
                  <a:gd name="T101" fmla="*/ 66 h 90"/>
                  <a:gd name="T102" fmla="*/ 59 w 65"/>
                  <a:gd name="T103" fmla="*/ 70 h 90"/>
                  <a:gd name="T104" fmla="*/ 64 w 65"/>
                  <a:gd name="T105" fmla="*/ 7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5" h="90">
                    <a:moveTo>
                      <a:pt x="64" y="79"/>
                    </a:moveTo>
                    <a:cubicBezTo>
                      <a:pt x="65" y="81"/>
                      <a:pt x="65" y="84"/>
                      <a:pt x="65" y="84"/>
                    </a:cubicBezTo>
                    <a:cubicBezTo>
                      <a:pt x="65" y="85"/>
                      <a:pt x="65" y="87"/>
                      <a:pt x="64" y="87"/>
                    </a:cubicBezTo>
                    <a:cubicBezTo>
                      <a:pt x="64" y="87"/>
                      <a:pt x="61" y="88"/>
                      <a:pt x="60" y="89"/>
                    </a:cubicBezTo>
                    <a:cubicBezTo>
                      <a:pt x="60" y="90"/>
                      <a:pt x="56" y="89"/>
                      <a:pt x="53" y="86"/>
                    </a:cubicBezTo>
                    <a:cubicBezTo>
                      <a:pt x="50" y="83"/>
                      <a:pt x="42" y="81"/>
                      <a:pt x="42" y="79"/>
                    </a:cubicBezTo>
                    <a:cubicBezTo>
                      <a:pt x="42" y="78"/>
                      <a:pt x="40" y="77"/>
                      <a:pt x="40" y="76"/>
                    </a:cubicBezTo>
                    <a:cubicBezTo>
                      <a:pt x="40" y="75"/>
                      <a:pt x="39" y="72"/>
                      <a:pt x="37" y="73"/>
                    </a:cubicBezTo>
                    <a:cubicBezTo>
                      <a:pt x="36" y="73"/>
                      <a:pt x="33" y="71"/>
                      <a:pt x="34" y="70"/>
                    </a:cubicBezTo>
                    <a:cubicBezTo>
                      <a:pt x="35" y="70"/>
                      <a:pt x="33" y="68"/>
                      <a:pt x="33" y="69"/>
                    </a:cubicBezTo>
                    <a:cubicBezTo>
                      <a:pt x="33" y="70"/>
                      <a:pt x="30" y="71"/>
                      <a:pt x="29" y="70"/>
                    </a:cubicBezTo>
                    <a:cubicBezTo>
                      <a:pt x="28" y="69"/>
                      <a:pt x="26" y="67"/>
                      <a:pt x="25" y="66"/>
                    </a:cubicBezTo>
                    <a:cubicBezTo>
                      <a:pt x="24" y="66"/>
                      <a:pt x="19" y="63"/>
                      <a:pt x="18" y="65"/>
                    </a:cubicBezTo>
                    <a:cubicBezTo>
                      <a:pt x="17" y="66"/>
                      <a:pt x="13" y="67"/>
                      <a:pt x="13" y="68"/>
                    </a:cubicBezTo>
                    <a:cubicBezTo>
                      <a:pt x="13" y="69"/>
                      <a:pt x="11" y="71"/>
                      <a:pt x="9" y="71"/>
                    </a:cubicBezTo>
                    <a:cubicBezTo>
                      <a:pt x="8" y="72"/>
                      <a:pt x="5" y="70"/>
                      <a:pt x="6" y="68"/>
                    </a:cubicBezTo>
                    <a:cubicBezTo>
                      <a:pt x="7" y="67"/>
                      <a:pt x="9" y="64"/>
                      <a:pt x="9" y="65"/>
                    </a:cubicBezTo>
                    <a:cubicBezTo>
                      <a:pt x="8" y="65"/>
                      <a:pt x="5" y="67"/>
                      <a:pt x="4" y="67"/>
                    </a:cubicBezTo>
                    <a:cubicBezTo>
                      <a:pt x="3" y="67"/>
                      <a:pt x="3" y="69"/>
                      <a:pt x="3" y="69"/>
                    </a:cubicBezTo>
                    <a:cubicBezTo>
                      <a:pt x="2" y="69"/>
                      <a:pt x="0" y="69"/>
                      <a:pt x="0" y="68"/>
                    </a:cubicBezTo>
                    <a:cubicBezTo>
                      <a:pt x="0" y="67"/>
                      <a:pt x="2" y="64"/>
                      <a:pt x="3" y="63"/>
                    </a:cubicBezTo>
                    <a:cubicBezTo>
                      <a:pt x="4" y="61"/>
                      <a:pt x="4" y="58"/>
                      <a:pt x="3" y="58"/>
                    </a:cubicBezTo>
                    <a:cubicBezTo>
                      <a:pt x="2" y="59"/>
                      <a:pt x="1" y="54"/>
                      <a:pt x="2" y="51"/>
                    </a:cubicBezTo>
                    <a:cubicBezTo>
                      <a:pt x="2" y="48"/>
                      <a:pt x="8" y="38"/>
                      <a:pt x="10" y="37"/>
                    </a:cubicBezTo>
                    <a:cubicBezTo>
                      <a:pt x="11" y="35"/>
                      <a:pt x="16" y="31"/>
                      <a:pt x="15" y="30"/>
                    </a:cubicBezTo>
                    <a:cubicBezTo>
                      <a:pt x="14" y="30"/>
                      <a:pt x="13" y="27"/>
                      <a:pt x="13" y="26"/>
                    </a:cubicBezTo>
                    <a:cubicBezTo>
                      <a:pt x="14" y="24"/>
                      <a:pt x="18" y="19"/>
                      <a:pt x="20" y="18"/>
                    </a:cubicBezTo>
                    <a:cubicBezTo>
                      <a:pt x="22" y="16"/>
                      <a:pt x="25" y="11"/>
                      <a:pt x="26" y="10"/>
                    </a:cubicBezTo>
                    <a:cubicBezTo>
                      <a:pt x="26" y="10"/>
                      <a:pt x="28" y="9"/>
                      <a:pt x="29" y="8"/>
                    </a:cubicBezTo>
                    <a:cubicBezTo>
                      <a:pt x="30" y="7"/>
                      <a:pt x="33" y="4"/>
                      <a:pt x="35" y="3"/>
                    </a:cubicBezTo>
                    <a:cubicBezTo>
                      <a:pt x="36" y="2"/>
                      <a:pt x="39" y="2"/>
                      <a:pt x="38" y="4"/>
                    </a:cubicBezTo>
                    <a:cubicBezTo>
                      <a:pt x="37" y="6"/>
                      <a:pt x="39" y="9"/>
                      <a:pt x="40" y="8"/>
                    </a:cubicBezTo>
                    <a:cubicBezTo>
                      <a:pt x="40" y="6"/>
                      <a:pt x="44" y="4"/>
                      <a:pt x="45" y="4"/>
                    </a:cubicBezTo>
                    <a:cubicBezTo>
                      <a:pt x="45" y="4"/>
                      <a:pt x="48" y="2"/>
                      <a:pt x="49" y="1"/>
                    </a:cubicBezTo>
                    <a:cubicBezTo>
                      <a:pt x="49" y="0"/>
                      <a:pt x="51" y="3"/>
                      <a:pt x="50" y="4"/>
                    </a:cubicBezTo>
                    <a:cubicBezTo>
                      <a:pt x="50" y="5"/>
                      <a:pt x="49" y="8"/>
                      <a:pt x="49" y="9"/>
                    </a:cubicBezTo>
                    <a:cubicBezTo>
                      <a:pt x="49" y="10"/>
                      <a:pt x="48" y="12"/>
                      <a:pt x="49" y="12"/>
                    </a:cubicBezTo>
                    <a:cubicBezTo>
                      <a:pt x="49" y="12"/>
                      <a:pt x="51" y="15"/>
                      <a:pt x="51" y="16"/>
                    </a:cubicBezTo>
                    <a:cubicBezTo>
                      <a:pt x="51" y="17"/>
                      <a:pt x="51" y="18"/>
                      <a:pt x="52" y="17"/>
                    </a:cubicBezTo>
                    <a:cubicBezTo>
                      <a:pt x="53" y="17"/>
                      <a:pt x="56" y="19"/>
                      <a:pt x="55" y="20"/>
                    </a:cubicBezTo>
                    <a:cubicBezTo>
                      <a:pt x="55" y="21"/>
                      <a:pt x="56" y="25"/>
                      <a:pt x="59" y="27"/>
                    </a:cubicBezTo>
                    <a:cubicBezTo>
                      <a:pt x="62" y="28"/>
                      <a:pt x="61" y="34"/>
                      <a:pt x="62" y="34"/>
                    </a:cubicBezTo>
                    <a:cubicBezTo>
                      <a:pt x="62" y="34"/>
                      <a:pt x="64" y="37"/>
                      <a:pt x="64" y="37"/>
                    </a:cubicBezTo>
                    <a:cubicBezTo>
                      <a:pt x="63" y="37"/>
                      <a:pt x="63" y="37"/>
                      <a:pt x="64" y="37"/>
                    </a:cubicBezTo>
                    <a:cubicBezTo>
                      <a:pt x="65" y="37"/>
                      <a:pt x="65" y="40"/>
                      <a:pt x="63" y="41"/>
                    </a:cubicBezTo>
                    <a:cubicBezTo>
                      <a:pt x="62" y="41"/>
                      <a:pt x="58" y="44"/>
                      <a:pt x="58" y="44"/>
                    </a:cubicBezTo>
                    <a:cubicBezTo>
                      <a:pt x="58" y="45"/>
                      <a:pt x="59" y="46"/>
                      <a:pt x="60" y="46"/>
                    </a:cubicBezTo>
                    <a:cubicBezTo>
                      <a:pt x="62" y="45"/>
                      <a:pt x="63" y="44"/>
                      <a:pt x="63" y="45"/>
                    </a:cubicBezTo>
                    <a:cubicBezTo>
                      <a:pt x="63" y="47"/>
                      <a:pt x="65" y="52"/>
                      <a:pt x="64" y="53"/>
                    </a:cubicBezTo>
                    <a:cubicBezTo>
                      <a:pt x="64" y="55"/>
                      <a:pt x="62" y="60"/>
                      <a:pt x="62" y="61"/>
                    </a:cubicBezTo>
                    <a:cubicBezTo>
                      <a:pt x="62" y="62"/>
                      <a:pt x="62" y="65"/>
                      <a:pt x="62" y="66"/>
                    </a:cubicBezTo>
                    <a:cubicBezTo>
                      <a:pt x="61" y="67"/>
                      <a:pt x="59" y="69"/>
                      <a:pt x="59" y="70"/>
                    </a:cubicBezTo>
                    <a:cubicBezTo>
                      <a:pt x="59" y="70"/>
                      <a:pt x="64" y="78"/>
                      <a:pt x="64" y="79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85"/>
              <p:cNvSpPr>
                <a:spLocks/>
              </p:cNvSpPr>
              <p:nvPr userDrawn="1"/>
            </p:nvSpPr>
            <p:spPr bwMode="auto">
              <a:xfrm>
                <a:off x="5349876" y="5462588"/>
                <a:ext cx="33338" cy="25400"/>
              </a:xfrm>
              <a:custGeom>
                <a:avLst/>
                <a:gdLst>
                  <a:gd name="T0" fmla="*/ 10 w 23"/>
                  <a:gd name="T1" fmla="*/ 4 h 17"/>
                  <a:gd name="T2" fmla="*/ 13 w 23"/>
                  <a:gd name="T3" fmla="*/ 3 h 17"/>
                  <a:gd name="T4" fmla="*/ 17 w 23"/>
                  <a:gd name="T5" fmla="*/ 1 h 17"/>
                  <a:gd name="T6" fmla="*/ 22 w 23"/>
                  <a:gd name="T7" fmla="*/ 6 h 17"/>
                  <a:gd name="T8" fmla="*/ 18 w 23"/>
                  <a:gd name="T9" fmla="*/ 10 h 17"/>
                  <a:gd name="T10" fmla="*/ 20 w 23"/>
                  <a:gd name="T11" fmla="*/ 16 h 17"/>
                  <a:gd name="T12" fmla="*/ 15 w 23"/>
                  <a:gd name="T13" fmla="*/ 17 h 17"/>
                  <a:gd name="T14" fmla="*/ 12 w 23"/>
                  <a:gd name="T15" fmla="*/ 16 h 17"/>
                  <a:gd name="T16" fmla="*/ 9 w 23"/>
                  <a:gd name="T17" fmla="*/ 13 h 17"/>
                  <a:gd name="T18" fmla="*/ 7 w 23"/>
                  <a:gd name="T19" fmla="*/ 16 h 17"/>
                  <a:gd name="T20" fmla="*/ 3 w 23"/>
                  <a:gd name="T21" fmla="*/ 15 h 17"/>
                  <a:gd name="T22" fmla="*/ 0 w 23"/>
                  <a:gd name="T23" fmla="*/ 10 h 17"/>
                  <a:gd name="T24" fmla="*/ 3 w 23"/>
                  <a:gd name="T25" fmla="*/ 7 h 17"/>
                  <a:gd name="T26" fmla="*/ 5 w 23"/>
                  <a:gd name="T27" fmla="*/ 3 h 17"/>
                  <a:gd name="T28" fmla="*/ 10 w 23"/>
                  <a:gd name="T29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" h="17">
                    <a:moveTo>
                      <a:pt x="10" y="4"/>
                    </a:moveTo>
                    <a:cubicBezTo>
                      <a:pt x="11" y="4"/>
                      <a:pt x="12" y="3"/>
                      <a:pt x="13" y="3"/>
                    </a:cubicBezTo>
                    <a:cubicBezTo>
                      <a:pt x="14" y="3"/>
                      <a:pt x="15" y="2"/>
                      <a:pt x="17" y="1"/>
                    </a:cubicBezTo>
                    <a:cubicBezTo>
                      <a:pt x="19" y="0"/>
                      <a:pt x="23" y="5"/>
                      <a:pt x="22" y="6"/>
                    </a:cubicBezTo>
                    <a:cubicBezTo>
                      <a:pt x="20" y="7"/>
                      <a:pt x="17" y="8"/>
                      <a:pt x="18" y="10"/>
                    </a:cubicBezTo>
                    <a:cubicBezTo>
                      <a:pt x="19" y="11"/>
                      <a:pt x="20" y="16"/>
                      <a:pt x="20" y="16"/>
                    </a:cubicBezTo>
                    <a:cubicBezTo>
                      <a:pt x="19" y="17"/>
                      <a:pt x="16" y="16"/>
                      <a:pt x="15" y="17"/>
                    </a:cubicBezTo>
                    <a:cubicBezTo>
                      <a:pt x="15" y="17"/>
                      <a:pt x="12" y="17"/>
                      <a:pt x="12" y="16"/>
                    </a:cubicBezTo>
                    <a:cubicBezTo>
                      <a:pt x="12" y="14"/>
                      <a:pt x="10" y="12"/>
                      <a:pt x="9" y="13"/>
                    </a:cubicBezTo>
                    <a:cubicBezTo>
                      <a:pt x="9" y="14"/>
                      <a:pt x="7" y="17"/>
                      <a:pt x="7" y="16"/>
                    </a:cubicBezTo>
                    <a:cubicBezTo>
                      <a:pt x="6" y="16"/>
                      <a:pt x="4" y="15"/>
                      <a:pt x="3" y="15"/>
                    </a:cubicBezTo>
                    <a:cubicBezTo>
                      <a:pt x="2" y="15"/>
                      <a:pt x="0" y="12"/>
                      <a:pt x="0" y="10"/>
                    </a:cubicBezTo>
                    <a:cubicBezTo>
                      <a:pt x="1" y="8"/>
                      <a:pt x="4" y="8"/>
                      <a:pt x="3" y="7"/>
                    </a:cubicBezTo>
                    <a:cubicBezTo>
                      <a:pt x="3" y="7"/>
                      <a:pt x="3" y="4"/>
                      <a:pt x="5" y="3"/>
                    </a:cubicBezTo>
                    <a:cubicBezTo>
                      <a:pt x="6" y="2"/>
                      <a:pt x="9" y="5"/>
                      <a:pt x="10" y="4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86"/>
              <p:cNvSpPr>
                <a:spLocks/>
              </p:cNvSpPr>
              <p:nvPr userDrawn="1"/>
            </p:nvSpPr>
            <p:spPr bwMode="auto">
              <a:xfrm>
                <a:off x="5357813" y="5443538"/>
                <a:ext cx="20638" cy="19050"/>
              </a:xfrm>
              <a:custGeom>
                <a:avLst/>
                <a:gdLst>
                  <a:gd name="T0" fmla="*/ 0 w 13"/>
                  <a:gd name="T1" fmla="*/ 11 h 12"/>
                  <a:gd name="T2" fmla="*/ 4 w 13"/>
                  <a:gd name="T3" fmla="*/ 7 h 12"/>
                  <a:gd name="T4" fmla="*/ 13 w 13"/>
                  <a:gd name="T5" fmla="*/ 1 h 12"/>
                  <a:gd name="T6" fmla="*/ 11 w 13"/>
                  <a:gd name="T7" fmla="*/ 8 h 12"/>
                  <a:gd name="T8" fmla="*/ 0 w 13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2">
                    <a:moveTo>
                      <a:pt x="0" y="11"/>
                    </a:moveTo>
                    <a:cubicBezTo>
                      <a:pt x="0" y="11"/>
                      <a:pt x="1" y="9"/>
                      <a:pt x="4" y="7"/>
                    </a:cubicBezTo>
                    <a:cubicBezTo>
                      <a:pt x="6" y="5"/>
                      <a:pt x="13" y="0"/>
                      <a:pt x="13" y="1"/>
                    </a:cubicBezTo>
                    <a:cubicBezTo>
                      <a:pt x="13" y="2"/>
                      <a:pt x="13" y="6"/>
                      <a:pt x="11" y="8"/>
                    </a:cubicBezTo>
                    <a:cubicBezTo>
                      <a:pt x="8" y="9"/>
                      <a:pt x="1" y="12"/>
                      <a:pt x="0" y="11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87"/>
              <p:cNvSpPr>
                <a:spLocks/>
              </p:cNvSpPr>
              <p:nvPr userDrawn="1"/>
            </p:nvSpPr>
            <p:spPr bwMode="auto">
              <a:xfrm>
                <a:off x="5405438" y="5589588"/>
                <a:ext cx="11113" cy="11113"/>
              </a:xfrm>
              <a:custGeom>
                <a:avLst/>
                <a:gdLst>
                  <a:gd name="T0" fmla="*/ 6 w 7"/>
                  <a:gd name="T1" fmla="*/ 3 h 8"/>
                  <a:gd name="T2" fmla="*/ 6 w 7"/>
                  <a:gd name="T3" fmla="*/ 5 h 8"/>
                  <a:gd name="T4" fmla="*/ 3 w 7"/>
                  <a:gd name="T5" fmla="*/ 8 h 8"/>
                  <a:gd name="T6" fmla="*/ 1 w 7"/>
                  <a:gd name="T7" fmla="*/ 4 h 8"/>
                  <a:gd name="T8" fmla="*/ 0 w 7"/>
                  <a:gd name="T9" fmla="*/ 0 h 8"/>
                  <a:gd name="T10" fmla="*/ 6 w 7"/>
                  <a:gd name="T11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6" y="3"/>
                    </a:moveTo>
                    <a:cubicBezTo>
                      <a:pt x="7" y="3"/>
                      <a:pt x="7" y="5"/>
                      <a:pt x="6" y="5"/>
                    </a:cubicBezTo>
                    <a:cubicBezTo>
                      <a:pt x="5" y="6"/>
                      <a:pt x="4" y="8"/>
                      <a:pt x="3" y="8"/>
                    </a:cubicBezTo>
                    <a:cubicBezTo>
                      <a:pt x="2" y="7"/>
                      <a:pt x="0" y="5"/>
                      <a:pt x="1" y="4"/>
                    </a:cubicBezTo>
                    <a:cubicBezTo>
                      <a:pt x="1" y="4"/>
                      <a:pt x="0" y="1"/>
                      <a:pt x="0" y="0"/>
                    </a:cubicBezTo>
                    <a:cubicBezTo>
                      <a:pt x="1" y="0"/>
                      <a:pt x="5" y="2"/>
                      <a:pt x="6" y="3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88"/>
              <p:cNvSpPr>
                <a:spLocks/>
              </p:cNvSpPr>
              <p:nvPr userDrawn="1"/>
            </p:nvSpPr>
            <p:spPr bwMode="auto">
              <a:xfrm>
                <a:off x="5362576" y="5548313"/>
                <a:ext cx="22225" cy="19050"/>
              </a:xfrm>
              <a:custGeom>
                <a:avLst/>
                <a:gdLst>
                  <a:gd name="T0" fmla="*/ 12 w 15"/>
                  <a:gd name="T1" fmla="*/ 11 h 13"/>
                  <a:gd name="T2" fmla="*/ 9 w 15"/>
                  <a:gd name="T3" fmla="*/ 12 h 13"/>
                  <a:gd name="T4" fmla="*/ 5 w 15"/>
                  <a:gd name="T5" fmla="*/ 12 h 13"/>
                  <a:gd name="T6" fmla="*/ 3 w 15"/>
                  <a:gd name="T7" fmla="*/ 10 h 13"/>
                  <a:gd name="T8" fmla="*/ 2 w 15"/>
                  <a:gd name="T9" fmla="*/ 10 h 13"/>
                  <a:gd name="T10" fmla="*/ 1 w 15"/>
                  <a:gd name="T11" fmla="*/ 6 h 13"/>
                  <a:gd name="T12" fmla="*/ 6 w 15"/>
                  <a:gd name="T13" fmla="*/ 4 h 13"/>
                  <a:gd name="T14" fmla="*/ 11 w 15"/>
                  <a:gd name="T15" fmla="*/ 1 h 13"/>
                  <a:gd name="T16" fmla="*/ 14 w 15"/>
                  <a:gd name="T17" fmla="*/ 6 h 13"/>
                  <a:gd name="T18" fmla="*/ 12 w 15"/>
                  <a:gd name="T19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3">
                    <a:moveTo>
                      <a:pt x="12" y="11"/>
                    </a:moveTo>
                    <a:cubicBezTo>
                      <a:pt x="11" y="12"/>
                      <a:pt x="10" y="12"/>
                      <a:pt x="9" y="12"/>
                    </a:cubicBezTo>
                    <a:cubicBezTo>
                      <a:pt x="8" y="11"/>
                      <a:pt x="5" y="13"/>
                      <a:pt x="5" y="12"/>
                    </a:cubicBezTo>
                    <a:cubicBezTo>
                      <a:pt x="4" y="12"/>
                      <a:pt x="3" y="10"/>
                      <a:pt x="3" y="10"/>
                    </a:cubicBezTo>
                    <a:cubicBezTo>
                      <a:pt x="3" y="11"/>
                      <a:pt x="2" y="11"/>
                      <a:pt x="2" y="10"/>
                    </a:cubicBezTo>
                    <a:cubicBezTo>
                      <a:pt x="2" y="9"/>
                      <a:pt x="0" y="6"/>
                      <a:pt x="1" y="6"/>
                    </a:cubicBezTo>
                    <a:cubicBezTo>
                      <a:pt x="2" y="6"/>
                      <a:pt x="5" y="5"/>
                      <a:pt x="6" y="4"/>
                    </a:cubicBezTo>
                    <a:cubicBezTo>
                      <a:pt x="7" y="4"/>
                      <a:pt x="10" y="0"/>
                      <a:pt x="11" y="1"/>
                    </a:cubicBezTo>
                    <a:cubicBezTo>
                      <a:pt x="12" y="1"/>
                      <a:pt x="15" y="5"/>
                      <a:pt x="14" y="6"/>
                    </a:cubicBezTo>
                    <a:cubicBezTo>
                      <a:pt x="14" y="7"/>
                      <a:pt x="13" y="10"/>
                      <a:pt x="12" y="11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89"/>
              <p:cNvSpPr>
                <a:spLocks/>
              </p:cNvSpPr>
              <p:nvPr userDrawn="1"/>
            </p:nvSpPr>
            <p:spPr bwMode="auto">
              <a:xfrm>
                <a:off x="5437188" y="5407026"/>
                <a:ext cx="19050" cy="41275"/>
              </a:xfrm>
              <a:custGeom>
                <a:avLst/>
                <a:gdLst>
                  <a:gd name="T0" fmla="*/ 0 w 13"/>
                  <a:gd name="T1" fmla="*/ 18 h 28"/>
                  <a:gd name="T2" fmla="*/ 1 w 13"/>
                  <a:gd name="T3" fmla="*/ 11 h 28"/>
                  <a:gd name="T4" fmla="*/ 5 w 13"/>
                  <a:gd name="T5" fmla="*/ 2 h 28"/>
                  <a:gd name="T6" fmla="*/ 5 w 13"/>
                  <a:gd name="T7" fmla="*/ 1 h 28"/>
                  <a:gd name="T8" fmla="*/ 8 w 13"/>
                  <a:gd name="T9" fmla="*/ 2 h 28"/>
                  <a:gd name="T10" fmla="*/ 6 w 13"/>
                  <a:gd name="T11" fmla="*/ 12 h 28"/>
                  <a:gd name="T12" fmla="*/ 7 w 13"/>
                  <a:gd name="T13" fmla="*/ 21 h 28"/>
                  <a:gd name="T14" fmla="*/ 13 w 13"/>
                  <a:gd name="T15" fmla="*/ 25 h 28"/>
                  <a:gd name="T16" fmla="*/ 10 w 13"/>
                  <a:gd name="T17" fmla="*/ 28 h 28"/>
                  <a:gd name="T18" fmla="*/ 4 w 13"/>
                  <a:gd name="T19" fmla="*/ 27 h 28"/>
                  <a:gd name="T20" fmla="*/ 0 w 13"/>
                  <a:gd name="T21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28">
                    <a:moveTo>
                      <a:pt x="0" y="18"/>
                    </a:moveTo>
                    <a:cubicBezTo>
                      <a:pt x="0" y="17"/>
                      <a:pt x="0" y="14"/>
                      <a:pt x="1" y="11"/>
                    </a:cubicBezTo>
                    <a:cubicBezTo>
                      <a:pt x="2" y="9"/>
                      <a:pt x="5" y="3"/>
                      <a:pt x="5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6" y="0"/>
                      <a:pt x="8" y="0"/>
                      <a:pt x="8" y="2"/>
                    </a:cubicBezTo>
                    <a:cubicBezTo>
                      <a:pt x="9" y="4"/>
                      <a:pt x="6" y="10"/>
                      <a:pt x="6" y="12"/>
                    </a:cubicBezTo>
                    <a:cubicBezTo>
                      <a:pt x="7" y="14"/>
                      <a:pt x="5" y="20"/>
                      <a:pt x="7" y="21"/>
                    </a:cubicBezTo>
                    <a:cubicBezTo>
                      <a:pt x="9" y="22"/>
                      <a:pt x="13" y="25"/>
                      <a:pt x="13" y="25"/>
                    </a:cubicBezTo>
                    <a:cubicBezTo>
                      <a:pt x="13" y="26"/>
                      <a:pt x="12" y="27"/>
                      <a:pt x="10" y="28"/>
                    </a:cubicBezTo>
                    <a:cubicBezTo>
                      <a:pt x="9" y="28"/>
                      <a:pt x="4" y="28"/>
                      <a:pt x="4" y="27"/>
                    </a:cubicBezTo>
                    <a:cubicBezTo>
                      <a:pt x="4" y="26"/>
                      <a:pt x="0" y="19"/>
                      <a:pt x="0" y="18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90"/>
              <p:cNvSpPr>
                <a:spLocks/>
              </p:cNvSpPr>
              <p:nvPr userDrawn="1"/>
            </p:nvSpPr>
            <p:spPr bwMode="auto">
              <a:xfrm>
                <a:off x="5413376" y="5399088"/>
                <a:ext cx="11113" cy="12700"/>
              </a:xfrm>
              <a:custGeom>
                <a:avLst/>
                <a:gdLst>
                  <a:gd name="T0" fmla="*/ 3 w 7"/>
                  <a:gd name="T1" fmla="*/ 8 h 8"/>
                  <a:gd name="T2" fmla="*/ 7 w 7"/>
                  <a:gd name="T3" fmla="*/ 3 h 8"/>
                  <a:gd name="T4" fmla="*/ 3 w 7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8">
                    <a:moveTo>
                      <a:pt x="3" y="8"/>
                    </a:moveTo>
                    <a:cubicBezTo>
                      <a:pt x="0" y="5"/>
                      <a:pt x="3" y="0"/>
                      <a:pt x="7" y="3"/>
                    </a:cubicBezTo>
                    <a:cubicBezTo>
                      <a:pt x="5" y="5"/>
                      <a:pt x="6" y="8"/>
                      <a:pt x="3" y="8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91"/>
              <p:cNvSpPr>
                <a:spLocks/>
              </p:cNvSpPr>
              <p:nvPr userDrawn="1"/>
            </p:nvSpPr>
            <p:spPr bwMode="auto">
              <a:xfrm>
                <a:off x="5465763" y="5354638"/>
                <a:ext cx="14288" cy="11113"/>
              </a:xfrm>
              <a:custGeom>
                <a:avLst/>
                <a:gdLst>
                  <a:gd name="T0" fmla="*/ 1 w 9"/>
                  <a:gd name="T1" fmla="*/ 7 h 8"/>
                  <a:gd name="T2" fmla="*/ 3 w 9"/>
                  <a:gd name="T3" fmla="*/ 2 h 8"/>
                  <a:gd name="T4" fmla="*/ 7 w 9"/>
                  <a:gd name="T5" fmla="*/ 2 h 8"/>
                  <a:gd name="T6" fmla="*/ 1 w 9"/>
                  <a:gd name="T7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8">
                    <a:moveTo>
                      <a:pt x="1" y="7"/>
                    </a:moveTo>
                    <a:cubicBezTo>
                      <a:pt x="0" y="6"/>
                      <a:pt x="1" y="4"/>
                      <a:pt x="3" y="2"/>
                    </a:cubicBezTo>
                    <a:cubicBezTo>
                      <a:pt x="5" y="0"/>
                      <a:pt x="9" y="0"/>
                      <a:pt x="7" y="2"/>
                    </a:cubicBezTo>
                    <a:cubicBezTo>
                      <a:pt x="6" y="3"/>
                      <a:pt x="1" y="8"/>
                      <a:pt x="1" y="7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92"/>
              <p:cNvSpPr>
                <a:spLocks/>
              </p:cNvSpPr>
              <p:nvPr userDrawn="1"/>
            </p:nvSpPr>
            <p:spPr bwMode="auto">
              <a:xfrm>
                <a:off x="5273676" y="5661026"/>
                <a:ext cx="11113" cy="12700"/>
              </a:xfrm>
              <a:custGeom>
                <a:avLst/>
                <a:gdLst>
                  <a:gd name="T0" fmla="*/ 7 w 8"/>
                  <a:gd name="T1" fmla="*/ 0 h 9"/>
                  <a:gd name="T2" fmla="*/ 5 w 8"/>
                  <a:gd name="T3" fmla="*/ 1 h 9"/>
                  <a:gd name="T4" fmla="*/ 4 w 8"/>
                  <a:gd name="T5" fmla="*/ 8 h 9"/>
                  <a:gd name="T6" fmla="*/ 0 w 8"/>
                  <a:gd name="T7" fmla="*/ 6 h 9"/>
                  <a:gd name="T8" fmla="*/ 1 w 8"/>
                  <a:gd name="T9" fmla="*/ 2 h 9"/>
                  <a:gd name="T10" fmla="*/ 7 w 8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9">
                    <a:moveTo>
                      <a:pt x="7" y="0"/>
                    </a:moveTo>
                    <a:cubicBezTo>
                      <a:pt x="8" y="0"/>
                      <a:pt x="6" y="1"/>
                      <a:pt x="5" y="1"/>
                    </a:cubicBezTo>
                    <a:cubicBezTo>
                      <a:pt x="3" y="2"/>
                      <a:pt x="5" y="7"/>
                      <a:pt x="4" y="8"/>
                    </a:cubicBezTo>
                    <a:cubicBezTo>
                      <a:pt x="3" y="9"/>
                      <a:pt x="0" y="7"/>
                      <a:pt x="0" y="6"/>
                    </a:cubicBezTo>
                    <a:cubicBezTo>
                      <a:pt x="0" y="5"/>
                      <a:pt x="0" y="2"/>
                      <a:pt x="1" y="2"/>
                    </a:cubicBezTo>
                    <a:cubicBezTo>
                      <a:pt x="2" y="2"/>
                      <a:pt x="6" y="0"/>
                      <a:pt x="7" y="0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93"/>
              <p:cNvSpPr>
                <a:spLocks/>
              </p:cNvSpPr>
              <p:nvPr userDrawn="1"/>
            </p:nvSpPr>
            <p:spPr bwMode="auto">
              <a:xfrm>
                <a:off x="5414963" y="5768976"/>
                <a:ext cx="3175" cy="6350"/>
              </a:xfrm>
              <a:custGeom>
                <a:avLst/>
                <a:gdLst>
                  <a:gd name="T0" fmla="*/ 1 w 2"/>
                  <a:gd name="T1" fmla="*/ 1 h 4"/>
                  <a:gd name="T2" fmla="*/ 2 w 2"/>
                  <a:gd name="T3" fmla="*/ 1 h 4"/>
                  <a:gd name="T4" fmla="*/ 0 w 2"/>
                  <a:gd name="T5" fmla="*/ 4 h 4"/>
                  <a:gd name="T6" fmla="*/ 1 w 2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1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2"/>
                      <a:pt x="1" y="4"/>
                      <a:pt x="0" y="4"/>
                    </a:cubicBezTo>
                    <a:cubicBezTo>
                      <a:pt x="0" y="4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94"/>
              <p:cNvSpPr>
                <a:spLocks/>
              </p:cNvSpPr>
              <p:nvPr userDrawn="1"/>
            </p:nvSpPr>
            <p:spPr bwMode="auto">
              <a:xfrm>
                <a:off x="5376863" y="5773738"/>
                <a:ext cx="34925" cy="20638"/>
              </a:xfrm>
              <a:custGeom>
                <a:avLst/>
                <a:gdLst>
                  <a:gd name="T0" fmla="*/ 14 w 24"/>
                  <a:gd name="T1" fmla="*/ 6 h 14"/>
                  <a:gd name="T2" fmla="*/ 10 w 24"/>
                  <a:gd name="T3" fmla="*/ 8 h 14"/>
                  <a:gd name="T4" fmla="*/ 4 w 24"/>
                  <a:gd name="T5" fmla="*/ 11 h 14"/>
                  <a:gd name="T6" fmla="*/ 1 w 24"/>
                  <a:gd name="T7" fmla="*/ 14 h 14"/>
                  <a:gd name="T8" fmla="*/ 2 w 24"/>
                  <a:gd name="T9" fmla="*/ 9 h 14"/>
                  <a:gd name="T10" fmla="*/ 8 w 24"/>
                  <a:gd name="T11" fmla="*/ 4 h 14"/>
                  <a:gd name="T12" fmla="*/ 13 w 24"/>
                  <a:gd name="T13" fmla="*/ 3 h 14"/>
                  <a:gd name="T14" fmla="*/ 18 w 24"/>
                  <a:gd name="T15" fmla="*/ 1 h 14"/>
                  <a:gd name="T16" fmla="*/ 23 w 24"/>
                  <a:gd name="T17" fmla="*/ 3 h 14"/>
                  <a:gd name="T18" fmla="*/ 21 w 24"/>
                  <a:gd name="T19" fmla="*/ 6 h 14"/>
                  <a:gd name="T20" fmla="*/ 16 w 24"/>
                  <a:gd name="T21" fmla="*/ 8 h 14"/>
                  <a:gd name="T22" fmla="*/ 14 w 24"/>
                  <a:gd name="T2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14">
                    <a:moveTo>
                      <a:pt x="14" y="6"/>
                    </a:moveTo>
                    <a:cubicBezTo>
                      <a:pt x="13" y="8"/>
                      <a:pt x="11" y="8"/>
                      <a:pt x="10" y="8"/>
                    </a:cubicBezTo>
                    <a:cubicBezTo>
                      <a:pt x="8" y="8"/>
                      <a:pt x="4" y="10"/>
                      <a:pt x="4" y="11"/>
                    </a:cubicBezTo>
                    <a:cubicBezTo>
                      <a:pt x="4" y="12"/>
                      <a:pt x="1" y="14"/>
                      <a:pt x="1" y="14"/>
                    </a:cubicBezTo>
                    <a:cubicBezTo>
                      <a:pt x="0" y="13"/>
                      <a:pt x="0" y="10"/>
                      <a:pt x="2" y="9"/>
                    </a:cubicBezTo>
                    <a:cubicBezTo>
                      <a:pt x="3" y="7"/>
                      <a:pt x="7" y="4"/>
                      <a:pt x="8" y="4"/>
                    </a:cubicBezTo>
                    <a:cubicBezTo>
                      <a:pt x="9" y="4"/>
                      <a:pt x="12" y="3"/>
                      <a:pt x="13" y="3"/>
                    </a:cubicBezTo>
                    <a:cubicBezTo>
                      <a:pt x="13" y="3"/>
                      <a:pt x="16" y="3"/>
                      <a:pt x="18" y="1"/>
                    </a:cubicBezTo>
                    <a:cubicBezTo>
                      <a:pt x="19" y="0"/>
                      <a:pt x="24" y="2"/>
                      <a:pt x="23" y="3"/>
                    </a:cubicBezTo>
                    <a:cubicBezTo>
                      <a:pt x="22" y="4"/>
                      <a:pt x="22" y="6"/>
                      <a:pt x="21" y="6"/>
                    </a:cubicBezTo>
                    <a:cubicBezTo>
                      <a:pt x="20" y="6"/>
                      <a:pt x="17" y="8"/>
                      <a:pt x="16" y="8"/>
                    </a:cubicBezTo>
                    <a:cubicBezTo>
                      <a:pt x="16" y="7"/>
                      <a:pt x="14" y="5"/>
                      <a:pt x="14" y="6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95"/>
              <p:cNvSpPr>
                <a:spLocks/>
              </p:cNvSpPr>
              <p:nvPr userDrawn="1"/>
            </p:nvSpPr>
            <p:spPr bwMode="auto">
              <a:xfrm>
                <a:off x="5395913" y="5791201"/>
                <a:ext cx="4763" cy="4763"/>
              </a:xfrm>
              <a:custGeom>
                <a:avLst/>
                <a:gdLst>
                  <a:gd name="T0" fmla="*/ 2 w 3"/>
                  <a:gd name="T1" fmla="*/ 0 h 4"/>
                  <a:gd name="T2" fmla="*/ 3 w 3"/>
                  <a:gd name="T3" fmla="*/ 1 h 4"/>
                  <a:gd name="T4" fmla="*/ 0 w 3"/>
                  <a:gd name="T5" fmla="*/ 3 h 4"/>
                  <a:gd name="T6" fmla="*/ 2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3" y="0"/>
                      <a:pt x="3" y="0"/>
                      <a:pt x="3" y="1"/>
                    </a:cubicBezTo>
                    <a:cubicBezTo>
                      <a:pt x="2" y="1"/>
                      <a:pt x="0" y="4"/>
                      <a:pt x="0" y="3"/>
                    </a:cubicBezTo>
                    <a:cubicBezTo>
                      <a:pt x="0" y="3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96"/>
              <p:cNvSpPr>
                <a:spLocks/>
              </p:cNvSpPr>
              <p:nvPr userDrawn="1"/>
            </p:nvSpPr>
            <p:spPr bwMode="auto">
              <a:xfrm>
                <a:off x="5380038" y="5775326"/>
                <a:ext cx="3175" cy="4763"/>
              </a:xfrm>
              <a:custGeom>
                <a:avLst/>
                <a:gdLst>
                  <a:gd name="T0" fmla="*/ 3 w 3"/>
                  <a:gd name="T1" fmla="*/ 3 h 3"/>
                  <a:gd name="T2" fmla="*/ 1 w 3"/>
                  <a:gd name="T3" fmla="*/ 2 h 3"/>
                  <a:gd name="T4" fmla="*/ 1 w 3"/>
                  <a:gd name="T5" fmla="*/ 0 h 3"/>
                  <a:gd name="T6" fmla="*/ 3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2" y="3"/>
                      <a:pt x="2" y="3"/>
                      <a:pt x="1" y="2"/>
                    </a:cubicBezTo>
                    <a:cubicBezTo>
                      <a:pt x="1" y="2"/>
                      <a:pt x="0" y="1"/>
                      <a:pt x="1" y="0"/>
                    </a:cubicBezTo>
                    <a:cubicBezTo>
                      <a:pt x="2" y="0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97"/>
              <p:cNvSpPr>
                <a:spLocks/>
              </p:cNvSpPr>
              <p:nvPr userDrawn="1"/>
            </p:nvSpPr>
            <p:spPr bwMode="auto">
              <a:xfrm>
                <a:off x="5383213" y="5768976"/>
                <a:ext cx="4763" cy="6350"/>
              </a:xfrm>
              <a:custGeom>
                <a:avLst/>
                <a:gdLst>
                  <a:gd name="T0" fmla="*/ 2 w 3"/>
                  <a:gd name="T1" fmla="*/ 3 h 4"/>
                  <a:gd name="T2" fmla="*/ 1 w 3"/>
                  <a:gd name="T3" fmla="*/ 1 h 4"/>
                  <a:gd name="T4" fmla="*/ 3 w 3"/>
                  <a:gd name="T5" fmla="*/ 0 h 4"/>
                  <a:gd name="T6" fmla="*/ 2 w 3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1" y="2"/>
                      <a:pt x="0" y="1"/>
                      <a:pt x="1" y="1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4"/>
                      <a:pt x="2" y="3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98"/>
              <p:cNvSpPr>
                <a:spLocks/>
              </p:cNvSpPr>
              <p:nvPr userDrawn="1"/>
            </p:nvSpPr>
            <p:spPr bwMode="auto">
              <a:xfrm>
                <a:off x="5391151" y="5768976"/>
                <a:ext cx="9525" cy="6350"/>
              </a:xfrm>
              <a:custGeom>
                <a:avLst/>
                <a:gdLst>
                  <a:gd name="T0" fmla="*/ 3 w 6"/>
                  <a:gd name="T1" fmla="*/ 3 h 4"/>
                  <a:gd name="T2" fmla="*/ 2 w 6"/>
                  <a:gd name="T3" fmla="*/ 3 h 4"/>
                  <a:gd name="T4" fmla="*/ 1 w 6"/>
                  <a:gd name="T5" fmla="*/ 1 h 4"/>
                  <a:gd name="T6" fmla="*/ 5 w 6"/>
                  <a:gd name="T7" fmla="*/ 1 h 4"/>
                  <a:gd name="T8" fmla="*/ 6 w 6"/>
                  <a:gd name="T9" fmla="*/ 3 h 4"/>
                  <a:gd name="T10" fmla="*/ 3 w 6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3" y="3"/>
                    </a:moveTo>
                    <a:cubicBezTo>
                      <a:pt x="3" y="4"/>
                      <a:pt x="2" y="4"/>
                      <a:pt x="2" y="3"/>
                    </a:cubicBezTo>
                    <a:cubicBezTo>
                      <a:pt x="1" y="3"/>
                      <a:pt x="0" y="1"/>
                      <a:pt x="1" y="1"/>
                    </a:cubicBezTo>
                    <a:cubicBezTo>
                      <a:pt x="2" y="0"/>
                      <a:pt x="4" y="1"/>
                      <a:pt x="5" y="1"/>
                    </a:cubicBezTo>
                    <a:cubicBezTo>
                      <a:pt x="5" y="0"/>
                      <a:pt x="6" y="1"/>
                      <a:pt x="6" y="3"/>
                    </a:cubicBezTo>
                    <a:cubicBezTo>
                      <a:pt x="5" y="4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99"/>
              <p:cNvSpPr>
                <a:spLocks/>
              </p:cNvSpPr>
              <p:nvPr userDrawn="1"/>
            </p:nvSpPr>
            <p:spPr bwMode="auto">
              <a:xfrm>
                <a:off x="5783263" y="5476876"/>
                <a:ext cx="26988" cy="19050"/>
              </a:xfrm>
              <a:custGeom>
                <a:avLst/>
                <a:gdLst>
                  <a:gd name="T0" fmla="*/ 16 w 18"/>
                  <a:gd name="T1" fmla="*/ 9 h 13"/>
                  <a:gd name="T2" fmla="*/ 18 w 18"/>
                  <a:gd name="T3" fmla="*/ 12 h 13"/>
                  <a:gd name="T4" fmla="*/ 11 w 18"/>
                  <a:gd name="T5" fmla="*/ 10 h 13"/>
                  <a:gd name="T6" fmla="*/ 3 w 18"/>
                  <a:gd name="T7" fmla="*/ 12 h 13"/>
                  <a:gd name="T8" fmla="*/ 1 w 18"/>
                  <a:gd name="T9" fmla="*/ 12 h 13"/>
                  <a:gd name="T10" fmla="*/ 1 w 18"/>
                  <a:gd name="T11" fmla="*/ 10 h 13"/>
                  <a:gd name="T12" fmla="*/ 4 w 18"/>
                  <a:gd name="T13" fmla="*/ 7 h 13"/>
                  <a:gd name="T14" fmla="*/ 5 w 18"/>
                  <a:gd name="T15" fmla="*/ 3 h 13"/>
                  <a:gd name="T16" fmla="*/ 8 w 18"/>
                  <a:gd name="T17" fmla="*/ 1 h 13"/>
                  <a:gd name="T18" fmla="*/ 16 w 18"/>
                  <a:gd name="T19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3">
                    <a:moveTo>
                      <a:pt x="16" y="9"/>
                    </a:moveTo>
                    <a:cubicBezTo>
                      <a:pt x="18" y="11"/>
                      <a:pt x="18" y="12"/>
                      <a:pt x="18" y="12"/>
                    </a:cubicBezTo>
                    <a:cubicBezTo>
                      <a:pt x="17" y="11"/>
                      <a:pt x="14" y="10"/>
                      <a:pt x="11" y="10"/>
                    </a:cubicBezTo>
                    <a:cubicBezTo>
                      <a:pt x="9" y="10"/>
                      <a:pt x="3" y="11"/>
                      <a:pt x="3" y="12"/>
                    </a:cubicBezTo>
                    <a:cubicBezTo>
                      <a:pt x="2" y="13"/>
                      <a:pt x="1" y="13"/>
                      <a:pt x="1" y="12"/>
                    </a:cubicBezTo>
                    <a:cubicBezTo>
                      <a:pt x="1" y="11"/>
                      <a:pt x="0" y="10"/>
                      <a:pt x="1" y="10"/>
                    </a:cubicBezTo>
                    <a:cubicBezTo>
                      <a:pt x="2" y="10"/>
                      <a:pt x="4" y="8"/>
                      <a:pt x="4" y="7"/>
                    </a:cubicBezTo>
                    <a:cubicBezTo>
                      <a:pt x="4" y="6"/>
                      <a:pt x="4" y="4"/>
                      <a:pt x="5" y="3"/>
                    </a:cubicBezTo>
                    <a:cubicBezTo>
                      <a:pt x="5" y="3"/>
                      <a:pt x="8" y="1"/>
                      <a:pt x="8" y="1"/>
                    </a:cubicBezTo>
                    <a:cubicBezTo>
                      <a:pt x="9" y="0"/>
                      <a:pt x="15" y="6"/>
                      <a:pt x="16" y="9"/>
                    </a:cubicBezTo>
                    <a:close/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100"/>
              <p:cNvSpPr>
                <a:spLocks/>
              </p:cNvSpPr>
              <p:nvPr userDrawn="1"/>
            </p:nvSpPr>
            <p:spPr bwMode="auto">
              <a:xfrm>
                <a:off x="5248276" y="5616576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1E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101"/>
              <p:cNvSpPr>
                <a:spLocks/>
              </p:cNvSpPr>
              <p:nvPr userDrawn="1"/>
            </p:nvSpPr>
            <p:spPr bwMode="auto">
              <a:xfrm>
                <a:off x="5343526" y="5664201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1E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102"/>
              <p:cNvSpPr>
                <a:spLocks/>
              </p:cNvSpPr>
              <p:nvPr userDrawn="1"/>
            </p:nvSpPr>
            <p:spPr bwMode="auto">
              <a:xfrm>
                <a:off x="5238751" y="3144838"/>
                <a:ext cx="476250" cy="63500"/>
              </a:xfrm>
              <a:custGeom>
                <a:avLst/>
                <a:gdLst>
                  <a:gd name="T0" fmla="*/ 319 w 319"/>
                  <a:gd name="T1" fmla="*/ 43 h 43"/>
                  <a:gd name="T2" fmla="*/ 319 w 319"/>
                  <a:gd name="T3" fmla="*/ 10 h 43"/>
                  <a:gd name="T4" fmla="*/ 306 w 319"/>
                  <a:gd name="T5" fmla="*/ 0 h 43"/>
                  <a:gd name="T6" fmla="*/ 14 w 319"/>
                  <a:gd name="T7" fmla="*/ 0 h 43"/>
                  <a:gd name="T8" fmla="*/ 0 w 319"/>
                  <a:gd name="T9" fmla="*/ 10 h 43"/>
                  <a:gd name="T10" fmla="*/ 0 w 319"/>
                  <a:gd name="T11" fmla="*/ 43 h 43"/>
                  <a:gd name="T12" fmla="*/ 319 w 319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9" h="43">
                    <a:moveTo>
                      <a:pt x="319" y="43"/>
                    </a:moveTo>
                    <a:cubicBezTo>
                      <a:pt x="319" y="10"/>
                      <a:pt x="319" y="10"/>
                      <a:pt x="319" y="10"/>
                    </a:cubicBezTo>
                    <a:cubicBezTo>
                      <a:pt x="319" y="5"/>
                      <a:pt x="313" y="0"/>
                      <a:pt x="306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5"/>
                      <a:pt x="0" y="10"/>
                    </a:cubicBezTo>
                    <a:cubicBezTo>
                      <a:pt x="0" y="43"/>
                      <a:pt x="0" y="43"/>
                      <a:pt x="0" y="43"/>
                    </a:cubicBezTo>
                    <a:lnTo>
                      <a:pt x="319" y="43"/>
                    </a:lnTo>
                    <a:close/>
                  </a:path>
                </a:pathLst>
              </a:custGeom>
              <a:solidFill>
                <a:srgbClr val="D1E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Rectangle 103"/>
              <p:cNvSpPr>
                <a:spLocks noChangeArrowheads="1"/>
              </p:cNvSpPr>
              <p:nvPr userDrawn="1"/>
            </p:nvSpPr>
            <p:spPr bwMode="auto">
              <a:xfrm>
                <a:off x="5230813" y="3197226"/>
                <a:ext cx="493713" cy="26988"/>
              </a:xfrm>
              <a:prstGeom prst="rect">
                <a:avLst/>
              </a:prstGeom>
              <a:solidFill>
                <a:srgbClr val="8FC4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04"/>
              <p:cNvSpPr>
                <a:spLocks/>
              </p:cNvSpPr>
              <p:nvPr userDrawn="1"/>
            </p:nvSpPr>
            <p:spPr bwMode="auto">
              <a:xfrm>
                <a:off x="5435601" y="2579688"/>
                <a:ext cx="434975" cy="555625"/>
              </a:xfrm>
              <a:custGeom>
                <a:avLst/>
                <a:gdLst>
                  <a:gd name="T0" fmla="*/ 180 w 291"/>
                  <a:gd name="T1" fmla="*/ 11 h 372"/>
                  <a:gd name="T2" fmla="*/ 148 w 291"/>
                  <a:gd name="T3" fmla="*/ 0 h 372"/>
                  <a:gd name="T4" fmla="*/ 108 w 291"/>
                  <a:gd name="T5" fmla="*/ 88 h 372"/>
                  <a:gd name="T6" fmla="*/ 178 w 291"/>
                  <a:gd name="T7" fmla="*/ 66 h 372"/>
                  <a:gd name="T8" fmla="*/ 186 w 291"/>
                  <a:gd name="T9" fmla="*/ 211 h 372"/>
                  <a:gd name="T10" fmla="*/ 69 w 291"/>
                  <a:gd name="T11" fmla="*/ 298 h 372"/>
                  <a:gd name="T12" fmla="*/ 41 w 291"/>
                  <a:gd name="T13" fmla="*/ 231 h 372"/>
                  <a:gd name="T14" fmla="*/ 0 w 291"/>
                  <a:gd name="T15" fmla="*/ 317 h 372"/>
                  <a:gd name="T16" fmla="*/ 28 w 291"/>
                  <a:gd name="T17" fmla="*/ 335 h 372"/>
                  <a:gd name="T18" fmla="*/ 249 w 291"/>
                  <a:gd name="T19" fmla="*/ 241 h 372"/>
                  <a:gd name="T20" fmla="*/ 180 w 291"/>
                  <a:gd name="T21" fmla="*/ 11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1" h="372">
                    <a:moveTo>
                      <a:pt x="180" y="11"/>
                    </a:moveTo>
                    <a:cubicBezTo>
                      <a:pt x="170" y="6"/>
                      <a:pt x="159" y="3"/>
                      <a:pt x="148" y="0"/>
                    </a:cubicBezTo>
                    <a:cubicBezTo>
                      <a:pt x="108" y="88"/>
                      <a:pt x="108" y="88"/>
                      <a:pt x="108" y="88"/>
                    </a:cubicBezTo>
                    <a:cubicBezTo>
                      <a:pt x="132" y="66"/>
                      <a:pt x="158" y="57"/>
                      <a:pt x="178" y="66"/>
                    </a:cubicBezTo>
                    <a:cubicBezTo>
                      <a:pt x="212" y="83"/>
                      <a:pt x="216" y="147"/>
                      <a:pt x="186" y="211"/>
                    </a:cubicBezTo>
                    <a:cubicBezTo>
                      <a:pt x="156" y="275"/>
                      <a:pt x="104" y="314"/>
                      <a:pt x="69" y="298"/>
                    </a:cubicBezTo>
                    <a:cubicBezTo>
                      <a:pt x="49" y="288"/>
                      <a:pt x="40" y="263"/>
                      <a:pt x="41" y="231"/>
                    </a:cubicBezTo>
                    <a:cubicBezTo>
                      <a:pt x="0" y="317"/>
                      <a:pt x="0" y="317"/>
                      <a:pt x="0" y="317"/>
                    </a:cubicBezTo>
                    <a:cubicBezTo>
                      <a:pt x="9" y="324"/>
                      <a:pt x="18" y="330"/>
                      <a:pt x="28" y="335"/>
                    </a:cubicBezTo>
                    <a:cubicBezTo>
                      <a:pt x="108" y="372"/>
                      <a:pt x="207" y="330"/>
                      <a:pt x="249" y="241"/>
                    </a:cubicBezTo>
                    <a:cubicBezTo>
                      <a:pt x="291" y="151"/>
                      <a:pt x="260" y="48"/>
                      <a:pt x="180" y="11"/>
                    </a:cubicBezTo>
                    <a:close/>
                  </a:path>
                </a:pathLst>
              </a:custGeom>
              <a:solidFill>
                <a:srgbClr val="F99B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05"/>
              <p:cNvSpPr>
                <a:spLocks/>
              </p:cNvSpPr>
              <p:nvPr userDrawn="1"/>
            </p:nvSpPr>
            <p:spPr bwMode="auto">
              <a:xfrm>
                <a:off x="5473701" y="2398713"/>
                <a:ext cx="225425" cy="341313"/>
              </a:xfrm>
              <a:custGeom>
                <a:avLst/>
                <a:gdLst>
                  <a:gd name="T0" fmla="*/ 61 w 151"/>
                  <a:gd name="T1" fmla="*/ 223 h 229"/>
                  <a:gd name="T2" fmla="*/ 54 w 151"/>
                  <a:gd name="T3" fmla="*/ 228 h 229"/>
                  <a:gd name="T4" fmla="*/ 2 w 151"/>
                  <a:gd name="T5" fmla="*/ 204 h 229"/>
                  <a:gd name="T6" fmla="*/ 1 w 151"/>
                  <a:gd name="T7" fmla="*/ 195 h 229"/>
                  <a:gd name="T8" fmla="*/ 90 w 151"/>
                  <a:gd name="T9" fmla="*/ 6 h 229"/>
                  <a:gd name="T10" fmla="*/ 97 w 151"/>
                  <a:gd name="T11" fmla="*/ 1 h 229"/>
                  <a:gd name="T12" fmla="*/ 149 w 151"/>
                  <a:gd name="T13" fmla="*/ 25 h 229"/>
                  <a:gd name="T14" fmla="*/ 150 w 151"/>
                  <a:gd name="T15" fmla="*/ 34 h 229"/>
                  <a:gd name="T16" fmla="*/ 61 w 151"/>
                  <a:gd name="T17" fmla="*/ 223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229">
                    <a:moveTo>
                      <a:pt x="61" y="223"/>
                    </a:moveTo>
                    <a:cubicBezTo>
                      <a:pt x="59" y="227"/>
                      <a:pt x="56" y="229"/>
                      <a:pt x="54" y="228"/>
                    </a:cubicBezTo>
                    <a:cubicBezTo>
                      <a:pt x="2" y="204"/>
                      <a:pt x="2" y="204"/>
                      <a:pt x="2" y="204"/>
                    </a:cubicBezTo>
                    <a:cubicBezTo>
                      <a:pt x="0" y="203"/>
                      <a:pt x="0" y="199"/>
                      <a:pt x="1" y="195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2" y="2"/>
                      <a:pt x="95" y="0"/>
                      <a:pt x="97" y="1"/>
                    </a:cubicBezTo>
                    <a:cubicBezTo>
                      <a:pt x="149" y="25"/>
                      <a:pt x="149" y="25"/>
                      <a:pt x="149" y="25"/>
                    </a:cubicBezTo>
                    <a:cubicBezTo>
                      <a:pt x="151" y="26"/>
                      <a:pt x="151" y="30"/>
                      <a:pt x="150" y="34"/>
                    </a:cubicBezTo>
                    <a:lnTo>
                      <a:pt x="61" y="223"/>
                    </a:lnTo>
                    <a:close/>
                  </a:path>
                </a:pathLst>
              </a:custGeom>
              <a:solidFill>
                <a:srgbClr val="F99B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06"/>
              <p:cNvSpPr>
                <a:spLocks/>
              </p:cNvSpPr>
              <p:nvPr userDrawn="1"/>
            </p:nvSpPr>
            <p:spPr bwMode="auto">
              <a:xfrm>
                <a:off x="5449888" y="2571751"/>
                <a:ext cx="157163" cy="239713"/>
              </a:xfrm>
              <a:custGeom>
                <a:avLst/>
                <a:gdLst>
                  <a:gd name="T0" fmla="*/ 43 w 106"/>
                  <a:gd name="T1" fmla="*/ 157 h 161"/>
                  <a:gd name="T2" fmla="*/ 38 w 106"/>
                  <a:gd name="T3" fmla="*/ 161 h 161"/>
                  <a:gd name="T4" fmla="*/ 1 w 106"/>
                  <a:gd name="T5" fmla="*/ 143 h 161"/>
                  <a:gd name="T6" fmla="*/ 1 w 106"/>
                  <a:gd name="T7" fmla="*/ 137 h 161"/>
                  <a:gd name="T8" fmla="*/ 63 w 106"/>
                  <a:gd name="T9" fmla="*/ 5 h 161"/>
                  <a:gd name="T10" fmla="*/ 68 w 106"/>
                  <a:gd name="T11" fmla="*/ 1 h 161"/>
                  <a:gd name="T12" fmla="*/ 105 w 106"/>
                  <a:gd name="T13" fmla="*/ 18 h 161"/>
                  <a:gd name="T14" fmla="*/ 105 w 106"/>
                  <a:gd name="T15" fmla="*/ 24 h 161"/>
                  <a:gd name="T16" fmla="*/ 43 w 106"/>
                  <a:gd name="T17" fmla="*/ 157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161">
                    <a:moveTo>
                      <a:pt x="43" y="157"/>
                    </a:moveTo>
                    <a:cubicBezTo>
                      <a:pt x="42" y="160"/>
                      <a:pt x="40" y="161"/>
                      <a:pt x="38" y="161"/>
                    </a:cubicBezTo>
                    <a:cubicBezTo>
                      <a:pt x="1" y="143"/>
                      <a:pt x="1" y="143"/>
                      <a:pt x="1" y="143"/>
                    </a:cubicBezTo>
                    <a:cubicBezTo>
                      <a:pt x="0" y="143"/>
                      <a:pt x="0" y="140"/>
                      <a:pt x="1" y="137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64" y="2"/>
                      <a:pt x="67" y="0"/>
                      <a:pt x="68" y="1"/>
                    </a:cubicBezTo>
                    <a:cubicBezTo>
                      <a:pt x="105" y="18"/>
                      <a:pt x="105" y="18"/>
                      <a:pt x="105" y="18"/>
                    </a:cubicBezTo>
                    <a:cubicBezTo>
                      <a:pt x="106" y="19"/>
                      <a:pt x="106" y="22"/>
                      <a:pt x="105" y="24"/>
                    </a:cubicBezTo>
                    <a:lnTo>
                      <a:pt x="43" y="157"/>
                    </a:lnTo>
                    <a:close/>
                  </a:path>
                </a:pathLst>
              </a:custGeom>
              <a:solidFill>
                <a:srgbClr val="F99B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107"/>
              <p:cNvSpPr>
                <a:spLocks/>
              </p:cNvSpPr>
              <p:nvPr userDrawn="1"/>
            </p:nvSpPr>
            <p:spPr bwMode="auto">
              <a:xfrm>
                <a:off x="5467351" y="2430463"/>
                <a:ext cx="234950" cy="287338"/>
              </a:xfrm>
              <a:custGeom>
                <a:avLst/>
                <a:gdLst>
                  <a:gd name="T0" fmla="*/ 88 w 157"/>
                  <a:gd name="T1" fmla="*/ 188 h 192"/>
                  <a:gd name="T2" fmla="*/ 81 w 157"/>
                  <a:gd name="T3" fmla="*/ 190 h 192"/>
                  <a:gd name="T4" fmla="*/ 4 w 157"/>
                  <a:gd name="T5" fmla="*/ 154 h 192"/>
                  <a:gd name="T6" fmla="*/ 1 w 157"/>
                  <a:gd name="T7" fmla="*/ 147 h 192"/>
                  <a:gd name="T8" fmla="*/ 68 w 157"/>
                  <a:gd name="T9" fmla="*/ 4 h 192"/>
                  <a:gd name="T10" fmla="*/ 75 w 157"/>
                  <a:gd name="T11" fmla="*/ 1 h 192"/>
                  <a:gd name="T12" fmla="*/ 152 w 157"/>
                  <a:gd name="T13" fmla="*/ 37 h 192"/>
                  <a:gd name="T14" fmla="*/ 155 w 157"/>
                  <a:gd name="T15" fmla="*/ 45 h 192"/>
                  <a:gd name="T16" fmla="*/ 88 w 157"/>
                  <a:gd name="T17" fmla="*/ 18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7" h="192">
                    <a:moveTo>
                      <a:pt x="88" y="188"/>
                    </a:moveTo>
                    <a:cubicBezTo>
                      <a:pt x="87" y="190"/>
                      <a:pt x="84" y="192"/>
                      <a:pt x="81" y="190"/>
                    </a:cubicBezTo>
                    <a:cubicBezTo>
                      <a:pt x="4" y="154"/>
                      <a:pt x="4" y="154"/>
                      <a:pt x="4" y="154"/>
                    </a:cubicBezTo>
                    <a:cubicBezTo>
                      <a:pt x="1" y="153"/>
                      <a:pt x="0" y="149"/>
                      <a:pt x="1" y="147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9" y="1"/>
                      <a:pt x="72" y="0"/>
                      <a:pt x="75" y="1"/>
                    </a:cubicBezTo>
                    <a:cubicBezTo>
                      <a:pt x="152" y="37"/>
                      <a:pt x="152" y="37"/>
                      <a:pt x="152" y="37"/>
                    </a:cubicBezTo>
                    <a:cubicBezTo>
                      <a:pt x="155" y="38"/>
                      <a:pt x="157" y="42"/>
                      <a:pt x="155" y="45"/>
                    </a:cubicBezTo>
                    <a:lnTo>
                      <a:pt x="88" y="18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08"/>
              <p:cNvSpPr>
                <a:spLocks/>
              </p:cNvSpPr>
              <p:nvPr userDrawn="1"/>
            </p:nvSpPr>
            <p:spPr bwMode="auto">
              <a:xfrm>
                <a:off x="5607051" y="2259013"/>
                <a:ext cx="160338" cy="187325"/>
              </a:xfrm>
              <a:custGeom>
                <a:avLst/>
                <a:gdLst>
                  <a:gd name="T0" fmla="*/ 66 w 108"/>
                  <a:gd name="T1" fmla="*/ 122 h 125"/>
                  <a:gd name="T2" fmla="*/ 60 w 108"/>
                  <a:gd name="T3" fmla="*/ 124 h 125"/>
                  <a:gd name="T4" fmla="*/ 3 w 108"/>
                  <a:gd name="T5" fmla="*/ 98 h 125"/>
                  <a:gd name="T6" fmla="*/ 1 w 108"/>
                  <a:gd name="T7" fmla="*/ 92 h 125"/>
                  <a:gd name="T8" fmla="*/ 43 w 108"/>
                  <a:gd name="T9" fmla="*/ 4 h 125"/>
                  <a:gd name="T10" fmla="*/ 48 w 108"/>
                  <a:gd name="T11" fmla="*/ 1 h 125"/>
                  <a:gd name="T12" fmla="*/ 105 w 108"/>
                  <a:gd name="T13" fmla="*/ 28 h 125"/>
                  <a:gd name="T14" fmla="*/ 107 w 108"/>
                  <a:gd name="T15" fmla="*/ 34 h 125"/>
                  <a:gd name="T16" fmla="*/ 66 w 108"/>
                  <a:gd name="T17" fmla="*/ 12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125">
                    <a:moveTo>
                      <a:pt x="66" y="122"/>
                    </a:moveTo>
                    <a:cubicBezTo>
                      <a:pt x="65" y="124"/>
                      <a:pt x="62" y="125"/>
                      <a:pt x="60" y="124"/>
                    </a:cubicBezTo>
                    <a:cubicBezTo>
                      <a:pt x="3" y="98"/>
                      <a:pt x="3" y="98"/>
                      <a:pt x="3" y="98"/>
                    </a:cubicBezTo>
                    <a:cubicBezTo>
                      <a:pt x="1" y="97"/>
                      <a:pt x="0" y="94"/>
                      <a:pt x="1" y="92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4" y="1"/>
                      <a:pt x="46" y="0"/>
                      <a:pt x="48" y="1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7" y="29"/>
                      <a:pt x="108" y="32"/>
                      <a:pt x="107" y="34"/>
                    </a:cubicBezTo>
                    <a:lnTo>
                      <a:pt x="66" y="12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09"/>
              <p:cNvSpPr>
                <a:spLocks/>
              </p:cNvSpPr>
              <p:nvPr userDrawn="1"/>
            </p:nvSpPr>
            <p:spPr bwMode="auto">
              <a:xfrm>
                <a:off x="5610226" y="2344738"/>
                <a:ext cx="125413" cy="76200"/>
              </a:xfrm>
              <a:custGeom>
                <a:avLst/>
                <a:gdLst>
                  <a:gd name="T0" fmla="*/ 80 w 84"/>
                  <a:gd name="T1" fmla="*/ 46 h 51"/>
                  <a:gd name="T2" fmla="*/ 73 w 84"/>
                  <a:gd name="T3" fmla="*/ 49 h 51"/>
                  <a:gd name="T4" fmla="*/ 4 w 84"/>
                  <a:gd name="T5" fmla="*/ 17 h 51"/>
                  <a:gd name="T6" fmla="*/ 2 w 84"/>
                  <a:gd name="T7" fmla="*/ 10 h 51"/>
                  <a:gd name="T8" fmla="*/ 4 w 84"/>
                  <a:gd name="T9" fmla="*/ 4 h 51"/>
                  <a:gd name="T10" fmla="*/ 11 w 84"/>
                  <a:gd name="T11" fmla="*/ 1 h 51"/>
                  <a:gd name="T12" fmla="*/ 80 w 84"/>
                  <a:gd name="T13" fmla="*/ 34 h 51"/>
                  <a:gd name="T14" fmla="*/ 83 w 84"/>
                  <a:gd name="T15" fmla="*/ 41 h 51"/>
                  <a:gd name="T16" fmla="*/ 80 w 84"/>
                  <a:gd name="T17" fmla="*/ 4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51">
                    <a:moveTo>
                      <a:pt x="80" y="46"/>
                    </a:moveTo>
                    <a:cubicBezTo>
                      <a:pt x="79" y="49"/>
                      <a:pt x="76" y="51"/>
                      <a:pt x="73" y="49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1" y="16"/>
                      <a:pt x="0" y="13"/>
                      <a:pt x="2" y="1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1"/>
                      <a:pt x="9" y="0"/>
                      <a:pt x="11" y="1"/>
                    </a:cubicBezTo>
                    <a:cubicBezTo>
                      <a:pt x="80" y="34"/>
                      <a:pt x="80" y="34"/>
                      <a:pt x="80" y="34"/>
                    </a:cubicBezTo>
                    <a:cubicBezTo>
                      <a:pt x="83" y="35"/>
                      <a:pt x="84" y="38"/>
                      <a:pt x="83" y="41"/>
                    </a:cubicBezTo>
                    <a:lnTo>
                      <a:pt x="80" y="46"/>
                    </a:lnTo>
                    <a:close/>
                  </a:path>
                </a:pathLst>
              </a:custGeom>
              <a:solidFill>
                <a:srgbClr val="F99B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10"/>
              <p:cNvSpPr>
                <a:spLocks/>
              </p:cNvSpPr>
              <p:nvPr userDrawn="1"/>
            </p:nvSpPr>
            <p:spPr bwMode="auto">
              <a:xfrm>
                <a:off x="5389563" y="2954338"/>
                <a:ext cx="128588" cy="74613"/>
              </a:xfrm>
              <a:custGeom>
                <a:avLst/>
                <a:gdLst>
                  <a:gd name="T0" fmla="*/ 83 w 86"/>
                  <a:gd name="T1" fmla="*/ 46 h 50"/>
                  <a:gd name="T2" fmla="*/ 75 w 86"/>
                  <a:gd name="T3" fmla="*/ 49 h 50"/>
                  <a:gd name="T4" fmla="*/ 5 w 86"/>
                  <a:gd name="T5" fmla="*/ 16 h 50"/>
                  <a:gd name="T6" fmla="*/ 2 w 86"/>
                  <a:gd name="T7" fmla="*/ 8 h 50"/>
                  <a:gd name="T8" fmla="*/ 3 w 86"/>
                  <a:gd name="T9" fmla="*/ 5 h 50"/>
                  <a:gd name="T10" fmla="*/ 11 w 86"/>
                  <a:gd name="T11" fmla="*/ 2 h 50"/>
                  <a:gd name="T12" fmla="*/ 82 w 86"/>
                  <a:gd name="T13" fmla="*/ 35 h 50"/>
                  <a:gd name="T14" fmla="*/ 84 w 86"/>
                  <a:gd name="T15" fmla="*/ 42 h 50"/>
                  <a:gd name="T16" fmla="*/ 83 w 86"/>
                  <a:gd name="T17" fmla="*/ 4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50">
                    <a:moveTo>
                      <a:pt x="83" y="46"/>
                    </a:moveTo>
                    <a:cubicBezTo>
                      <a:pt x="81" y="49"/>
                      <a:pt x="78" y="50"/>
                      <a:pt x="75" y="49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2" y="14"/>
                      <a:pt x="0" y="11"/>
                      <a:pt x="2" y="8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5" y="2"/>
                      <a:pt x="8" y="0"/>
                      <a:pt x="11" y="2"/>
                    </a:cubicBezTo>
                    <a:cubicBezTo>
                      <a:pt x="82" y="35"/>
                      <a:pt x="82" y="35"/>
                      <a:pt x="82" y="35"/>
                    </a:cubicBezTo>
                    <a:cubicBezTo>
                      <a:pt x="84" y="36"/>
                      <a:pt x="86" y="39"/>
                      <a:pt x="84" y="42"/>
                    </a:cubicBezTo>
                    <a:lnTo>
                      <a:pt x="83" y="46"/>
                    </a:lnTo>
                    <a:close/>
                  </a:path>
                </a:pathLst>
              </a:custGeom>
              <a:solidFill>
                <a:srgbClr val="F99B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11"/>
              <p:cNvSpPr>
                <a:spLocks/>
              </p:cNvSpPr>
              <p:nvPr userDrawn="1"/>
            </p:nvSpPr>
            <p:spPr bwMode="auto">
              <a:xfrm>
                <a:off x="5307013" y="2905126"/>
                <a:ext cx="133350" cy="96838"/>
              </a:xfrm>
              <a:custGeom>
                <a:avLst/>
                <a:gdLst>
                  <a:gd name="T0" fmla="*/ 83 w 89"/>
                  <a:gd name="T1" fmla="*/ 54 h 64"/>
                  <a:gd name="T2" fmla="*/ 73 w 89"/>
                  <a:gd name="T3" fmla="*/ 63 h 64"/>
                  <a:gd name="T4" fmla="*/ 3 w 89"/>
                  <a:gd name="T5" fmla="*/ 30 h 64"/>
                  <a:gd name="T6" fmla="*/ 2 w 89"/>
                  <a:gd name="T7" fmla="*/ 17 h 64"/>
                  <a:gd name="T8" fmla="*/ 6 w 89"/>
                  <a:gd name="T9" fmla="*/ 10 h 64"/>
                  <a:gd name="T10" fmla="*/ 16 w 89"/>
                  <a:gd name="T11" fmla="*/ 1 h 64"/>
                  <a:gd name="T12" fmla="*/ 86 w 89"/>
                  <a:gd name="T13" fmla="*/ 34 h 64"/>
                  <a:gd name="T14" fmla="*/ 86 w 89"/>
                  <a:gd name="T15" fmla="*/ 47 h 64"/>
                  <a:gd name="T16" fmla="*/ 83 w 89"/>
                  <a:gd name="T17" fmla="*/ 5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" h="64">
                    <a:moveTo>
                      <a:pt x="83" y="54"/>
                    </a:moveTo>
                    <a:cubicBezTo>
                      <a:pt x="80" y="60"/>
                      <a:pt x="76" y="64"/>
                      <a:pt x="73" y="63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0" y="28"/>
                      <a:pt x="0" y="23"/>
                      <a:pt x="2" y="17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8" y="4"/>
                      <a:pt x="13" y="0"/>
                      <a:pt x="16" y="1"/>
                    </a:cubicBezTo>
                    <a:cubicBezTo>
                      <a:pt x="86" y="34"/>
                      <a:pt x="86" y="34"/>
                      <a:pt x="86" y="34"/>
                    </a:cubicBezTo>
                    <a:cubicBezTo>
                      <a:pt x="89" y="36"/>
                      <a:pt x="89" y="42"/>
                      <a:pt x="86" y="47"/>
                    </a:cubicBezTo>
                    <a:lnTo>
                      <a:pt x="83" y="54"/>
                    </a:lnTo>
                    <a:close/>
                  </a:path>
                </a:pathLst>
              </a:custGeom>
              <a:solidFill>
                <a:srgbClr val="D1E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12"/>
              <p:cNvSpPr>
                <a:spLocks/>
              </p:cNvSpPr>
              <p:nvPr userDrawn="1"/>
            </p:nvSpPr>
            <p:spPr bwMode="auto">
              <a:xfrm>
                <a:off x="5418138" y="2887663"/>
                <a:ext cx="134938" cy="95250"/>
              </a:xfrm>
              <a:custGeom>
                <a:avLst/>
                <a:gdLst>
                  <a:gd name="T0" fmla="*/ 84 w 90"/>
                  <a:gd name="T1" fmla="*/ 54 h 64"/>
                  <a:gd name="T2" fmla="*/ 74 w 90"/>
                  <a:gd name="T3" fmla="*/ 62 h 64"/>
                  <a:gd name="T4" fmla="*/ 3 w 90"/>
                  <a:gd name="T5" fmla="*/ 29 h 64"/>
                  <a:gd name="T6" fmla="*/ 3 w 90"/>
                  <a:gd name="T7" fmla="*/ 16 h 64"/>
                  <a:gd name="T8" fmla="*/ 6 w 90"/>
                  <a:gd name="T9" fmla="*/ 9 h 64"/>
                  <a:gd name="T10" fmla="*/ 17 w 90"/>
                  <a:gd name="T11" fmla="*/ 1 h 64"/>
                  <a:gd name="T12" fmla="*/ 87 w 90"/>
                  <a:gd name="T13" fmla="*/ 34 h 64"/>
                  <a:gd name="T14" fmla="*/ 87 w 90"/>
                  <a:gd name="T15" fmla="*/ 47 h 64"/>
                  <a:gd name="T16" fmla="*/ 84 w 90"/>
                  <a:gd name="T17" fmla="*/ 5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" h="64">
                    <a:moveTo>
                      <a:pt x="84" y="54"/>
                    </a:moveTo>
                    <a:cubicBezTo>
                      <a:pt x="81" y="60"/>
                      <a:pt x="77" y="64"/>
                      <a:pt x="74" y="62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0" y="28"/>
                      <a:pt x="0" y="22"/>
                      <a:pt x="3" y="16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3"/>
                      <a:pt x="14" y="0"/>
                      <a:pt x="17" y="1"/>
                    </a:cubicBezTo>
                    <a:cubicBezTo>
                      <a:pt x="87" y="34"/>
                      <a:pt x="87" y="34"/>
                      <a:pt x="87" y="34"/>
                    </a:cubicBezTo>
                    <a:cubicBezTo>
                      <a:pt x="90" y="35"/>
                      <a:pt x="90" y="41"/>
                      <a:pt x="87" y="47"/>
                    </a:cubicBezTo>
                    <a:lnTo>
                      <a:pt x="84" y="54"/>
                    </a:lnTo>
                    <a:close/>
                  </a:path>
                </a:pathLst>
              </a:custGeom>
              <a:solidFill>
                <a:srgbClr val="F99B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13"/>
              <p:cNvSpPr>
                <a:spLocks/>
              </p:cNvSpPr>
              <p:nvPr userDrawn="1"/>
            </p:nvSpPr>
            <p:spPr bwMode="auto">
              <a:xfrm>
                <a:off x="5592763" y="2532063"/>
                <a:ext cx="138113" cy="138113"/>
              </a:xfrm>
              <a:custGeom>
                <a:avLst/>
                <a:gdLst>
                  <a:gd name="T0" fmla="*/ 83 w 92"/>
                  <a:gd name="T1" fmla="*/ 63 h 92"/>
                  <a:gd name="T2" fmla="*/ 29 w 92"/>
                  <a:gd name="T3" fmla="*/ 82 h 92"/>
                  <a:gd name="T4" fmla="*/ 10 w 92"/>
                  <a:gd name="T5" fmla="*/ 29 h 92"/>
                  <a:gd name="T6" fmla="*/ 63 w 92"/>
                  <a:gd name="T7" fmla="*/ 10 h 92"/>
                  <a:gd name="T8" fmla="*/ 83 w 92"/>
                  <a:gd name="T9" fmla="*/ 6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92">
                    <a:moveTo>
                      <a:pt x="83" y="63"/>
                    </a:moveTo>
                    <a:cubicBezTo>
                      <a:pt x="73" y="83"/>
                      <a:pt x="49" y="92"/>
                      <a:pt x="29" y="82"/>
                    </a:cubicBezTo>
                    <a:cubicBezTo>
                      <a:pt x="9" y="73"/>
                      <a:pt x="0" y="49"/>
                      <a:pt x="10" y="29"/>
                    </a:cubicBezTo>
                    <a:cubicBezTo>
                      <a:pt x="19" y="9"/>
                      <a:pt x="43" y="0"/>
                      <a:pt x="63" y="10"/>
                    </a:cubicBezTo>
                    <a:cubicBezTo>
                      <a:pt x="83" y="19"/>
                      <a:pt x="92" y="43"/>
                      <a:pt x="83" y="63"/>
                    </a:cubicBezTo>
                    <a:close/>
                  </a:path>
                </a:pathLst>
              </a:custGeom>
              <a:solidFill>
                <a:srgbClr val="8FC4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14"/>
              <p:cNvSpPr>
                <a:spLocks/>
              </p:cNvSpPr>
              <p:nvPr userDrawn="1"/>
            </p:nvSpPr>
            <p:spPr bwMode="auto">
              <a:xfrm>
                <a:off x="5607051" y="2544763"/>
                <a:ext cx="111125" cy="112713"/>
              </a:xfrm>
              <a:custGeom>
                <a:avLst/>
                <a:gdLst>
                  <a:gd name="T0" fmla="*/ 67 w 75"/>
                  <a:gd name="T1" fmla="*/ 52 h 76"/>
                  <a:gd name="T2" fmla="*/ 23 w 75"/>
                  <a:gd name="T3" fmla="*/ 68 h 76"/>
                  <a:gd name="T4" fmla="*/ 7 w 75"/>
                  <a:gd name="T5" fmla="*/ 24 h 76"/>
                  <a:gd name="T6" fmla="*/ 51 w 75"/>
                  <a:gd name="T7" fmla="*/ 8 h 76"/>
                  <a:gd name="T8" fmla="*/ 67 w 75"/>
                  <a:gd name="T9" fmla="*/ 5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76">
                    <a:moveTo>
                      <a:pt x="67" y="52"/>
                    </a:moveTo>
                    <a:cubicBezTo>
                      <a:pt x="59" y="68"/>
                      <a:pt x="40" y="76"/>
                      <a:pt x="23" y="68"/>
                    </a:cubicBezTo>
                    <a:cubicBezTo>
                      <a:pt x="7" y="60"/>
                      <a:pt x="0" y="40"/>
                      <a:pt x="7" y="24"/>
                    </a:cubicBezTo>
                    <a:cubicBezTo>
                      <a:pt x="15" y="8"/>
                      <a:pt x="35" y="0"/>
                      <a:pt x="51" y="8"/>
                    </a:cubicBezTo>
                    <a:cubicBezTo>
                      <a:pt x="68" y="16"/>
                      <a:pt x="75" y="35"/>
                      <a:pt x="67" y="52"/>
                    </a:cubicBezTo>
                    <a:close/>
                  </a:path>
                </a:pathLst>
              </a:custGeom>
              <a:solidFill>
                <a:srgbClr val="D1E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15"/>
              <p:cNvSpPr>
                <a:spLocks/>
              </p:cNvSpPr>
              <p:nvPr userDrawn="1"/>
            </p:nvSpPr>
            <p:spPr bwMode="auto">
              <a:xfrm>
                <a:off x="5276851" y="2806701"/>
                <a:ext cx="293688" cy="158750"/>
              </a:xfrm>
              <a:custGeom>
                <a:avLst/>
                <a:gdLst>
                  <a:gd name="T0" fmla="*/ 193 w 197"/>
                  <a:gd name="T1" fmla="*/ 100 h 106"/>
                  <a:gd name="T2" fmla="*/ 184 w 197"/>
                  <a:gd name="T3" fmla="*/ 105 h 106"/>
                  <a:gd name="T4" fmla="*/ 4 w 197"/>
                  <a:gd name="T5" fmla="*/ 20 h 106"/>
                  <a:gd name="T6" fmla="*/ 2 w 197"/>
                  <a:gd name="T7" fmla="*/ 11 h 106"/>
                  <a:gd name="T8" fmla="*/ 4 w 197"/>
                  <a:gd name="T9" fmla="*/ 6 h 106"/>
                  <a:gd name="T10" fmla="*/ 13 w 197"/>
                  <a:gd name="T11" fmla="*/ 1 h 106"/>
                  <a:gd name="T12" fmla="*/ 193 w 197"/>
                  <a:gd name="T13" fmla="*/ 86 h 106"/>
                  <a:gd name="T14" fmla="*/ 195 w 197"/>
                  <a:gd name="T15" fmla="*/ 95 h 106"/>
                  <a:gd name="T16" fmla="*/ 193 w 197"/>
                  <a:gd name="T17" fmla="*/ 10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7" h="106">
                    <a:moveTo>
                      <a:pt x="193" y="100"/>
                    </a:moveTo>
                    <a:cubicBezTo>
                      <a:pt x="191" y="104"/>
                      <a:pt x="187" y="106"/>
                      <a:pt x="184" y="105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1" y="19"/>
                      <a:pt x="0" y="15"/>
                      <a:pt x="2" y="11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6" y="2"/>
                      <a:pt x="10" y="0"/>
                      <a:pt x="13" y="1"/>
                    </a:cubicBezTo>
                    <a:cubicBezTo>
                      <a:pt x="193" y="86"/>
                      <a:pt x="193" y="86"/>
                      <a:pt x="193" y="86"/>
                    </a:cubicBezTo>
                    <a:cubicBezTo>
                      <a:pt x="196" y="87"/>
                      <a:pt x="197" y="91"/>
                      <a:pt x="195" y="95"/>
                    </a:cubicBezTo>
                    <a:lnTo>
                      <a:pt x="193" y="100"/>
                    </a:lnTo>
                    <a:close/>
                  </a:path>
                </a:pathLst>
              </a:custGeom>
              <a:solidFill>
                <a:srgbClr val="D1E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116"/>
              <p:cNvSpPr>
                <a:spLocks/>
              </p:cNvSpPr>
              <p:nvPr userDrawn="1"/>
            </p:nvSpPr>
            <p:spPr bwMode="auto">
              <a:xfrm>
                <a:off x="5551488" y="3033713"/>
                <a:ext cx="136525" cy="141288"/>
              </a:xfrm>
              <a:custGeom>
                <a:avLst/>
                <a:gdLst>
                  <a:gd name="T0" fmla="*/ 92 w 92"/>
                  <a:gd name="T1" fmla="*/ 94 h 94"/>
                  <a:gd name="T2" fmla="*/ 66 w 92"/>
                  <a:gd name="T3" fmla="*/ 31 h 94"/>
                  <a:gd name="T4" fmla="*/ 31 w 92"/>
                  <a:gd name="T5" fmla="*/ 0 h 94"/>
                  <a:gd name="T6" fmla="*/ 6 w 92"/>
                  <a:gd name="T7" fmla="*/ 31 h 94"/>
                  <a:gd name="T8" fmla="*/ 0 w 92"/>
                  <a:gd name="T9" fmla="*/ 94 h 94"/>
                  <a:gd name="T10" fmla="*/ 92 w 92"/>
                  <a:gd name="T11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" h="94">
                    <a:moveTo>
                      <a:pt x="92" y="94"/>
                    </a:moveTo>
                    <a:cubicBezTo>
                      <a:pt x="66" y="31"/>
                      <a:pt x="66" y="31"/>
                      <a:pt x="66" y="31"/>
                    </a:cubicBezTo>
                    <a:cubicBezTo>
                      <a:pt x="60" y="14"/>
                      <a:pt x="49" y="0"/>
                      <a:pt x="31" y="0"/>
                    </a:cubicBezTo>
                    <a:cubicBezTo>
                      <a:pt x="19" y="0"/>
                      <a:pt x="7" y="14"/>
                      <a:pt x="6" y="31"/>
                    </a:cubicBezTo>
                    <a:cubicBezTo>
                      <a:pt x="0" y="94"/>
                      <a:pt x="0" y="94"/>
                      <a:pt x="0" y="94"/>
                    </a:cubicBezTo>
                    <a:lnTo>
                      <a:pt x="92" y="94"/>
                    </a:lnTo>
                    <a:close/>
                  </a:path>
                </a:pathLst>
              </a:custGeom>
              <a:solidFill>
                <a:srgbClr val="D1E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Oval 117"/>
              <p:cNvSpPr>
                <a:spLocks noChangeArrowheads="1"/>
              </p:cNvSpPr>
              <p:nvPr userDrawn="1"/>
            </p:nvSpPr>
            <p:spPr bwMode="auto">
              <a:xfrm>
                <a:off x="5572126" y="3043238"/>
                <a:ext cx="58738" cy="58738"/>
              </a:xfrm>
              <a:prstGeom prst="ellipse">
                <a:avLst/>
              </a:prstGeom>
              <a:solidFill>
                <a:srgbClr val="F99B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118"/>
              <p:cNvSpPr>
                <a:spLocks/>
              </p:cNvSpPr>
              <p:nvPr userDrawn="1"/>
            </p:nvSpPr>
            <p:spPr bwMode="auto">
              <a:xfrm>
                <a:off x="6550026" y="3044826"/>
                <a:ext cx="230188" cy="101600"/>
              </a:xfrm>
              <a:custGeom>
                <a:avLst/>
                <a:gdLst>
                  <a:gd name="T0" fmla="*/ 17 w 154"/>
                  <a:gd name="T1" fmla="*/ 0 h 68"/>
                  <a:gd name="T2" fmla="*/ 0 w 154"/>
                  <a:gd name="T3" fmla="*/ 68 h 68"/>
                  <a:gd name="T4" fmla="*/ 154 w 154"/>
                  <a:gd name="T5" fmla="*/ 68 h 68"/>
                  <a:gd name="T6" fmla="*/ 137 w 154"/>
                  <a:gd name="T7" fmla="*/ 0 h 68"/>
                  <a:gd name="T8" fmla="*/ 17 w 154"/>
                  <a:gd name="T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68">
                    <a:moveTo>
                      <a:pt x="17" y="0"/>
                    </a:moveTo>
                    <a:cubicBezTo>
                      <a:pt x="11" y="23"/>
                      <a:pt x="6" y="45"/>
                      <a:pt x="0" y="68"/>
                    </a:cubicBezTo>
                    <a:cubicBezTo>
                      <a:pt x="52" y="68"/>
                      <a:pt x="103" y="68"/>
                      <a:pt x="154" y="68"/>
                    </a:cubicBezTo>
                    <a:cubicBezTo>
                      <a:pt x="148" y="45"/>
                      <a:pt x="143" y="23"/>
                      <a:pt x="137" y="0"/>
                    </a:cubicBezTo>
                    <a:cubicBezTo>
                      <a:pt x="97" y="0"/>
                      <a:pt x="57" y="0"/>
                      <a:pt x="17" y="0"/>
                    </a:cubicBezTo>
                    <a:close/>
                  </a:path>
                </a:pathLst>
              </a:custGeom>
              <a:solidFill>
                <a:srgbClr val="8FC4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119"/>
              <p:cNvSpPr>
                <a:spLocks/>
              </p:cNvSpPr>
              <p:nvPr userDrawn="1"/>
            </p:nvSpPr>
            <p:spPr bwMode="auto">
              <a:xfrm>
                <a:off x="6524626" y="3143251"/>
                <a:ext cx="280988" cy="19050"/>
              </a:xfrm>
              <a:custGeom>
                <a:avLst/>
                <a:gdLst>
                  <a:gd name="T0" fmla="*/ 180 w 188"/>
                  <a:gd name="T1" fmla="*/ 0 h 13"/>
                  <a:gd name="T2" fmla="*/ 8 w 188"/>
                  <a:gd name="T3" fmla="*/ 0 h 13"/>
                  <a:gd name="T4" fmla="*/ 0 w 188"/>
                  <a:gd name="T5" fmla="*/ 10 h 13"/>
                  <a:gd name="T6" fmla="*/ 0 w 188"/>
                  <a:gd name="T7" fmla="*/ 13 h 13"/>
                  <a:gd name="T8" fmla="*/ 188 w 188"/>
                  <a:gd name="T9" fmla="*/ 13 h 13"/>
                  <a:gd name="T10" fmla="*/ 188 w 188"/>
                  <a:gd name="T11" fmla="*/ 10 h 13"/>
                  <a:gd name="T12" fmla="*/ 180 w 188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8" h="13">
                    <a:moveTo>
                      <a:pt x="18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88" y="13"/>
                      <a:pt x="188" y="13"/>
                      <a:pt x="188" y="13"/>
                    </a:cubicBezTo>
                    <a:cubicBezTo>
                      <a:pt x="188" y="10"/>
                      <a:pt x="188" y="10"/>
                      <a:pt x="188" y="10"/>
                    </a:cubicBezTo>
                    <a:cubicBezTo>
                      <a:pt x="188" y="5"/>
                      <a:pt x="185" y="0"/>
                      <a:pt x="18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120"/>
              <p:cNvSpPr>
                <a:spLocks/>
              </p:cNvSpPr>
              <p:nvPr userDrawn="1"/>
            </p:nvSpPr>
            <p:spPr bwMode="auto">
              <a:xfrm>
                <a:off x="6278563" y="3005138"/>
                <a:ext cx="773113" cy="74613"/>
              </a:xfrm>
              <a:custGeom>
                <a:avLst/>
                <a:gdLst>
                  <a:gd name="T0" fmla="*/ 0 w 518"/>
                  <a:gd name="T1" fmla="*/ 0 h 50"/>
                  <a:gd name="T2" fmla="*/ 0 w 518"/>
                  <a:gd name="T3" fmla="*/ 37 h 50"/>
                  <a:gd name="T4" fmla="*/ 13 w 518"/>
                  <a:gd name="T5" fmla="*/ 50 h 50"/>
                  <a:gd name="T6" fmla="*/ 505 w 518"/>
                  <a:gd name="T7" fmla="*/ 50 h 50"/>
                  <a:gd name="T8" fmla="*/ 518 w 518"/>
                  <a:gd name="T9" fmla="*/ 37 h 50"/>
                  <a:gd name="T10" fmla="*/ 518 w 518"/>
                  <a:gd name="T11" fmla="*/ 0 h 50"/>
                  <a:gd name="T12" fmla="*/ 0 w 518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8" h="50">
                    <a:moveTo>
                      <a:pt x="0" y="0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0" y="44"/>
                      <a:pt x="6" y="50"/>
                      <a:pt x="13" y="50"/>
                    </a:cubicBezTo>
                    <a:cubicBezTo>
                      <a:pt x="505" y="50"/>
                      <a:pt x="505" y="50"/>
                      <a:pt x="505" y="50"/>
                    </a:cubicBezTo>
                    <a:cubicBezTo>
                      <a:pt x="512" y="50"/>
                      <a:pt x="518" y="44"/>
                      <a:pt x="518" y="37"/>
                    </a:cubicBezTo>
                    <a:cubicBezTo>
                      <a:pt x="518" y="0"/>
                      <a:pt x="518" y="0"/>
                      <a:pt x="51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121"/>
              <p:cNvSpPr>
                <a:spLocks/>
              </p:cNvSpPr>
              <p:nvPr userDrawn="1"/>
            </p:nvSpPr>
            <p:spPr bwMode="auto">
              <a:xfrm>
                <a:off x="6278563" y="2519363"/>
                <a:ext cx="773113" cy="485775"/>
              </a:xfrm>
              <a:custGeom>
                <a:avLst/>
                <a:gdLst>
                  <a:gd name="T0" fmla="*/ 518 w 518"/>
                  <a:gd name="T1" fmla="*/ 326 h 326"/>
                  <a:gd name="T2" fmla="*/ 518 w 518"/>
                  <a:gd name="T3" fmla="*/ 13 h 326"/>
                  <a:gd name="T4" fmla="*/ 505 w 518"/>
                  <a:gd name="T5" fmla="*/ 0 h 326"/>
                  <a:gd name="T6" fmla="*/ 13 w 518"/>
                  <a:gd name="T7" fmla="*/ 0 h 326"/>
                  <a:gd name="T8" fmla="*/ 0 w 518"/>
                  <a:gd name="T9" fmla="*/ 13 h 326"/>
                  <a:gd name="T10" fmla="*/ 0 w 518"/>
                  <a:gd name="T11" fmla="*/ 326 h 326"/>
                  <a:gd name="T12" fmla="*/ 518 w 518"/>
                  <a:gd name="T13" fmla="*/ 326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8" h="326">
                    <a:moveTo>
                      <a:pt x="518" y="326"/>
                    </a:moveTo>
                    <a:cubicBezTo>
                      <a:pt x="518" y="13"/>
                      <a:pt x="518" y="13"/>
                      <a:pt x="518" y="13"/>
                    </a:cubicBezTo>
                    <a:cubicBezTo>
                      <a:pt x="518" y="6"/>
                      <a:pt x="512" y="0"/>
                      <a:pt x="505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326"/>
                      <a:pt x="0" y="326"/>
                      <a:pt x="0" y="326"/>
                    </a:cubicBezTo>
                    <a:lnTo>
                      <a:pt x="518" y="326"/>
                    </a:ln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Rectangle 122"/>
              <p:cNvSpPr>
                <a:spLocks noChangeArrowheads="1"/>
              </p:cNvSpPr>
              <p:nvPr userDrawn="1"/>
            </p:nvSpPr>
            <p:spPr bwMode="auto">
              <a:xfrm>
                <a:off x="6308726" y="2549526"/>
                <a:ext cx="711200" cy="425450"/>
              </a:xfrm>
              <a:prstGeom prst="rect">
                <a:avLst/>
              </a:prstGeom>
              <a:solidFill>
                <a:srgbClr val="A6D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23"/>
              <p:cNvSpPr>
                <a:spLocks noEditPoints="1"/>
              </p:cNvSpPr>
              <p:nvPr userDrawn="1"/>
            </p:nvSpPr>
            <p:spPr bwMode="auto">
              <a:xfrm>
                <a:off x="6270626" y="5270501"/>
                <a:ext cx="800100" cy="858838"/>
              </a:xfrm>
              <a:custGeom>
                <a:avLst/>
                <a:gdLst>
                  <a:gd name="T0" fmla="*/ 471 w 536"/>
                  <a:gd name="T1" fmla="*/ 267 h 575"/>
                  <a:gd name="T2" fmla="*/ 518 w 536"/>
                  <a:gd name="T3" fmla="*/ 235 h 575"/>
                  <a:gd name="T4" fmla="*/ 517 w 536"/>
                  <a:gd name="T5" fmla="*/ 144 h 575"/>
                  <a:gd name="T6" fmla="*/ 360 w 536"/>
                  <a:gd name="T7" fmla="*/ 129 h 575"/>
                  <a:gd name="T8" fmla="*/ 177 w 536"/>
                  <a:gd name="T9" fmla="*/ 129 h 575"/>
                  <a:gd name="T10" fmla="*/ 101 w 536"/>
                  <a:gd name="T11" fmla="*/ 84 h 575"/>
                  <a:gd name="T12" fmla="*/ 19 w 536"/>
                  <a:gd name="T13" fmla="*/ 144 h 575"/>
                  <a:gd name="T14" fmla="*/ 19 w 536"/>
                  <a:gd name="T15" fmla="*/ 431 h 575"/>
                  <a:gd name="T16" fmla="*/ 90 w 536"/>
                  <a:gd name="T17" fmla="*/ 460 h 575"/>
                  <a:gd name="T18" fmla="*/ 187 w 536"/>
                  <a:gd name="T19" fmla="*/ 481 h 575"/>
                  <a:gd name="T20" fmla="*/ 213 w 536"/>
                  <a:gd name="T21" fmla="*/ 538 h 575"/>
                  <a:gd name="T22" fmla="*/ 268 w 536"/>
                  <a:gd name="T23" fmla="*/ 575 h 575"/>
                  <a:gd name="T24" fmla="*/ 446 w 536"/>
                  <a:gd name="T25" fmla="*/ 460 h 575"/>
                  <a:gd name="T26" fmla="*/ 451 w 536"/>
                  <a:gd name="T27" fmla="*/ 287 h 575"/>
                  <a:gd name="T28" fmla="*/ 501 w 536"/>
                  <a:gd name="T29" fmla="*/ 153 h 575"/>
                  <a:gd name="T30" fmla="*/ 483 w 536"/>
                  <a:gd name="T31" fmla="*/ 200 h 575"/>
                  <a:gd name="T32" fmla="*/ 456 w 536"/>
                  <a:gd name="T33" fmla="*/ 257 h 575"/>
                  <a:gd name="T34" fmla="*/ 375 w 536"/>
                  <a:gd name="T35" fmla="*/ 226 h 575"/>
                  <a:gd name="T36" fmla="*/ 446 w 536"/>
                  <a:gd name="T37" fmla="*/ 133 h 575"/>
                  <a:gd name="T38" fmla="*/ 268 w 536"/>
                  <a:gd name="T39" fmla="*/ 391 h 575"/>
                  <a:gd name="T40" fmla="*/ 179 w 536"/>
                  <a:gd name="T41" fmla="*/ 339 h 575"/>
                  <a:gd name="T42" fmla="*/ 179 w 536"/>
                  <a:gd name="T43" fmla="*/ 236 h 575"/>
                  <a:gd name="T44" fmla="*/ 268 w 536"/>
                  <a:gd name="T45" fmla="*/ 184 h 575"/>
                  <a:gd name="T46" fmla="*/ 357 w 536"/>
                  <a:gd name="T47" fmla="*/ 236 h 575"/>
                  <a:gd name="T48" fmla="*/ 357 w 536"/>
                  <a:gd name="T49" fmla="*/ 339 h 575"/>
                  <a:gd name="T50" fmla="*/ 356 w 536"/>
                  <a:gd name="T51" fmla="*/ 362 h 575"/>
                  <a:gd name="T52" fmla="*/ 289 w 536"/>
                  <a:gd name="T53" fmla="*/ 400 h 575"/>
                  <a:gd name="T54" fmla="*/ 356 w 536"/>
                  <a:gd name="T55" fmla="*/ 362 h 575"/>
                  <a:gd name="T56" fmla="*/ 190 w 536"/>
                  <a:gd name="T57" fmla="*/ 423 h 575"/>
                  <a:gd name="T58" fmla="*/ 214 w 536"/>
                  <a:gd name="T59" fmla="*/ 382 h 575"/>
                  <a:gd name="T60" fmla="*/ 160 w 536"/>
                  <a:gd name="T61" fmla="*/ 326 h 575"/>
                  <a:gd name="T62" fmla="*/ 160 w 536"/>
                  <a:gd name="T63" fmla="*/ 249 h 575"/>
                  <a:gd name="T64" fmla="*/ 160 w 536"/>
                  <a:gd name="T65" fmla="*/ 326 h 575"/>
                  <a:gd name="T66" fmla="*/ 190 w 536"/>
                  <a:gd name="T67" fmla="*/ 152 h 575"/>
                  <a:gd name="T68" fmla="*/ 214 w 536"/>
                  <a:gd name="T69" fmla="*/ 193 h 575"/>
                  <a:gd name="T70" fmla="*/ 289 w 536"/>
                  <a:gd name="T71" fmla="*/ 175 h 575"/>
                  <a:gd name="T72" fmla="*/ 356 w 536"/>
                  <a:gd name="T73" fmla="*/ 213 h 575"/>
                  <a:gd name="T74" fmla="*/ 289 w 536"/>
                  <a:gd name="T75" fmla="*/ 175 h 575"/>
                  <a:gd name="T76" fmla="*/ 425 w 536"/>
                  <a:gd name="T77" fmla="*/ 287 h 575"/>
                  <a:gd name="T78" fmla="*/ 377 w 536"/>
                  <a:gd name="T79" fmla="*/ 287 h 575"/>
                  <a:gd name="T80" fmla="*/ 268 w 536"/>
                  <a:gd name="T81" fmla="*/ 18 h 575"/>
                  <a:gd name="T82" fmla="*/ 268 w 536"/>
                  <a:gd name="T83" fmla="*/ 164 h 575"/>
                  <a:gd name="T84" fmla="*/ 268 w 536"/>
                  <a:gd name="T85" fmla="*/ 18 h 575"/>
                  <a:gd name="T86" fmla="*/ 69 w 536"/>
                  <a:gd name="T87" fmla="*/ 134 h 575"/>
                  <a:gd name="T88" fmla="*/ 131 w 536"/>
                  <a:gd name="T89" fmla="*/ 137 h 575"/>
                  <a:gd name="T90" fmla="*/ 161 w 536"/>
                  <a:gd name="T91" fmla="*/ 226 h 575"/>
                  <a:gd name="T92" fmla="*/ 35 w 536"/>
                  <a:gd name="T93" fmla="*/ 153 h 575"/>
                  <a:gd name="T94" fmla="*/ 35 w 536"/>
                  <a:gd name="T95" fmla="*/ 422 h 575"/>
                  <a:gd name="T96" fmla="*/ 161 w 536"/>
                  <a:gd name="T97" fmla="*/ 349 h 575"/>
                  <a:gd name="T98" fmla="*/ 90 w 536"/>
                  <a:gd name="T99" fmla="*/ 442 h 575"/>
                  <a:gd name="T100" fmla="*/ 232 w 536"/>
                  <a:gd name="T101" fmla="*/ 533 h 575"/>
                  <a:gd name="T102" fmla="*/ 213 w 536"/>
                  <a:gd name="T103" fmla="*/ 468 h 575"/>
                  <a:gd name="T104" fmla="*/ 194 w 536"/>
                  <a:gd name="T105" fmla="*/ 441 h 575"/>
                  <a:gd name="T106" fmla="*/ 343 w 536"/>
                  <a:gd name="T107" fmla="*/ 441 h 575"/>
                  <a:gd name="T108" fmla="*/ 501 w 536"/>
                  <a:gd name="T109" fmla="*/ 422 h 575"/>
                  <a:gd name="T110" fmla="*/ 364 w 536"/>
                  <a:gd name="T111" fmla="*/ 428 h 575"/>
                  <a:gd name="T112" fmla="*/ 438 w 536"/>
                  <a:gd name="T113" fmla="*/ 300 h 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36" h="575">
                    <a:moveTo>
                      <a:pt x="451" y="287"/>
                    </a:moveTo>
                    <a:cubicBezTo>
                      <a:pt x="458" y="281"/>
                      <a:pt x="465" y="274"/>
                      <a:pt x="471" y="267"/>
                    </a:cubicBezTo>
                    <a:cubicBezTo>
                      <a:pt x="475" y="269"/>
                      <a:pt x="479" y="270"/>
                      <a:pt x="483" y="270"/>
                    </a:cubicBezTo>
                    <a:cubicBezTo>
                      <a:pt x="503" y="270"/>
                      <a:pt x="518" y="254"/>
                      <a:pt x="518" y="235"/>
                    </a:cubicBezTo>
                    <a:cubicBezTo>
                      <a:pt x="518" y="226"/>
                      <a:pt x="515" y="219"/>
                      <a:pt x="510" y="212"/>
                    </a:cubicBezTo>
                    <a:cubicBezTo>
                      <a:pt x="524" y="186"/>
                      <a:pt x="527" y="162"/>
                      <a:pt x="517" y="144"/>
                    </a:cubicBezTo>
                    <a:cubicBezTo>
                      <a:pt x="506" y="125"/>
                      <a:pt x="481" y="115"/>
                      <a:pt x="446" y="115"/>
                    </a:cubicBezTo>
                    <a:cubicBezTo>
                      <a:pt x="421" y="115"/>
                      <a:pt x="392" y="120"/>
                      <a:pt x="360" y="129"/>
                    </a:cubicBezTo>
                    <a:cubicBezTo>
                      <a:pt x="340" y="51"/>
                      <a:pt x="307" y="0"/>
                      <a:pt x="268" y="0"/>
                    </a:cubicBezTo>
                    <a:cubicBezTo>
                      <a:pt x="229" y="0"/>
                      <a:pt x="196" y="51"/>
                      <a:pt x="177" y="129"/>
                    </a:cubicBezTo>
                    <a:cubicBezTo>
                      <a:pt x="162" y="125"/>
                      <a:pt x="149" y="122"/>
                      <a:pt x="136" y="119"/>
                    </a:cubicBezTo>
                    <a:cubicBezTo>
                      <a:pt x="136" y="100"/>
                      <a:pt x="120" y="84"/>
                      <a:pt x="101" y="84"/>
                    </a:cubicBezTo>
                    <a:cubicBezTo>
                      <a:pt x="82" y="84"/>
                      <a:pt x="67" y="98"/>
                      <a:pt x="66" y="116"/>
                    </a:cubicBezTo>
                    <a:cubicBezTo>
                      <a:pt x="44" y="120"/>
                      <a:pt x="28" y="129"/>
                      <a:pt x="19" y="144"/>
                    </a:cubicBezTo>
                    <a:cubicBezTo>
                      <a:pt x="0" y="177"/>
                      <a:pt x="27" y="232"/>
                      <a:pt x="85" y="287"/>
                    </a:cubicBezTo>
                    <a:cubicBezTo>
                      <a:pt x="27" y="343"/>
                      <a:pt x="0" y="397"/>
                      <a:pt x="19" y="431"/>
                    </a:cubicBezTo>
                    <a:cubicBezTo>
                      <a:pt x="30" y="450"/>
                      <a:pt x="55" y="460"/>
                      <a:pt x="90" y="460"/>
                    </a:cubicBezTo>
                    <a:cubicBezTo>
                      <a:pt x="90" y="460"/>
                      <a:pt x="90" y="460"/>
                      <a:pt x="90" y="460"/>
                    </a:cubicBezTo>
                    <a:cubicBezTo>
                      <a:pt x="115" y="460"/>
                      <a:pt x="145" y="455"/>
                      <a:pt x="177" y="446"/>
                    </a:cubicBezTo>
                    <a:cubicBezTo>
                      <a:pt x="180" y="458"/>
                      <a:pt x="183" y="470"/>
                      <a:pt x="187" y="481"/>
                    </a:cubicBezTo>
                    <a:cubicBezTo>
                      <a:pt x="181" y="487"/>
                      <a:pt x="178" y="495"/>
                      <a:pt x="178" y="503"/>
                    </a:cubicBezTo>
                    <a:cubicBezTo>
                      <a:pt x="178" y="523"/>
                      <a:pt x="194" y="538"/>
                      <a:pt x="213" y="538"/>
                    </a:cubicBezTo>
                    <a:cubicBezTo>
                      <a:pt x="214" y="538"/>
                      <a:pt x="214" y="538"/>
                      <a:pt x="214" y="538"/>
                    </a:cubicBezTo>
                    <a:cubicBezTo>
                      <a:pt x="230" y="561"/>
                      <a:pt x="248" y="575"/>
                      <a:pt x="268" y="575"/>
                    </a:cubicBezTo>
                    <a:cubicBezTo>
                      <a:pt x="307" y="575"/>
                      <a:pt x="340" y="524"/>
                      <a:pt x="360" y="446"/>
                    </a:cubicBezTo>
                    <a:cubicBezTo>
                      <a:pt x="392" y="455"/>
                      <a:pt x="421" y="460"/>
                      <a:pt x="446" y="460"/>
                    </a:cubicBezTo>
                    <a:cubicBezTo>
                      <a:pt x="481" y="460"/>
                      <a:pt x="506" y="450"/>
                      <a:pt x="517" y="431"/>
                    </a:cubicBezTo>
                    <a:cubicBezTo>
                      <a:pt x="536" y="397"/>
                      <a:pt x="509" y="343"/>
                      <a:pt x="451" y="287"/>
                    </a:cubicBezTo>
                    <a:close/>
                    <a:moveTo>
                      <a:pt x="446" y="133"/>
                    </a:moveTo>
                    <a:cubicBezTo>
                      <a:pt x="466" y="133"/>
                      <a:pt x="491" y="136"/>
                      <a:pt x="501" y="153"/>
                    </a:cubicBezTo>
                    <a:cubicBezTo>
                      <a:pt x="508" y="165"/>
                      <a:pt x="506" y="182"/>
                      <a:pt x="496" y="202"/>
                    </a:cubicBezTo>
                    <a:cubicBezTo>
                      <a:pt x="492" y="201"/>
                      <a:pt x="488" y="200"/>
                      <a:pt x="483" y="200"/>
                    </a:cubicBezTo>
                    <a:cubicBezTo>
                      <a:pt x="464" y="200"/>
                      <a:pt x="448" y="215"/>
                      <a:pt x="448" y="235"/>
                    </a:cubicBezTo>
                    <a:cubicBezTo>
                      <a:pt x="448" y="243"/>
                      <a:pt x="451" y="251"/>
                      <a:pt x="456" y="257"/>
                    </a:cubicBezTo>
                    <a:cubicBezTo>
                      <a:pt x="451" y="263"/>
                      <a:pt x="444" y="269"/>
                      <a:pt x="438" y="275"/>
                    </a:cubicBezTo>
                    <a:cubicBezTo>
                      <a:pt x="419" y="259"/>
                      <a:pt x="398" y="242"/>
                      <a:pt x="375" y="226"/>
                    </a:cubicBezTo>
                    <a:cubicBezTo>
                      <a:pt x="372" y="198"/>
                      <a:pt x="369" y="171"/>
                      <a:pt x="364" y="147"/>
                    </a:cubicBezTo>
                    <a:cubicBezTo>
                      <a:pt x="394" y="137"/>
                      <a:pt x="422" y="133"/>
                      <a:pt x="446" y="133"/>
                    </a:cubicBezTo>
                    <a:close/>
                    <a:moveTo>
                      <a:pt x="314" y="366"/>
                    </a:moveTo>
                    <a:cubicBezTo>
                      <a:pt x="298" y="375"/>
                      <a:pt x="283" y="383"/>
                      <a:pt x="268" y="391"/>
                    </a:cubicBezTo>
                    <a:cubicBezTo>
                      <a:pt x="253" y="383"/>
                      <a:pt x="238" y="375"/>
                      <a:pt x="223" y="366"/>
                    </a:cubicBezTo>
                    <a:cubicBezTo>
                      <a:pt x="207" y="357"/>
                      <a:pt x="192" y="348"/>
                      <a:pt x="179" y="339"/>
                    </a:cubicBezTo>
                    <a:cubicBezTo>
                      <a:pt x="178" y="323"/>
                      <a:pt x="177" y="305"/>
                      <a:pt x="177" y="287"/>
                    </a:cubicBezTo>
                    <a:cubicBezTo>
                      <a:pt x="177" y="270"/>
                      <a:pt x="178" y="252"/>
                      <a:pt x="179" y="236"/>
                    </a:cubicBezTo>
                    <a:cubicBezTo>
                      <a:pt x="192" y="227"/>
                      <a:pt x="207" y="218"/>
                      <a:pt x="223" y="209"/>
                    </a:cubicBezTo>
                    <a:cubicBezTo>
                      <a:pt x="238" y="200"/>
                      <a:pt x="253" y="192"/>
                      <a:pt x="268" y="184"/>
                    </a:cubicBezTo>
                    <a:cubicBezTo>
                      <a:pt x="283" y="192"/>
                      <a:pt x="298" y="200"/>
                      <a:pt x="314" y="209"/>
                    </a:cubicBezTo>
                    <a:cubicBezTo>
                      <a:pt x="329" y="218"/>
                      <a:pt x="344" y="227"/>
                      <a:pt x="357" y="236"/>
                    </a:cubicBezTo>
                    <a:cubicBezTo>
                      <a:pt x="359" y="252"/>
                      <a:pt x="359" y="270"/>
                      <a:pt x="359" y="287"/>
                    </a:cubicBezTo>
                    <a:cubicBezTo>
                      <a:pt x="359" y="305"/>
                      <a:pt x="359" y="323"/>
                      <a:pt x="357" y="339"/>
                    </a:cubicBezTo>
                    <a:cubicBezTo>
                      <a:pt x="344" y="348"/>
                      <a:pt x="329" y="357"/>
                      <a:pt x="314" y="366"/>
                    </a:cubicBezTo>
                    <a:close/>
                    <a:moveTo>
                      <a:pt x="356" y="362"/>
                    </a:moveTo>
                    <a:cubicBezTo>
                      <a:pt x="353" y="384"/>
                      <a:pt x="350" y="404"/>
                      <a:pt x="346" y="423"/>
                    </a:cubicBezTo>
                    <a:cubicBezTo>
                      <a:pt x="328" y="417"/>
                      <a:pt x="309" y="409"/>
                      <a:pt x="289" y="400"/>
                    </a:cubicBezTo>
                    <a:cubicBezTo>
                      <a:pt x="300" y="395"/>
                      <a:pt x="311" y="388"/>
                      <a:pt x="323" y="382"/>
                    </a:cubicBezTo>
                    <a:cubicBezTo>
                      <a:pt x="334" y="375"/>
                      <a:pt x="345" y="369"/>
                      <a:pt x="356" y="362"/>
                    </a:cubicBezTo>
                    <a:close/>
                    <a:moveTo>
                      <a:pt x="247" y="400"/>
                    </a:moveTo>
                    <a:cubicBezTo>
                      <a:pt x="228" y="409"/>
                      <a:pt x="208" y="417"/>
                      <a:pt x="190" y="423"/>
                    </a:cubicBezTo>
                    <a:cubicBezTo>
                      <a:pt x="186" y="404"/>
                      <a:pt x="183" y="384"/>
                      <a:pt x="181" y="362"/>
                    </a:cubicBezTo>
                    <a:cubicBezTo>
                      <a:pt x="191" y="369"/>
                      <a:pt x="202" y="375"/>
                      <a:pt x="214" y="382"/>
                    </a:cubicBezTo>
                    <a:cubicBezTo>
                      <a:pt x="225" y="388"/>
                      <a:pt x="236" y="395"/>
                      <a:pt x="247" y="400"/>
                    </a:cubicBezTo>
                    <a:close/>
                    <a:moveTo>
                      <a:pt x="160" y="326"/>
                    </a:moveTo>
                    <a:cubicBezTo>
                      <a:pt x="142" y="313"/>
                      <a:pt x="126" y="300"/>
                      <a:pt x="111" y="287"/>
                    </a:cubicBezTo>
                    <a:cubicBezTo>
                      <a:pt x="126" y="275"/>
                      <a:pt x="142" y="262"/>
                      <a:pt x="160" y="249"/>
                    </a:cubicBezTo>
                    <a:cubicBezTo>
                      <a:pt x="159" y="261"/>
                      <a:pt x="159" y="274"/>
                      <a:pt x="159" y="287"/>
                    </a:cubicBezTo>
                    <a:cubicBezTo>
                      <a:pt x="159" y="301"/>
                      <a:pt x="159" y="313"/>
                      <a:pt x="160" y="326"/>
                    </a:cubicBezTo>
                    <a:close/>
                    <a:moveTo>
                      <a:pt x="181" y="213"/>
                    </a:moveTo>
                    <a:cubicBezTo>
                      <a:pt x="183" y="191"/>
                      <a:pt x="186" y="171"/>
                      <a:pt x="190" y="152"/>
                    </a:cubicBezTo>
                    <a:cubicBezTo>
                      <a:pt x="208" y="158"/>
                      <a:pt x="228" y="166"/>
                      <a:pt x="247" y="175"/>
                    </a:cubicBezTo>
                    <a:cubicBezTo>
                      <a:pt x="236" y="180"/>
                      <a:pt x="225" y="186"/>
                      <a:pt x="214" y="193"/>
                    </a:cubicBezTo>
                    <a:cubicBezTo>
                      <a:pt x="202" y="200"/>
                      <a:pt x="191" y="206"/>
                      <a:pt x="181" y="213"/>
                    </a:cubicBezTo>
                    <a:close/>
                    <a:moveTo>
                      <a:pt x="289" y="175"/>
                    </a:moveTo>
                    <a:cubicBezTo>
                      <a:pt x="309" y="166"/>
                      <a:pt x="328" y="158"/>
                      <a:pt x="346" y="152"/>
                    </a:cubicBezTo>
                    <a:cubicBezTo>
                      <a:pt x="350" y="171"/>
                      <a:pt x="353" y="191"/>
                      <a:pt x="356" y="213"/>
                    </a:cubicBezTo>
                    <a:cubicBezTo>
                      <a:pt x="345" y="206"/>
                      <a:pt x="334" y="200"/>
                      <a:pt x="323" y="193"/>
                    </a:cubicBezTo>
                    <a:cubicBezTo>
                      <a:pt x="311" y="186"/>
                      <a:pt x="300" y="180"/>
                      <a:pt x="289" y="175"/>
                    </a:cubicBezTo>
                    <a:close/>
                    <a:moveTo>
                      <a:pt x="376" y="249"/>
                    </a:moveTo>
                    <a:cubicBezTo>
                      <a:pt x="394" y="262"/>
                      <a:pt x="410" y="275"/>
                      <a:pt x="425" y="287"/>
                    </a:cubicBezTo>
                    <a:cubicBezTo>
                      <a:pt x="410" y="300"/>
                      <a:pt x="394" y="313"/>
                      <a:pt x="376" y="326"/>
                    </a:cubicBezTo>
                    <a:cubicBezTo>
                      <a:pt x="377" y="313"/>
                      <a:pt x="377" y="301"/>
                      <a:pt x="377" y="287"/>
                    </a:cubicBezTo>
                    <a:cubicBezTo>
                      <a:pt x="377" y="274"/>
                      <a:pt x="377" y="261"/>
                      <a:pt x="376" y="249"/>
                    </a:cubicBezTo>
                    <a:close/>
                    <a:moveTo>
                      <a:pt x="268" y="18"/>
                    </a:moveTo>
                    <a:cubicBezTo>
                      <a:pt x="296" y="18"/>
                      <a:pt x="325" y="62"/>
                      <a:pt x="343" y="134"/>
                    </a:cubicBezTo>
                    <a:cubicBezTo>
                      <a:pt x="319" y="142"/>
                      <a:pt x="294" y="152"/>
                      <a:pt x="268" y="164"/>
                    </a:cubicBezTo>
                    <a:cubicBezTo>
                      <a:pt x="243" y="152"/>
                      <a:pt x="218" y="142"/>
                      <a:pt x="194" y="134"/>
                    </a:cubicBezTo>
                    <a:cubicBezTo>
                      <a:pt x="211" y="62"/>
                      <a:pt x="240" y="18"/>
                      <a:pt x="268" y="18"/>
                    </a:cubicBezTo>
                    <a:close/>
                    <a:moveTo>
                      <a:pt x="35" y="153"/>
                    </a:moveTo>
                    <a:cubicBezTo>
                      <a:pt x="41" y="142"/>
                      <a:pt x="55" y="136"/>
                      <a:pt x="69" y="134"/>
                    </a:cubicBezTo>
                    <a:cubicBezTo>
                      <a:pt x="75" y="146"/>
                      <a:pt x="87" y="154"/>
                      <a:pt x="101" y="154"/>
                    </a:cubicBezTo>
                    <a:cubicBezTo>
                      <a:pt x="114" y="154"/>
                      <a:pt x="125" y="147"/>
                      <a:pt x="131" y="137"/>
                    </a:cubicBezTo>
                    <a:cubicBezTo>
                      <a:pt x="144" y="139"/>
                      <a:pt x="158" y="142"/>
                      <a:pt x="173" y="147"/>
                    </a:cubicBezTo>
                    <a:cubicBezTo>
                      <a:pt x="168" y="171"/>
                      <a:pt x="164" y="198"/>
                      <a:pt x="161" y="226"/>
                    </a:cubicBezTo>
                    <a:cubicBezTo>
                      <a:pt x="138" y="242"/>
                      <a:pt x="117" y="259"/>
                      <a:pt x="98" y="275"/>
                    </a:cubicBezTo>
                    <a:cubicBezTo>
                      <a:pt x="44" y="224"/>
                      <a:pt x="21" y="177"/>
                      <a:pt x="35" y="153"/>
                    </a:cubicBezTo>
                    <a:close/>
                    <a:moveTo>
                      <a:pt x="90" y="442"/>
                    </a:moveTo>
                    <a:cubicBezTo>
                      <a:pt x="70" y="442"/>
                      <a:pt x="45" y="439"/>
                      <a:pt x="35" y="422"/>
                    </a:cubicBezTo>
                    <a:cubicBezTo>
                      <a:pt x="21" y="398"/>
                      <a:pt x="44" y="351"/>
                      <a:pt x="98" y="300"/>
                    </a:cubicBezTo>
                    <a:cubicBezTo>
                      <a:pt x="117" y="316"/>
                      <a:pt x="138" y="333"/>
                      <a:pt x="161" y="349"/>
                    </a:cubicBezTo>
                    <a:cubicBezTo>
                      <a:pt x="164" y="377"/>
                      <a:pt x="168" y="404"/>
                      <a:pt x="173" y="428"/>
                    </a:cubicBezTo>
                    <a:cubicBezTo>
                      <a:pt x="142" y="437"/>
                      <a:pt x="114" y="442"/>
                      <a:pt x="90" y="442"/>
                    </a:cubicBezTo>
                    <a:close/>
                    <a:moveTo>
                      <a:pt x="268" y="557"/>
                    </a:moveTo>
                    <a:cubicBezTo>
                      <a:pt x="256" y="557"/>
                      <a:pt x="244" y="548"/>
                      <a:pt x="232" y="533"/>
                    </a:cubicBezTo>
                    <a:cubicBezTo>
                      <a:pt x="242" y="527"/>
                      <a:pt x="248" y="516"/>
                      <a:pt x="248" y="503"/>
                    </a:cubicBezTo>
                    <a:cubicBezTo>
                      <a:pt x="248" y="484"/>
                      <a:pt x="233" y="468"/>
                      <a:pt x="213" y="468"/>
                    </a:cubicBezTo>
                    <a:cubicBezTo>
                      <a:pt x="209" y="468"/>
                      <a:pt x="205" y="469"/>
                      <a:pt x="202" y="470"/>
                    </a:cubicBezTo>
                    <a:cubicBezTo>
                      <a:pt x="199" y="461"/>
                      <a:pt x="196" y="451"/>
                      <a:pt x="194" y="441"/>
                    </a:cubicBezTo>
                    <a:cubicBezTo>
                      <a:pt x="218" y="433"/>
                      <a:pt x="243" y="423"/>
                      <a:pt x="268" y="411"/>
                    </a:cubicBezTo>
                    <a:cubicBezTo>
                      <a:pt x="294" y="423"/>
                      <a:pt x="319" y="433"/>
                      <a:pt x="343" y="441"/>
                    </a:cubicBezTo>
                    <a:cubicBezTo>
                      <a:pt x="325" y="513"/>
                      <a:pt x="296" y="557"/>
                      <a:pt x="268" y="557"/>
                    </a:cubicBezTo>
                    <a:close/>
                    <a:moveTo>
                      <a:pt x="501" y="422"/>
                    </a:moveTo>
                    <a:cubicBezTo>
                      <a:pt x="491" y="439"/>
                      <a:pt x="466" y="442"/>
                      <a:pt x="446" y="442"/>
                    </a:cubicBezTo>
                    <a:cubicBezTo>
                      <a:pt x="422" y="442"/>
                      <a:pt x="394" y="437"/>
                      <a:pt x="364" y="428"/>
                    </a:cubicBezTo>
                    <a:cubicBezTo>
                      <a:pt x="369" y="404"/>
                      <a:pt x="372" y="377"/>
                      <a:pt x="375" y="349"/>
                    </a:cubicBezTo>
                    <a:cubicBezTo>
                      <a:pt x="398" y="333"/>
                      <a:pt x="419" y="316"/>
                      <a:pt x="438" y="300"/>
                    </a:cubicBezTo>
                    <a:cubicBezTo>
                      <a:pt x="492" y="351"/>
                      <a:pt x="515" y="398"/>
                      <a:pt x="501" y="4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Oval 124"/>
              <p:cNvSpPr>
                <a:spLocks noChangeArrowheads="1"/>
              </p:cNvSpPr>
              <p:nvPr userDrawn="1"/>
            </p:nvSpPr>
            <p:spPr bwMode="auto">
              <a:xfrm>
                <a:off x="6588126" y="5618163"/>
                <a:ext cx="165100" cy="163513"/>
              </a:xfrm>
              <a:prstGeom prst="ellipse">
                <a:avLst/>
              </a:prstGeom>
              <a:solidFill>
                <a:srgbClr val="DE3F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Oval 125"/>
              <p:cNvSpPr>
                <a:spLocks noChangeArrowheads="1"/>
              </p:cNvSpPr>
              <p:nvPr userDrawn="1"/>
            </p:nvSpPr>
            <p:spPr bwMode="auto">
              <a:xfrm>
                <a:off x="6365876" y="5394326"/>
                <a:ext cx="107950" cy="107950"/>
              </a:xfrm>
              <a:prstGeom prst="ellipse">
                <a:avLst/>
              </a:prstGeom>
              <a:solidFill>
                <a:srgbClr val="DE3F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Oval 126"/>
              <p:cNvSpPr>
                <a:spLocks noChangeArrowheads="1"/>
              </p:cNvSpPr>
              <p:nvPr userDrawn="1"/>
            </p:nvSpPr>
            <p:spPr bwMode="auto">
              <a:xfrm>
                <a:off x="6938963" y="5567363"/>
                <a:ext cx="107950" cy="106363"/>
              </a:xfrm>
              <a:prstGeom prst="ellipse">
                <a:avLst/>
              </a:prstGeom>
              <a:solidFill>
                <a:srgbClr val="DE3F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Oval 127"/>
              <p:cNvSpPr>
                <a:spLocks noChangeArrowheads="1"/>
              </p:cNvSpPr>
              <p:nvPr userDrawn="1"/>
            </p:nvSpPr>
            <p:spPr bwMode="auto">
              <a:xfrm>
                <a:off x="6534151" y="5969001"/>
                <a:ext cx="107950" cy="107950"/>
              </a:xfrm>
              <a:prstGeom prst="ellipse">
                <a:avLst/>
              </a:prstGeom>
              <a:solidFill>
                <a:srgbClr val="DE3F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Rectangle 128"/>
              <p:cNvSpPr>
                <a:spLocks noChangeArrowheads="1"/>
              </p:cNvSpPr>
              <p:nvPr userDrawn="1"/>
            </p:nvSpPr>
            <p:spPr bwMode="auto">
              <a:xfrm>
                <a:off x="4541838" y="3862388"/>
                <a:ext cx="87313" cy="198438"/>
              </a:xfrm>
              <a:prstGeom prst="rect">
                <a:avLst/>
              </a:prstGeom>
              <a:solidFill>
                <a:srgbClr val="1037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29"/>
              <p:cNvSpPr>
                <a:spLocks/>
              </p:cNvSpPr>
              <p:nvPr userDrawn="1"/>
            </p:nvSpPr>
            <p:spPr bwMode="auto">
              <a:xfrm>
                <a:off x="4313238" y="3862388"/>
                <a:ext cx="163513" cy="198438"/>
              </a:xfrm>
              <a:custGeom>
                <a:avLst/>
                <a:gdLst>
                  <a:gd name="T0" fmla="*/ 56 w 103"/>
                  <a:gd name="T1" fmla="*/ 125 h 125"/>
                  <a:gd name="T2" fmla="*/ 0 w 103"/>
                  <a:gd name="T3" fmla="*/ 125 h 125"/>
                  <a:gd name="T4" fmla="*/ 47 w 103"/>
                  <a:gd name="T5" fmla="*/ 0 h 125"/>
                  <a:gd name="T6" fmla="*/ 103 w 103"/>
                  <a:gd name="T7" fmla="*/ 0 h 125"/>
                  <a:gd name="T8" fmla="*/ 56 w 103"/>
                  <a:gd name="T9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25">
                    <a:moveTo>
                      <a:pt x="56" y="125"/>
                    </a:moveTo>
                    <a:lnTo>
                      <a:pt x="0" y="125"/>
                    </a:lnTo>
                    <a:lnTo>
                      <a:pt x="47" y="0"/>
                    </a:lnTo>
                    <a:lnTo>
                      <a:pt x="103" y="0"/>
                    </a:lnTo>
                    <a:lnTo>
                      <a:pt x="56" y="125"/>
                    </a:lnTo>
                    <a:close/>
                  </a:path>
                </a:pathLst>
              </a:custGeom>
              <a:solidFill>
                <a:srgbClr val="1037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130"/>
              <p:cNvSpPr>
                <a:spLocks/>
              </p:cNvSpPr>
              <p:nvPr userDrawn="1"/>
            </p:nvSpPr>
            <p:spPr bwMode="auto">
              <a:xfrm>
                <a:off x="4695826" y="3862388"/>
                <a:ext cx="161925" cy="198438"/>
              </a:xfrm>
              <a:custGeom>
                <a:avLst/>
                <a:gdLst>
                  <a:gd name="T0" fmla="*/ 47 w 102"/>
                  <a:gd name="T1" fmla="*/ 125 h 125"/>
                  <a:gd name="T2" fmla="*/ 102 w 102"/>
                  <a:gd name="T3" fmla="*/ 125 h 125"/>
                  <a:gd name="T4" fmla="*/ 56 w 102"/>
                  <a:gd name="T5" fmla="*/ 0 h 125"/>
                  <a:gd name="T6" fmla="*/ 0 w 102"/>
                  <a:gd name="T7" fmla="*/ 0 h 125"/>
                  <a:gd name="T8" fmla="*/ 47 w 102"/>
                  <a:gd name="T9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25">
                    <a:moveTo>
                      <a:pt x="47" y="125"/>
                    </a:moveTo>
                    <a:lnTo>
                      <a:pt x="102" y="125"/>
                    </a:lnTo>
                    <a:lnTo>
                      <a:pt x="56" y="0"/>
                    </a:lnTo>
                    <a:lnTo>
                      <a:pt x="0" y="0"/>
                    </a:lnTo>
                    <a:lnTo>
                      <a:pt x="47" y="125"/>
                    </a:lnTo>
                    <a:close/>
                  </a:path>
                </a:pathLst>
              </a:custGeom>
              <a:solidFill>
                <a:srgbClr val="1037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31"/>
              <p:cNvSpPr>
                <a:spLocks/>
              </p:cNvSpPr>
              <p:nvPr userDrawn="1"/>
            </p:nvSpPr>
            <p:spPr bwMode="auto">
              <a:xfrm>
                <a:off x="4230688" y="3341688"/>
                <a:ext cx="712788" cy="523875"/>
              </a:xfrm>
              <a:custGeom>
                <a:avLst/>
                <a:gdLst>
                  <a:gd name="T0" fmla="*/ 477 w 477"/>
                  <a:gd name="T1" fmla="*/ 336 h 351"/>
                  <a:gd name="T2" fmla="*/ 462 w 477"/>
                  <a:gd name="T3" fmla="*/ 351 h 351"/>
                  <a:gd name="T4" fmla="*/ 15 w 477"/>
                  <a:gd name="T5" fmla="*/ 351 h 351"/>
                  <a:gd name="T6" fmla="*/ 0 w 477"/>
                  <a:gd name="T7" fmla="*/ 336 h 351"/>
                  <a:gd name="T8" fmla="*/ 0 w 477"/>
                  <a:gd name="T9" fmla="*/ 15 h 351"/>
                  <a:gd name="T10" fmla="*/ 15 w 477"/>
                  <a:gd name="T11" fmla="*/ 0 h 351"/>
                  <a:gd name="T12" fmla="*/ 462 w 477"/>
                  <a:gd name="T13" fmla="*/ 0 h 351"/>
                  <a:gd name="T14" fmla="*/ 477 w 477"/>
                  <a:gd name="T15" fmla="*/ 15 h 351"/>
                  <a:gd name="T16" fmla="*/ 477 w 477"/>
                  <a:gd name="T17" fmla="*/ 336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7" h="351">
                    <a:moveTo>
                      <a:pt x="477" y="336"/>
                    </a:moveTo>
                    <a:cubicBezTo>
                      <a:pt x="477" y="344"/>
                      <a:pt x="470" y="351"/>
                      <a:pt x="462" y="351"/>
                    </a:cubicBezTo>
                    <a:cubicBezTo>
                      <a:pt x="15" y="351"/>
                      <a:pt x="15" y="351"/>
                      <a:pt x="15" y="351"/>
                    </a:cubicBezTo>
                    <a:cubicBezTo>
                      <a:pt x="7" y="351"/>
                      <a:pt x="0" y="344"/>
                      <a:pt x="0" y="33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462" y="0"/>
                      <a:pt x="462" y="0"/>
                      <a:pt x="462" y="0"/>
                    </a:cubicBezTo>
                    <a:cubicBezTo>
                      <a:pt x="470" y="0"/>
                      <a:pt x="477" y="7"/>
                      <a:pt x="477" y="15"/>
                    </a:cubicBezTo>
                    <a:lnTo>
                      <a:pt x="477" y="336"/>
                    </a:lnTo>
                    <a:close/>
                  </a:path>
                </a:pathLst>
              </a:custGeom>
              <a:solidFill>
                <a:srgbClr val="1B5E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32"/>
              <p:cNvSpPr>
                <a:spLocks/>
              </p:cNvSpPr>
              <p:nvPr userDrawn="1"/>
            </p:nvSpPr>
            <p:spPr bwMode="auto">
              <a:xfrm>
                <a:off x="4291013" y="3389313"/>
                <a:ext cx="592138" cy="428625"/>
              </a:xfrm>
              <a:custGeom>
                <a:avLst/>
                <a:gdLst>
                  <a:gd name="T0" fmla="*/ 397 w 397"/>
                  <a:gd name="T1" fmla="*/ 274 h 287"/>
                  <a:gd name="T2" fmla="*/ 385 w 397"/>
                  <a:gd name="T3" fmla="*/ 287 h 287"/>
                  <a:gd name="T4" fmla="*/ 12 w 397"/>
                  <a:gd name="T5" fmla="*/ 287 h 287"/>
                  <a:gd name="T6" fmla="*/ 0 w 397"/>
                  <a:gd name="T7" fmla="*/ 274 h 287"/>
                  <a:gd name="T8" fmla="*/ 0 w 397"/>
                  <a:gd name="T9" fmla="*/ 13 h 287"/>
                  <a:gd name="T10" fmla="*/ 12 w 397"/>
                  <a:gd name="T11" fmla="*/ 0 h 287"/>
                  <a:gd name="T12" fmla="*/ 385 w 397"/>
                  <a:gd name="T13" fmla="*/ 0 h 287"/>
                  <a:gd name="T14" fmla="*/ 397 w 397"/>
                  <a:gd name="T15" fmla="*/ 13 h 287"/>
                  <a:gd name="T16" fmla="*/ 397 w 397"/>
                  <a:gd name="T17" fmla="*/ 274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7" h="287">
                    <a:moveTo>
                      <a:pt x="397" y="274"/>
                    </a:moveTo>
                    <a:cubicBezTo>
                      <a:pt x="397" y="281"/>
                      <a:pt x="392" y="287"/>
                      <a:pt x="385" y="287"/>
                    </a:cubicBezTo>
                    <a:cubicBezTo>
                      <a:pt x="12" y="287"/>
                      <a:pt x="12" y="287"/>
                      <a:pt x="12" y="287"/>
                    </a:cubicBezTo>
                    <a:cubicBezTo>
                      <a:pt x="5" y="287"/>
                      <a:pt x="0" y="281"/>
                      <a:pt x="0" y="274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385" y="0"/>
                      <a:pt x="385" y="0"/>
                      <a:pt x="385" y="0"/>
                    </a:cubicBezTo>
                    <a:cubicBezTo>
                      <a:pt x="392" y="0"/>
                      <a:pt x="397" y="6"/>
                      <a:pt x="397" y="13"/>
                    </a:cubicBezTo>
                    <a:lnTo>
                      <a:pt x="397" y="274"/>
                    </a:lnTo>
                    <a:close/>
                  </a:path>
                </a:pathLst>
              </a:custGeom>
              <a:solidFill>
                <a:srgbClr val="8FC4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33"/>
              <p:cNvSpPr>
                <a:spLocks/>
              </p:cNvSpPr>
              <p:nvPr userDrawn="1"/>
            </p:nvSpPr>
            <p:spPr bwMode="auto">
              <a:xfrm>
                <a:off x="4343401" y="3568701"/>
                <a:ext cx="65088" cy="150813"/>
              </a:xfrm>
              <a:custGeom>
                <a:avLst/>
                <a:gdLst>
                  <a:gd name="T0" fmla="*/ 15 w 41"/>
                  <a:gd name="T1" fmla="*/ 40 h 95"/>
                  <a:gd name="T2" fmla="*/ 36 w 41"/>
                  <a:gd name="T3" fmla="*/ 40 h 95"/>
                  <a:gd name="T4" fmla="*/ 36 w 41"/>
                  <a:gd name="T5" fmla="*/ 54 h 95"/>
                  <a:gd name="T6" fmla="*/ 15 w 41"/>
                  <a:gd name="T7" fmla="*/ 54 h 95"/>
                  <a:gd name="T8" fmla="*/ 15 w 41"/>
                  <a:gd name="T9" fmla="*/ 82 h 95"/>
                  <a:gd name="T10" fmla="*/ 41 w 41"/>
                  <a:gd name="T11" fmla="*/ 82 h 95"/>
                  <a:gd name="T12" fmla="*/ 41 w 41"/>
                  <a:gd name="T13" fmla="*/ 95 h 95"/>
                  <a:gd name="T14" fmla="*/ 0 w 41"/>
                  <a:gd name="T15" fmla="*/ 95 h 95"/>
                  <a:gd name="T16" fmla="*/ 0 w 41"/>
                  <a:gd name="T17" fmla="*/ 0 h 95"/>
                  <a:gd name="T18" fmla="*/ 41 w 41"/>
                  <a:gd name="T19" fmla="*/ 0 h 95"/>
                  <a:gd name="T20" fmla="*/ 41 w 41"/>
                  <a:gd name="T21" fmla="*/ 13 h 95"/>
                  <a:gd name="T22" fmla="*/ 15 w 41"/>
                  <a:gd name="T23" fmla="*/ 13 h 95"/>
                  <a:gd name="T24" fmla="*/ 15 w 41"/>
                  <a:gd name="T25" fmla="*/ 4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95">
                    <a:moveTo>
                      <a:pt x="15" y="40"/>
                    </a:moveTo>
                    <a:lnTo>
                      <a:pt x="36" y="40"/>
                    </a:lnTo>
                    <a:lnTo>
                      <a:pt x="36" y="54"/>
                    </a:lnTo>
                    <a:lnTo>
                      <a:pt x="15" y="54"/>
                    </a:lnTo>
                    <a:lnTo>
                      <a:pt x="15" y="82"/>
                    </a:lnTo>
                    <a:lnTo>
                      <a:pt x="41" y="82"/>
                    </a:lnTo>
                    <a:lnTo>
                      <a:pt x="41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41" y="0"/>
                    </a:lnTo>
                    <a:lnTo>
                      <a:pt x="41" y="13"/>
                    </a:lnTo>
                    <a:lnTo>
                      <a:pt x="15" y="13"/>
                    </a:lnTo>
                    <a:lnTo>
                      <a:pt x="15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34"/>
              <p:cNvSpPr>
                <a:spLocks noEditPoints="1"/>
              </p:cNvSpPr>
              <p:nvPr userDrawn="1"/>
            </p:nvSpPr>
            <p:spPr bwMode="auto">
              <a:xfrm>
                <a:off x="4454526" y="3617913"/>
                <a:ext cx="73025" cy="52388"/>
              </a:xfrm>
              <a:custGeom>
                <a:avLst/>
                <a:gdLst>
                  <a:gd name="T0" fmla="*/ 46 w 46"/>
                  <a:gd name="T1" fmla="*/ 0 h 33"/>
                  <a:gd name="T2" fmla="*/ 46 w 46"/>
                  <a:gd name="T3" fmla="*/ 10 h 33"/>
                  <a:gd name="T4" fmla="*/ 0 w 46"/>
                  <a:gd name="T5" fmla="*/ 10 h 33"/>
                  <a:gd name="T6" fmla="*/ 0 w 46"/>
                  <a:gd name="T7" fmla="*/ 0 h 33"/>
                  <a:gd name="T8" fmla="*/ 46 w 46"/>
                  <a:gd name="T9" fmla="*/ 0 h 33"/>
                  <a:gd name="T10" fmla="*/ 46 w 46"/>
                  <a:gd name="T11" fmla="*/ 23 h 33"/>
                  <a:gd name="T12" fmla="*/ 46 w 46"/>
                  <a:gd name="T13" fmla="*/ 33 h 33"/>
                  <a:gd name="T14" fmla="*/ 0 w 46"/>
                  <a:gd name="T15" fmla="*/ 33 h 33"/>
                  <a:gd name="T16" fmla="*/ 0 w 46"/>
                  <a:gd name="T17" fmla="*/ 23 h 33"/>
                  <a:gd name="T18" fmla="*/ 46 w 46"/>
                  <a:gd name="T19" fmla="*/ 2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33">
                    <a:moveTo>
                      <a:pt x="46" y="0"/>
                    </a:moveTo>
                    <a:lnTo>
                      <a:pt x="46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46" y="0"/>
                    </a:lnTo>
                    <a:close/>
                    <a:moveTo>
                      <a:pt x="46" y="23"/>
                    </a:moveTo>
                    <a:lnTo>
                      <a:pt x="46" y="33"/>
                    </a:lnTo>
                    <a:lnTo>
                      <a:pt x="0" y="33"/>
                    </a:lnTo>
                    <a:lnTo>
                      <a:pt x="0" y="23"/>
                    </a:lnTo>
                    <a:lnTo>
                      <a:pt x="46" y="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35"/>
              <p:cNvSpPr>
                <a:spLocks/>
              </p:cNvSpPr>
              <p:nvPr userDrawn="1"/>
            </p:nvSpPr>
            <p:spPr bwMode="auto">
              <a:xfrm>
                <a:off x="4576763" y="3568701"/>
                <a:ext cx="100013" cy="150813"/>
              </a:xfrm>
              <a:custGeom>
                <a:avLst/>
                <a:gdLst>
                  <a:gd name="T0" fmla="*/ 32 w 63"/>
                  <a:gd name="T1" fmla="*/ 68 h 95"/>
                  <a:gd name="T2" fmla="*/ 42 w 63"/>
                  <a:gd name="T3" fmla="*/ 0 h 95"/>
                  <a:gd name="T4" fmla="*/ 63 w 63"/>
                  <a:gd name="T5" fmla="*/ 0 h 95"/>
                  <a:gd name="T6" fmla="*/ 63 w 63"/>
                  <a:gd name="T7" fmla="*/ 95 h 95"/>
                  <a:gd name="T8" fmla="*/ 48 w 63"/>
                  <a:gd name="T9" fmla="*/ 95 h 95"/>
                  <a:gd name="T10" fmla="*/ 48 w 63"/>
                  <a:gd name="T11" fmla="*/ 26 h 95"/>
                  <a:gd name="T12" fmla="*/ 38 w 63"/>
                  <a:gd name="T13" fmla="*/ 95 h 95"/>
                  <a:gd name="T14" fmla="*/ 24 w 63"/>
                  <a:gd name="T15" fmla="*/ 95 h 95"/>
                  <a:gd name="T16" fmla="*/ 13 w 63"/>
                  <a:gd name="T17" fmla="*/ 27 h 95"/>
                  <a:gd name="T18" fmla="*/ 13 w 63"/>
                  <a:gd name="T19" fmla="*/ 95 h 95"/>
                  <a:gd name="T20" fmla="*/ 0 w 63"/>
                  <a:gd name="T21" fmla="*/ 95 h 95"/>
                  <a:gd name="T22" fmla="*/ 0 w 63"/>
                  <a:gd name="T23" fmla="*/ 0 h 95"/>
                  <a:gd name="T24" fmla="*/ 20 w 63"/>
                  <a:gd name="T25" fmla="*/ 0 h 95"/>
                  <a:gd name="T26" fmla="*/ 32 w 63"/>
                  <a:gd name="T27" fmla="*/ 68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95">
                    <a:moveTo>
                      <a:pt x="32" y="68"/>
                    </a:moveTo>
                    <a:lnTo>
                      <a:pt x="42" y="0"/>
                    </a:lnTo>
                    <a:lnTo>
                      <a:pt x="63" y="0"/>
                    </a:lnTo>
                    <a:lnTo>
                      <a:pt x="63" y="95"/>
                    </a:lnTo>
                    <a:lnTo>
                      <a:pt x="48" y="95"/>
                    </a:lnTo>
                    <a:lnTo>
                      <a:pt x="48" y="26"/>
                    </a:lnTo>
                    <a:lnTo>
                      <a:pt x="38" y="95"/>
                    </a:lnTo>
                    <a:lnTo>
                      <a:pt x="24" y="95"/>
                    </a:lnTo>
                    <a:lnTo>
                      <a:pt x="13" y="27"/>
                    </a:lnTo>
                    <a:lnTo>
                      <a:pt x="1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20" y="0"/>
                    </a:lnTo>
                    <a:lnTo>
                      <a:pt x="32" y="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36"/>
              <p:cNvSpPr>
                <a:spLocks/>
              </p:cNvSpPr>
              <p:nvPr userDrawn="1"/>
            </p:nvSpPr>
            <p:spPr bwMode="auto">
              <a:xfrm>
                <a:off x="4692651" y="3565526"/>
                <a:ext cx="71438" cy="157163"/>
              </a:xfrm>
              <a:custGeom>
                <a:avLst/>
                <a:gdLst>
                  <a:gd name="T0" fmla="*/ 48 w 48"/>
                  <a:gd name="T1" fmla="*/ 65 h 105"/>
                  <a:gd name="T2" fmla="*/ 48 w 48"/>
                  <a:gd name="T3" fmla="*/ 79 h 105"/>
                  <a:gd name="T4" fmla="*/ 24 w 48"/>
                  <a:gd name="T5" fmla="*/ 105 h 105"/>
                  <a:gd name="T6" fmla="*/ 0 w 48"/>
                  <a:gd name="T7" fmla="*/ 79 h 105"/>
                  <a:gd name="T8" fmla="*/ 0 w 48"/>
                  <a:gd name="T9" fmla="*/ 26 h 105"/>
                  <a:gd name="T10" fmla="*/ 24 w 48"/>
                  <a:gd name="T11" fmla="*/ 0 h 105"/>
                  <a:gd name="T12" fmla="*/ 48 w 48"/>
                  <a:gd name="T13" fmla="*/ 26 h 105"/>
                  <a:gd name="T14" fmla="*/ 48 w 48"/>
                  <a:gd name="T15" fmla="*/ 36 h 105"/>
                  <a:gd name="T16" fmla="*/ 32 w 48"/>
                  <a:gd name="T17" fmla="*/ 36 h 105"/>
                  <a:gd name="T18" fmla="*/ 32 w 48"/>
                  <a:gd name="T19" fmla="*/ 25 h 105"/>
                  <a:gd name="T20" fmla="*/ 24 w 48"/>
                  <a:gd name="T21" fmla="*/ 15 h 105"/>
                  <a:gd name="T22" fmla="*/ 16 w 48"/>
                  <a:gd name="T23" fmla="*/ 25 h 105"/>
                  <a:gd name="T24" fmla="*/ 16 w 48"/>
                  <a:gd name="T25" fmla="*/ 80 h 105"/>
                  <a:gd name="T26" fmla="*/ 24 w 48"/>
                  <a:gd name="T27" fmla="*/ 90 h 105"/>
                  <a:gd name="T28" fmla="*/ 32 w 48"/>
                  <a:gd name="T29" fmla="*/ 80 h 105"/>
                  <a:gd name="T30" fmla="*/ 32 w 48"/>
                  <a:gd name="T31" fmla="*/ 65 h 105"/>
                  <a:gd name="T32" fmla="*/ 48 w 48"/>
                  <a:gd name="T33" fmla="*/ 6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8" h="105">
                    <a:moveTo>
                      <a:pt x="48" y="65"/>
                    </a:moveTo>
                    <a:cubicBezTo>
                      <a:pt x="48" y="79"/>
                      <a:pt x="48" y="79"/>
                      <a:pt x="48" y="79"/>
                    </a:cubicBezTo>
                    <a:cubicBezTo>
                      <a:pt x="48" y="95"/>
                      <a:pt x="39" y="105"/>
                      <a:pt x="24" y="105"/>
                    </a:cubicBezTo>
                    <a:cubicBezTo>
                      <a:pt x="8" y="105"/>
                      <a:pt x="0" y="95"/>
                      <a:pt x="0" y="79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0"/>
                      <a:pt x="8" y="0"/>
                      <a:pt x="24" y="0"/>
                    </a:cubicBezTo>
                    <a:cubicBezTo>
                      <a:pt x="39" y="0"/>
                      <a:pt x="48" y="10"/>
                      <a:pt x="48" y="26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2" y="18"/>
                      <a:pt x="29" y="15"/>
                      <a:pt x="24" y="15"/>
                    </a:cubicBezTo>
                    <a:cubicBezTo>
                      <a:pt x="19" y="15"/>
                      <a:pt x="16" y="18"/>
                      <a:pt x="16" y="25"/>
                    </a:cubicBezTo>
                    <a:cubicBezTo>
                      <a:pt x="16" y="80"/>
                      <a:pt x="16" y="80"/>
                      <a:pt x="16" y="80"/>
                    </a:cubicBezTo>
                    <a:cubicBezTo>
                      <a:pt x="16" y="87"/>
                      <a:pt x="19" y="90"/>
                      <a:pt x="24" y="90"/>
                    </a:cubicBezTo>
                    <a:cubicBezTo>
                      <a:pt x="29" y="90"/>
                      <a:pt x="32" y="87"/>
                      <a:pt x="32" y="80"/>
                    </a:cubicBezTo>
                    <a:cubicBezTo>
                      <a:pt x="32" y="65"/>
                      <a:pt x="32" y="65"/>
                      <a:pt x="32" y="65"/>
                    </a:cubicBezTo>
                    <a:lnTo>
                      <a:pt x="48" y="6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37"/>
              <p:cNvSpPr>
                <a:spLocks/>
              </p:cNvSpPr>
              <p:nvPr userDrawn="1"/>
            </p:nvSpPr>
            <p:spPr bwMode="auto">
              <a:xfrm>
                <a:off x="4783138" y="3484563"/>
                <a:ext cx="47625" cy="103188"/>
              </a:xfrm>
              <a:custGeom>
                <a:avLst/>
                <a:gdLst>
                  <a:gd name="T0" fmla="*/ 16 w 32"/>
                  <a:gd name="T1" fmla="*/ 10 h 69"/>
                  <a:gd name="T2" fmla="*/ 10 w 32"/>
                  <a:gd name="T3" fmla="*/ 17 h 69"/>
                  <a:gd name="T4" fmla="*/ 10 w 32"/>
                  <a:gd name="T5" fmla="*/ 24 h 69"/>
                  <a:gd name="T6" fmla="*/ 0 w 32"/>
                  <a:gd name="T7" fmla="*/ 24 h 69"/>
                  <a:gd name="T8" fmla="*/ 0 w 32"/>
                  <a:gd name="T9" fmla="*/ 17 h 69"/>
                  <a:gd name="T10" fmla="*/ 16 w 32"/>
                  <a:gd name="T11" fmla="*/ 0 h 69"/>
                  <a:gd name="T12" fmla="*/ 32 w 32"/>
                  <a:gd name="T13" fmla="*/ 17 h 69"/>
                  <a:gd name="T14" fmla="*/ 11 w 32"/>
                  <a:gd name="T15" fmla="*/ 59 h 69"/>
                  <a:gd name="T16" fmla="*/ 31 w 32"/>
                  <a:gd name="T17" fmla="*/ 59 h 69"/>
                  <a:gd name="T18" fmla="*/ 31 w 32"/>
                  <a:gd name="T19" fmla="*/ 69 h 69"/>
                  <a:gd name="T20" fmla="*/ 0 w 32"/>
                  <a:gd name="T21" fmla="*/ 69 h 69"/>
                  <a:gd name="T22" fmla="*/ 0 w 32"/>
                  <a:gd name="T23" fmla="*/ 61 h 69"/>
                  <a:gd name="T24" fmla="*/ 21 w 32"/>
                  <a:gd name="T25" fmla="*/ 18 h 69"/>
                  <a:gd name="T26" fmla="*/ 16 w 32"/>
                  <a:gd name="T27" fmla="*/ 1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69">
                    <a:moveTo>
                      <a:pt x="16" y="10"/>
                    </a:moveTo>
                    <a:cubicBezTo>
                      <a:pt x="12" y="10"/>
                      <a:pt x="10" y="12"/>
                      <a:pt x="10" y="17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7"/>
                      <a:pt x="5" y="0"/>
                      <a:pt x="16" y="0"/>
                    </a:cubicBezTo>
                    <a:cubicBezTo>
                      <a:pt x="26" y="0"/>
                      <a:pt x="32" y="7"/>
                      <a:pt x="32" y="17"/>
                    </a:cubicBezTo>
                    <a:cubicBezTo>
                      <a:pt x="32" y="40"/>
                      <a:pt x="9" y="47"/>
                      <a:pt x="11" y="59"/>
                    </a:cubicBezTo>
                    <a:cubicBezTo>
                      <a:pt x="31" y="59"/>
                      <a:pt x="31" y="59"/>
                      <a:pt x="31" y="59"/>
                    </a:cubicBezTo>
                    <a:cubicBezTo>
                      <a:pt x="31" y="69"/>
                      <a:pt x="31" y="69"/>
                      <a:pt x="31" y="6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41"/>
                      <a:pt x="21" y="37"/>
                      <a:pt x="21" y="18"/>
                    </a:cubicBezTo>
                    <a:cubicBezTo>
                      <a:pt x="21" y="12"/>
                      <a:pt x="19" y="10"/>
                      <a:pt x="16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38"/>
              <p:cNvSpPr>
                <a:spLocks/>
              </p:cNvSpPr>
              <p:nvPr userDrawn="1"/>
            </p:nvSpPr>
            <p:spPr bwMode="auto">
              <a:xfrm>
                <a:off x="5362576" y="3863976"/>
                <a:ext cx="1468438" cy="647700"/>
              </a:xfrm>
              <a:custGeom>
                <a:avLst/>
                <a:gdLst>
                  <a:gd name="T0" fmla="*/ 925 w 925"/>
                  <a:gd name="T1" fmla="*/ 203 h 408"/>
                  <a:gd name="T2" fmla="*/ 463 w 925"/>
                  <a:gd name="T3" fmla="*/ 408 h 408"/>
                  <a:gd name="T4" fmla="*/ 0 w 925"/>
                  <a:gd name="T5" fmla="*/ 203 h 408"/>
                  <a:gd name="T6" fmla="*/ 463 w 925"/>
                  <a:gd name="T7" fmla="*/ 0 h 408"/>
                  <a:gd name="T8" fmla="*/ 925 w 925"/>
                  <a:gd name="T9" fmla="*/ 203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5" h="408">
                    <a:moveTo>
                      <a:pt x="925" y="203"/>
                    </a:moveTo>
                    <a:lnTo>
                      <a:pt x="463" y="408"/>
                    </a:lnTo>
                    <a:lnTo>
                      <a:pt x="0" y="203"/>
                    </a:lnTo>
                    <a:lnTo>
                      <a:pt x="463" y="0"/>
                    </a:lnTo>
                    <a:lnTo>
                      <a:pt x="925" y="203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39"/>
              <p:cNvSpPr>
                <a:spLocks/>
              </p:cNvSpPr>
              <p:nvPr userDrawn="1"/>
            </p:nvSpPr>
            <p:spPr bwMode="auto">
              <a:xfrm>
                <a:off x="5659438" y="4211638"/>
                <a:ext cx="874713" cy="374650"/>
              </a:xfrm>
              <a:custGeom>
                <a:avLst/>
                <a:gdLst>
                  <a:gd name="T0" fmla="*/ 553 w 585"/>
                  <a:gd name="T1" fmla="*/ 29 h 250"/>
                  <a:gd name="T2" fmla="*/ 290 w 585"/>
                  <a:gd name="T3" fmla="*/ 0 h 250"/>
                  <a:gd name="T4" fmla="*/ 0 w 585"/>
                  <a:gd name="T5" fmla="*/ 39 h 250"/>
                  <a:gd name="T6" fmla="*/ 0 w 585"/>
                  <a:gd name="T7" fmla="*/ 250 h 250"/>
                  <a:gd name="T8" fmla="*/ 292 w 585"/>
                  <a:gd name="T9" fmla="*/ 211 h 250"/>
                  <a:gd name="T10" fmla="*/ 292 w 585"/>
                  <a:gd name="T11" fmla="*/ 211 h 250"/>
                  <a:gd name="T12" fmla="*/ 537 w 585"/>
                  <a:gd name="T13" fmla="*/ 239 h 250"/>
                  <a:gd name="T14" fmla="*/ 585 w 585"/>
                  <a:gd name="T15" fmla="*/ 250 h 250"/>
                  <a:gd name="T16" fmla="*/ 585 w 585"/>
                  <a:gd name="T17" fmla="*/ 250 h 250"/>
                  <a:gd name="T18" fmla="*/ 585 w 585"/>
                  <a:gd name="T19" fmla="*/ 39 h 250"/>
                  <a:gd name="T20" fmla="*/ 585 w 585"/>
                  <a:gd name="T21" fmla="*/ 38 h 250"/>
                  <a:gd name="T22" fmla="*/ 553 w 585"/>
                  <a:gd name="T23" fmla="*/ 29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5" h="250">
                    <a:moveTo>
                      <a:pt x="553" y="29"/>
                    </a:moveTo>
                    <a:cubicBezTo>
                      <a:pt x="508" y="18"/>
                      <a:pt x="418" y="0"/>
                      <a:pt x="290" y="0"/>
                    </a:cubicBezTo>
                    <a:cubicBezTo>
                      <a:pt x="102" y="0"/>
                      <a:pt x="0" y="39"/>
                      <a:pt x="0" y="39"/>
                    </a:cubicBezTo>
                    <a:cubicBezTo>
                      <a:pt x="0" y="250"/>
                      <a:pt x="0" y="250"/>
                      <a:pt x="0" y="250"/>
                    </a:cubicBezTo>
                    <a:cubicBezTo>
                      <a:pt x="0" y="250"/>
                      <a:pt x="142" y="211"/>
                      <a:pt x="292" y="211"/>
                    </a:cubicBezTo>
                    <a:cubicBezTo>
                      <a:pt x="292" y="211"/>
                      <a:pt x="292" y="211"/>
                      <a:pt x="292" y="211"/>
                    </a:cubicBezTo>
                    <a:cubicBezTo>
                      <a:pt x="389" y="211"/>
                      <a:pt x="483" y="227"/>
                      <a:pt x="537" y="239"/>
                    </a:cubicBezTo>
                    <a:cubicBezTo>
                      <a:pt x="567" y="245"/>
                      <a:pt x="585" y="250"/>
                      <a:pt x="585" y="250"/>
                    </a:cubicBezTo>
                    <a:cubicBezTo>
                      <a:pt x="585" y="250"/>
                      <a:pt x="585" y="250"/>
                      <a:pt x="585" y="250"/>
                    </a:cubicBezTo>
                    <a:cubicBezTo>
                      <a:pt x="585" y="39"/>
                      <a:pt x="585" y="39"/>
                      <a:pt x="585" y="39"/>
                    </a:cubicBezTo>
                    <a:cubicBezTo>
                      <a:pt x="585" y="38"/>
                      <a:pt x="585" y="38"/>
                      <a:pt x="585" y="38"/>
                    </a:cubicBezTo>
                    <a:cubicBezTo>
                      <a:pt x="585" y="38"/>
                      <a:pt x="574" y="35"/>
                      <a:pt x="553" y="29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140"/>
              <p:cNvSpPr>
                <a:spLocks/>
              </p:cNvSpPr>
              <p:nvPr userDrawn="1"/>
            </p:nvSpPr>
            <p:spPr bwMode="auto">
              <a:xfrm>
                <a:off x="6613526" y="4108451"/>
                <a:ext cx="87313" cy="447675"/>
              </a:xfrm>
              <a:custGeom>
                <a:avLst/>
                <a:gdLst>
                  <a:gd name="T0" fmla="*/ 56 w 58"/>
                  <a:gd name="T1" fmla="*/ 280 h 300"/>
                  <a:gd name="T2" fmla="*/ 44 w 58"/>
                  <a:gd name="T3" fmla="*/ 219 h 300"/>
                  <a:gd name="T4" fmla="*/ 37 w 58"/>
                  <a:gd name="T5" fmla="*/ 205 h 300"/>
                  <a:gd name="T6" fmla="*/ 37 w 58"/>
                  <a:gd name="T7" fmla="*/ 193 h 300"/>
                  <a:gd name="T8" fmla="*/ 44 w 58"/>
                  <a:gd name="T9" fmla="*/ 179 h 300"/>
                  <a:gd name="T10" fmla="*/ 35 w 58"/>
                  <a:gd name="T11" fmla="*/ 163 h 300"/>
                  <a:gd name="T12" fmla="*/ 35 w 58"/>
                  <a:gd name="T13" fmla="*/ 7 h 300"/>
                  <a:gd name="T14" fmla="*/ 29 w 58"/>
                  <a:gd name="T15" fmla="*/ 0 h 300"/>
                  <a:gd name="T16" fmla="*/ 24 w 58"/>
                  <a:gd name="T17" fmla="*/ 7 h 300"/>
                  <a:gd name="T18" fmla="*/ 24 w 58"/>
                  <a:gd name="T19" fmla="*/ 163 h 300"/>
                  <a:gd name="T20" fmla="*/ 14 w 58"/>
                  <a:gd name="T21" fmla="*/ 179 h 300"/>
                  <a:gd name="T22" fmla="*/ 21 w 58"/>
                  <a:gd name="T23" fmla="*/ 193 h 300"/>
                  <a:gd name="T24" fmla="*/ 21 w 58"/>
                  <a:gd name="T25" fmla="*/ 205 h 300"/>
                  <a:gd name="T26" fmla="*/ 14 w 58"/>
                  <a:gd name="T27" fmla="*/ 219 h 300"/>
                  <a:gd name="T28" fmla="*/ 2 w 58"/>
                  <a:gd name="T29" fmla="*/ 280 h 300"/>
                  <a:gd name="T30" fmla="*/ 29 w 58"/>
                  <a:gd name="T31" fmla="*/ 300 h 300"/>
                  <a:gd name="T32" fmla="*/ 29 w 58"/>
                  <a:gd name="T33" fmla="*/ 300 h 300"/>
                  <a:gd name="T34" fmla="*/ 29 w 58"/>
                  <a:gd name="T35" fmla="*/ 300 h 300"/>
                  <a:gd name="T36" fmla="*/ 56 w 58"/>
                  <a:gd name="T37" fmla="*/ 28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8" h="300">
                    <a:moveTo>
                      <a:pt x="56" y="280"/>
                    </a:moveTo>
                    <a:cubicBezTo>
                      <a:pt x="50" y="274"/>
                      <a:pt x="48" y="259"/>
                      <a:pt x="44" y="219"/>
                    </a:cubicBezTo>
                    <a:cubicBezTo>
                      <a:pt x="44" y="214"/>
                      <a:pt x="41" y="208"/>
                      <a:pt x="37" y="205"/>
                    </a:cubicBezTo>
                    <a:cubicBezTo>
                      <a:pt x="37" y="193"/>
                      <a:pt x="37" y="193"/>
                      <a:pt x="37" y="193"/>
                    </a:cubicBezTo>
                    <a:cubicBezTo>
                      <a:pt x="41" y="190"/>
                      <a:pt x="44" y="185"/>
                      <a:pt x="44" y="179"/>
                    </a:cubicBezTo>
                    <a:cubicBezTo>
                      <a:pt x="44" y="171"/>
                      <a:pt x="40" y="165"/>
                      <a:pt x="35" y="163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3"/>
                      <a:pt x="32" y="0"/>
                      <a:pt x="29" y="0"/>
                    </a:cubicBezTo>
                    <a:cubicBezTo>
                      <a:pt x="26" y="0"/>
                      <a:pt x="24" y="3"/>
                      <a:pt x="24" y="7"/>
                    </a:cubicBezTo>
                    <a:cubicBezTo>
                      <a:pt x="24" y="163"/>
                      <a:pt x="24" y="163"/>
                      <a:pt x="24" y="163"/>
                    </a:cubicBezTo>
                    <a:cubicBezTo>
                      <a:pt x="18" y="165"/>
                      <a:pt x="14" y="171"/>
                      <a:pt x="14" y="179"/>
                    </a:cubicBezTo>
                    <a:cubicBezTo>
                      <a:pt x="14" y="185"/>
                      <a:pt x="17" y="190"/>
                      <a:pt x="21" y="193"/>
                    </a:cubicBezTo>
                    <a:cubicBezTo>
                      <a:pt x="21" y="205"/>
                      <a:pt x="21" y="205"/>
                      <a:pt x="21" y="205"/>
                    </a:cubicBezTo>
                    <a:cubicBezTo>
                      <a:pt x="17" y="208"/>
                      <a:pt x="14" y="214"/>
                      <a:pt x="14" y="219"/>
                    </a:cubicBezTo>
                    <a:cubicBezTo>
                      <a:pt x="10" y="259"/>
                      <a:pt x="8" y="274"/>
                      <a:pt x="2" y="280"/>
                    </a:cubicBezTo>
                    <a:cubicBezTo>
                      <a:pt x="0" y="289"/>
                      <a:pt x="12" y="300"/>
                      <a:pt x="29" y="300"/>
                    </a:cubicBezTo>
                    <a:cubicBezTo>
                      <a:pt x="29" y="300"/>
                      <a:pt x="29" y="300"/>
                      <a:pt x="29" y="300"/>
                    </a:cubicBezTo>
                    <a:cubicBezTo>
                      <a:pt x="29" y="300"/>
                      <a:pt x="29" y="300"/>
                      <a:pt x="29" y="300"/>
                    </a:cubicBezTo>
                    <a:cubicBezTo>
                      <a:pt x="46" y="300"/>
                      <a:pt x="58" y="289"/>
                      <a:pt x="56" y="280"/>
                    </a:cubicBezTo>
                    <a:close/>
                  </a:path>
                </a:pathLst>
              </a:custGeom>
              <a:solidFill>
                <a:srgbClr val="FEC0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br>
              <a:rPr lang="en-US" altLang="zh-CN" dirty="0"/>
            </a:br>
            <a:r>
              <a:rPr lang="en-US" altLang="zh-CN" dirty="0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096567" y="2202365"/>
            <a:ext cx="299978" cy="29997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513927" y="2202365"/>
            <a:ext cx="299978" cy="2999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931288" y="2202365"/>
            <a:ext cx="299978" cy="29997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348648" y="2202365"/>
            <a:ext cx="299978" cy="29997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766008" y="2202365"/>
            <a:ext cx="299978" cy="29997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183368" y="2202365"/>
            <a:ext cx="299978" cy="29997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22809" y="2202365"/>
            <a:ext cx="299978" cy="299978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440169" y="2202365"/>
            <a:ext cx="299978" cy="2999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857529" y="2202365"/>
            <a:ext cx="299978" cy="299978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274890" y="2202365"/>
            <a:ext cx="299978" cy="299978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2831369" y="2128458"/>
            <a:ext cx="0" cy="69125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669927" y="1512847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主题色彩 </a:t>
            </a:r>
            <a:r>
              <a:rPr lang="en-US" altLang="zh-CN" sz="1600" dirty="0"/>
              <a:t>THEME COLORS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背景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Text/Background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填充色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Accents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主题字体 </a:t>
            </a:r>
            <a:r>
              <a:rPr lang="en-US" altLang="zh-CN" sz="1600" dirty="0"/>
              <a:t>THEME FONTS</a:t>
            </a:r>
            <a:endParaRPr lang="zh-CN" altLang="en-US" sz="16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中文字体：微软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雅黑 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Asian Font: Microsoft Yahei</a:t>
            </a:r>
          </a:p>
          <a:p>
            <a:endParaRPr lang="en-US" altLang="zh-CN" sz="12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英文字体：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Arial  Lation Font: Arial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预设参考线（</a:t>
            </a:r>
            <a:r>
              <a:rPr lang="en-US" altLang="zh-CN" sz="1600" dirty="0"/>
              <a:t>2013</a:t>
            </a:r>
            <a:r>
              <a:rPr lang="zh-CN" altLang="en-US" sz="1600" dirty="0"/>
              <a:t>版本及以上）</a:t>
            </a:r>
            <a:r>
              <a:rPr lang="en-US" altLang="zh-CN" sz="1600" dirty="0"/>
              <a:t> GUIDES</a:t>
            </a:r>
            <a:endParaRPr lang="zh-CN" altLang="en-US" sz="16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7070725" y="2240060"/>
            <a:ext cx="4449763" cy="250299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333861" y="2204128"/>
            <a:ext cx="0" cy="2731767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11280710" y="2204128"/>
            <a:ext cx="0" cy="2731767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6979298" y="2667247"/>
            <a:ext cx="4541191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6979298" y="2746563"/>
            <a:ext cx="4541191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6979298" y="4443009"/>
            <a:ext cx="4541191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6979298" y="4517654"/>
            <a:ext cx="4541191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7333860" y="2741892"/>
            <a:ext cx="3946849" cy="1701117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7070725" y="4822366"/>
            <a:ext cx="4449764" cy="466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ALT+F9 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开启和查看本主题预设的</a:t>
            </a: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</a:rPr>
              <a:t>参考线</a:t>
            </a:r>
            <a:endParaRPr lang="en-US" altLang="zh-CN" sz="11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Use Alt + F9 to</a:t>
            </a:r>
            <a:r>
              <a: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display/hidden guides.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zh-CN" altLang="en-US" sz="1100" dirty="0">
              <a:solidFill>
                <a:srgbClr val="CC4A4A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*可以通过</a:t>
            </a:r>
            <a:r>
              <a:rPr lang="en-US" altLang="zh-CN" sz="1000" dirty="0">
                <a:solidFill>
                  <a:srgbClr val="CC4A4A"/>
                </a:solidFill>
              </a:rPr>
              <a:t>iSlide 【</a:t>
            </a:r>
            <a:r>
              <a:rPr lang="zh-CN" altLang="en-US" sz="1000" dirty="0">
                <a:solidFill>
                  <a:srgbClr val="CC4A4A"/>
                </a:solidFill>
              </a:rPr>
              <a:t>色彩库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功能，快速应用</a:t>
            </a:r>
            <a:r>
              <a:rPr lang="zh-CN" altLang="en-US" sz="1000">
                <a:solidFill>
                  <a:srgbClr val="CC4A4A"/>
                </a:solidFill>
              </a:rPr>
              <a:t>更多色彩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Color Library to apply theme colors.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*可以在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设计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菜单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1000" dirty="0">
                <a:solidFill>
                  <a:srgbClr val="CC4A4A"/>
                </a:solidFill>
              </a:rPr>
              <a:t>iSlide【</a:t>
            </a:r>
            <a:r>
              <a:rPr lang="zh-CN" altLang="en-US" sz="1000" dirty="0">
                <a:solidFill>
                  <a:srgbClr val="CC4A4A"/>
                </a:solidFill>
              </a:rPr>
              <a:t>统一字体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</a:t>
            </a:r>
            <a:r>
              <a:rPr lang="zh-CN" altLang="en-US" sz="1000">
                <a:solidFill>
                  <a:srgbClr val="CC4A4A"/>
                </a:solidFill>
              </a:rPr>
              <a:t>改变设置。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Design, Variants, Fonts to change theme fonts, or just use Uniform Fonts in</a:t>
            </a:r>
            <a:r>
              <a:rPr lang="zh-CN" altLang="en-US" sz="1000">
                <a:solidFill>
                  <a:srgbClr val="CC4A4A"/>
                </a:solidFill>
              </a:rPr>
              <a:t> </a:t>
            </a:r>
            <a:r>
              <a:rPr lang="en-US" altLang="zh-CN" sz="1000">
                <a:solidFill>
                  <a:srgbClr val="CC4A4A"/>
                </a:solidFill>
              </a:rPr>
              <a:t>iSlide.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5" name="矩形 354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7F5B46B9-6DA9-43A1-B6EB-AFAA02758115}"/>
              </a:ext>
            </a:extLst>
          </p:cNvPr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000">
                <a:solidFill>
                  <a:srgbClr val="CC4A4A"/>
                </a:solidFill>
              </a:rPr>
              <a:t>*可以通过</a:t>
            </a:r>
            <a:r>
              <a:rPr lang="en-US" altLang="zh-CN" sz="1000">
                <a:solidFill>
                  <a:srgbClr val="CC4A4A"/>
                </a:solidFill>
              </a:rPr>
              <a:t>iSlide 【</a:t>
            </a:r>
            <a:r>
              <a:rPr lang="zh-CN" altLang="en-US" sz="1000">
                <a:solidFill>
                  <a:srgbClr val="CC4A4A"/>
                </a:solidFill>
              </a:rPr>
              <a:t>一键优化</a:t>
            </a:r>
            <a:r>
              <a:rPr lang="en-US" altLang="zh-CN" sz="1000">
                <a:solidFill>
                  <a:srgbClr val="CC4A4A"/>
                </a:solidFill>
              </a:rPr>
              <a:t>】</a:t>
            </a:r>
            <a:r>
              <a:rPr lang="zh-CN" altLang="en-US" sz="100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Uniform Guides in iSlide to apply guides with presets.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/>
              <a:t>主题模板的标准 </a:t>
            </a:r>
            <a:r>
              <a:rPr lang="en-US" altLang="zh-CN" sz="2800" b="1"/>
              <a:t>How to use this template</a:t>
            </a:r>
            <a:endParaRPr lang="zh-CN" altLang="en-US" sz="2800" b="1" dirty="0"/>
          </a:p>
        </p:txBody>
      </p:sp>
      <p:sp>
        <p:nvSpPr>
          <p:cNvPr id="49" name="직사각형 45">
            <a:extLst>
              <a:ext uri="{FF2B5EF4-FFF2-40B4-BE49-F238E27FC236}">
                <a16:creationId xmlns="" xmlns:p14="http://schemas.microsoft.com/office/powerpoint/2010/main" xmlns:mc="http://schemas.openxmlformats.org/markup-compatibility/2006" xmlns:a16="http://schemas.microsoft.com/office/drawing/2014/main" id="{70537D41-1690-44B4-875B-3E6C18A46109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a16="http://schemas.microsoft.com/office/drawing/2014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Freeform 5"/>
          <p:cNvSpPr>
            <a:spLocks/>
          </p:cNvSpPr>
          <p:nvPr/>
        </p:nvSpPr>
        <p:spPr bwMode="auto">
          <a:xfrm>
            <a:off x="4513125" y="1802705"/>
            <a:ext cx="6603982" cy="41711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" name="Freeform 6"/>
          <p:cNvSpPr>
            <a:spLocks/>
          </p:cNvSpPr>
          <p:nvPr/>
        </p:nvSpPr>
        <p:spPr bwMode="auto">
          <a:xfrm>
            <a:off x="4493792" y="1784983"/>
            <a:ext cx="6642649" cy="4206632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Rectangle 7"/>
          <p:cNvSpPr>
            <a:spLocks noChangeArrowheads="1"/>
          </p:cNvSpPr>
          <p:nvPr/>
        </p:nvSpPr>
        <p:spPr bwMode="auto">
          <a:xfrm>
            <a:off x="4724182" y="2215152"/>
            <a:ext cx="6175424" cy="497836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" name="Rectangle 8"/>
          <p:cNvSpPr>
            <a:spLocks noChangeArrowheads="1"/>
          </p:cNvSpPr>
          <p:nvPr/>
        </p:nvSpPr>
        <p:spPr bwMode="auto">
          <a:xfrm>
            <a:off x="4724182" y="2215152"/>
            <a:ext cx="6175424" cy="49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" name="Rectangle 9"/>
          <p:cNvSpPr>
            <a:spLocks noChangeArrowheads="1"/>
          </p:cNvSpPr>
          <p:nvPr/>
        </p:nvSpPr>
        <p:spPr bwMode="auto">
          <a:xfrm>
            <a:off x="4724182" y="2215152"/>
            <a:ext cx="6175424" cy="29000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" name="Rectangle 10"/>
          <p:cNvSpPr>
            <a:spLocks noChangeArrowheads="1"/>
          </p:cNvSpPr>
          <p:nvPr/>
        </p:nvSpPr>
        <p:spPr bwMode="auto">
          <a:xfrm>
            <a:off x="4724182" y="2215152"/>
            <a:ext cx="6175424" cy="290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Rectangle 11"/>
          <p:cNvSpPr>
            <a:spLocks noChangeArrowheads="1"/>
          </p:cNvSpPr>
          <p:nvPr/>
        </p:nvSpPr>
        <p:spPr bwMode="auto">
          <a:xfrm>
            <a:off x="4724182" y="3036823"/>
            <a:ext cx="1073006" cy="808782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Rectangle 12"/>
          <p:cNvSpPr>
            <a:spLocks noChangeArrowheads="1"/>
          </p:cNvSpPr>
          <p:nvPr/>
        </p:nvSpPr>
        <p:spPr bwMode="auto">
          <a:xfrm>
            <a:off x="4724182" y="4011550"/>
            <a:ext cx="1073006" cy="808782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Rectangle 13"/>
          <p:cNvSpPr>
            <a:spLocks noChangeArrowheads="1"/>
          </p:cNvSpPr>
          <p:nvPr/>
        </p:nvSpPr>
        <p:spPr bwMode="auto">
          <a:xfrm>
            <a:off x="4724182" y="4984666"/>
            <a:ext cx="1073006" cy="810393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Oval 14"/>
          <p:cNvSpPr>
            <a:spLocks noChangeArrowheads="1"/>
          </p:cNvSpPr>
          <p:nvPr/>
        </p:nvSpPr>
        <p:spPr bwMode="auto">
          <a:xfrm>
            <a:off x="5329963" y="2007317"/>
            <a:ext cx="99889" cy="99889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Oval 15"/>
          <p:cNvSpPr>
            <a:spLocks noChangeArrowheads="1"/>
          </p:cNvSpPr>
          <p:nvPr/>
        </p:nvSpPr>
        <p:spPr bwMode="auto">
          <a:xfrm>
            <a:off x="5505576" y="2007317"/>
            <a:ext cx="101501" cy="99889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Oval 16"/>
          <p:cNvSpPr>
            <a:spLocks noChangeArrowheads="1"/>
          </p:cNvSpPr>
          <p:nvPr/>
        </p:nvSpPr>
        <p:spPr bwMode="auto">
          <a:xfrm>
            <a:off x="5681188" y="2007317"/>
            <a:ext cx="101501" cy="99889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Freeform 17"/>
          <p:cNvSpPr>
            <a:spLocks noEditPoints="1"/>
          </p:cNvSpPr>
          <p:nvPr/>
        </p:nvSpPr>
        <p:spPr bwMode="auto">
          <a:xfrm>
            <a:off x="6082357" y="3040045"/>
            <a:ext cx="4834972" cy="2772736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Freeform 18"/>
          <p:cNvSpPr>
            <a:spLocks/>
          </p:cNvSpPr>
          <p:nvPr/>
        </p:nvSpPr>
        <p:spPr bwMode="auto">
          <a:xfrm>
            <a:off x="6074301" y="2269930"/>
            <a:ext cx="847449" cy="262612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Rectangle 19"/>
          <p:cNvSpPr>
            <a:spLocks noChangeArrowheads="1"/>
          </p:cNvSpPr>
          <p:nvPr/>
        </p:nvSpPr>
        <p:spPr bwMode="auto">
          <a:xfrm>
            <a:off x="6278913" y="2364986"/>
            <a:ext cx="409225" cy="40278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Freeform 20"/>
          <p:cNvSpPr>
            <a:spLocks/>
          </p:cNvSpPr>
          <p:nvPr/>
        </p:nvSpPr>
        <p:spPr bwMode="auto">
          <a:xfrm>
            <a:off x="5276796" y="2339208"/>
            <a:ext cx="389891" cy="78945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Freeform 21"/>
          <p:cNvSpPr>
            <a:spLocks/>
          </p:cNvSpPr>
          <p:nvPr/>
        </p:nvSpPr>
        <p:spPr bwMode="auto">
          <a:xfrm>
            <a:off x="7252030" y="2339208"/>
            <a:ext cx="388280" cy="78945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Freeform 22"/>
          <p:cNvSpPr>
            <a:spLocks/>
          </p:cNvSpPr>
          <p:nvPr/>
        </p:nvSpPr>
        <p:spPr bwMode="auto">
          <a:xfrm>
            <a:off x="7989923" y="2339208"/>
            <a:ext cx="388280" cy="78945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Freeform 23"/>
          <p:cNvSpPr>
            <a:spLocks/>
          </p:cNvSpPr>
          <p:nvPr/>
        </p:nvSpPr>
        <p:spPr bwMode="auto">
          <a:xfrm>
            <a:off x="8727816" y="2339208"/>
            <a:ext cx="388280" cy="78945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六边形 338"/>
          <p:cNvSpPr/>
          <p:nvPr/>
        </p:nvSpPr>
        <p:spPr>
          <a:xfrm>
            <a:off x="6401047" y="3517634"/>
            <a:ext cx="815376" cy="702910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40" name="六边形 339"/>
          <p:cNvSpPr/>
          <p:nvPr/>
        </p:nvSpPr>
        <p:spPr>
          <a:xfrm>
            <a:off x="7111554" y="3915788"/>
            <a:ext cx="815376" cy="702910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41" name="六边形 340"/>
          <p:cNvSpPr/>
          <p:nvPr/>
        </p:nvSpPr>
        <p:spPr>
          <a:xfrm>
            <a:off x="7807276" y="3517632"/>
            <a:ext cx="815376" cy="702910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42" name="六边形 341"/>
          <p:cNvSpPr/>
          <p:nvPr/>
        </p:nvSpPr>
        <p:spPr>
          <a:xfrm>
            <a:off x="6415831" y="4328223"/>
            <a:ext cx="815374" cy="702909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43" name="六边形 342"/>
          <p:cNvSpPr/>
          <p:nvPr/>
        </p:nvSpPr>
        <p:spPr>
          <a:xfrm>
            <a:off x="8526523" y="3872341"/>
            <a:ext cx="815376" cy="702910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44" name="六边形 343"/>
          <p:cNvSpPr/>
          <p:nvPr/>
        </p:nvSpPr>
        <p:spPr>
          <a:xfrm>
            <a:off x="9247142" y="3520443"/>
            <a:ext cx="815376" cy="702910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35" name="圆角矩形 13"/>
          <p:cNvSpPr/>
          <p:nvPr/>
        </p:nvSpPr>
        <p:spPr>
          <a:xfrm flipV="1">
            <a:off x="8186683" y="4666455"/>
            <a:ext cx="1860972" cy="10090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36" name="圆角矩形 13"/>
          <p:cNvSpPr/>
          <p:nvPr/>
        </p:nvSpPr>
        <p:spPr>
          <a:xfrm flipV="1">
            <a:off x="8186683" y="4847198"/>
            <a:ext cx="1306352" cy="10090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37" name="圆角矩形 13"/>
          <p:cNvSpPr/>
          <p:nvPr/>
        </p:nvSpPr>
        <p:spPr>
          <a:xfrm flipV="1">
            <a:off x="8186683" y="5039302"/>
            <a:ext cx="1566360" cy="10090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38" name="圆角矩形 13"/>
          <p:cNvSpPr/>
          <p:nvPr/>
        </p:nvSpPr>
        <p:spPr>
          <a:xfrm flipV="1">
            <a:off x="6415836" y="5200797"/>
            <a:ext cx="3769127" cy="1486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/>
              <a:t>快速设计页面  </a:t>
            </a:r>
            <a:r>
              <a:rPr lang="en-US" altLang="zh-CN" sz="2800" b="1"/>
              <a:t>Quick design slides</a:t>
            </a:r>
            <a:endParaRPr lang="zh-CN" altLang="en-US" sz="2800" b="1" dirty="0"/>
          </a:p>
        </p:txBody>
      </p:sp>
      <p:sp>
        <p:nvSpPr>
          <p:cNvPr id="92" name="矩形 91"/>
          <p:cNvSpPr/>
          <p:nvPr/>
        </p:nvSpPr>
        <p:spPr>
          <a:xfrm>
            <a:off x="1030616" y="1784762"/>
            <a:ext cx="2700136" cy="4206855"/>
          </a:xfrm>
          <a:prstGeom prst="rect">
            <a:avLst/>
          </a:prstGeom>
          <a:gradFill>
            <a:gsLst>
              <a:gs pos="69900">
                <a:srgbClr val="FFFFFF"/>
              </a:gs>
              <a:gs pos="97297">
                <a:srgbClr val="FFFFFF"/>
              </a:gs>
              <a:gs pos="0">
                <a:srgbClr val="FFFFFF"/>
              </a:gs>
            </a:gsLst>
            <a:lin ang="5400000" scaled="1"/>
          </a:gra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1030616" y="1784762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r>
              <a:rPr lang="zh-CN" altLang="en-US" sz="1000" kern="0">
                <a:solidFill>
                  <a:srgbClr val="FFFFFF"/>
                </a:solidFill>
                <a:latin typeface="Arial"/>
                <a:ea typeface="微软雅黑"/>
              </a:rPr>
              <a:t>图示库</a:t>
            </a:r>
            <a:r>
              <a:rPr lang="en-US" altLang="zh-CN" sz="1000" kern="0">
                <a:solidFill>
                  <a:srgbClr val="FFFFFF"/>
                </a:solidFill>
                <a:latin typeface="Arial"/>
                <a:ea typeface="微软雅黑"/>
              </a:rPr>
              <a:t>/Diagram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1093768" y="2087707"/>
            <a:ext cx="1666655" cy="165107"/>
          </a:xfrm>
          <a:prstGeom prst="rect">
            <a:avLst/>
          </a:prstGeom>
          <a:solidFill>
            <a:srgbClr val="FFFFFF">
              <a:lumMod val="9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>
              <a:defRPr/>
            </a:pPr>
            <a:endParaRPr lang="zh-CN" altLang="en-US" sz="900" kern="0" dirty="0">
              <a:solidFill>
                <a:srgbClr val="000000">
                  <a:lumMod val="85000"/>
                  <a:lumOff val="15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4" name="乘号 173"/>
          <p:cNvSpPr/>
          <p:nvPr/>
        </p:nvSpPr>
        <p:spPr>
          <a:xfrm>
            <a:off x="3560472" y="1817624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175" name="push-pin-pointing-down_8930"/>
          <p:cNvSpPr>
            <a:spLocks noChangeAspect="1"/>
          </p:cNvSpPr>
          <p:nvPr/>
        </p:nvSpPr>
        <p:spPr bwMode="auto">
          <a:xfrm>
            <a:off x="3356403" y="1832737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176" name="直接连接符 175"/>
          <p:cNvCxnSpPr>
            <a:cxnSpLocks/>
          </p:cNvCxnSpPr>
          <p:nvPr/>
        </p:nvCxnSpPr>
        <p:spPr>
          <a:xfrm>
            <a:off x="3516677" y="1838020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sp>
        <p:nvSpPr>
          <p:cNvPr id="96" name="矩形 95"/>
          <p:cNvSpPr/>
          <p:nvPr/>
        </p:nvSpPr>
        <p:spPr>
          <a:xfrm>
            <a:off x="1092325" y="2316391"/>
            <a:ext cx="750394" cy="165107"/>
          </a:xfrm>
          <a:prstGeom prst="rect">
            <a:avLst/>
          </a:prstGeom>
          <a:solidFill>
            <a:srgbClr val="FFFFFF">
              <a:lumMod val="9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00" kern="0" dirty="0">
              <a:solidFill>
                <a:srgbClr val="000000">
                  <a:lumMod val="85000"/>
                  <a:lumOff val="15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2927850" y="2089935"/>
            <a:ext cx="717032" cy="165107"/>
          </a:xfrm>
          <a:prstGeom prst="rect">
            <a:avLst/>
          </a:prstGeom>
          <a:solidFill>
            <a:srgbClr val="FFFFFF">
              <a:lumMod val="9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>
              <a:defRPr/>
            </a:pPr>
            <a:endParaRPr lang="zh-CN" altLang="en-US" sz="900" kern="0" dirty="0">
              <a:solidFill>
                <a:srgbClr val="000000">
                  <a:lumMod val="85000"/>
                  <a:lumOff val="15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63" name="矩形: 圆角 3"/>
          <p:cNvSpPr/>
          <p:nvPr/>
        </p:nvSpPr>
        <p:spPr>
          <a:xfrm>
            <a:off x="1092325" y="3485762"/>
            <a:ext cx="1245546" cy="770746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cxnSp>
        <p:nvCxnSpPr>
          <p:cNvPr id="164" name="连接符: 肘形 32"/>
          <p:cNvCxnSpPr>
            <a:stCxn id="169" idx="1"/>
            <a:endCxn id="170" idx="0"/>
          </p:cNvCxnSpPr>
          <p:nvPr/>
        </p:nvCxnSpPr>
        <p:spPr>
          <a:xfrm rot="10800000" flipV="1">
            <a:off x="1327420" y="3716845"/>
            <a:ext cx="159904" cy="182593"/>
          </a:xfrm>
          <a:prstGeom prst="bentConnector2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solidFill>
              <a:srgbClr val="867D98">
                <a:lumMod val="40000"/>
                <a:lumOff val="60000"/>
              </a:srgbClr>
            </a:solidFill>
            <a:prstDash val="solid"/>
            <a:miter lim="800000"/>
          </a:ln>
          <a:effectLst/>
        </p:spPr>
      </p:cxnSp>
      <p:cxnSp>
        <p:nvCxnSpPr>
          <p:cNvPr id="165" name="连接符: 肘形 34"/>
          <p:cNvCxnSpPr>
            <a:stCxn id="169" idx="3"/>
            <a:endCxn id="173" idx="0"/>
          </p:cNvCxnSpPr>
          <p:nvPr/>
        </p:nvCxnSpPr>
        <p:spPr>
          <a:xfrm>
            <a:off x="1990558" y="3716845"/>
            <a:ext cx="126102" cy="182593"/>
          </a:xfrm>
          <a:prstGeom prst="bentConnector2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solidFill>
              <a:srgbClr val="867D98">
                <a:lumMod val="40000"/>
                <a:lumOff val="60000"/>
              </a:srgbClr>
            </a:solidFill>
            <a:prstDash val="solid"/>
            <a:miter lim="800000"/>
          </a:ln>
          <a:effectLst/>
        </p:spPr>
      </p:cxnSp>
      <p:sp>
        <p:nvSpPr>
          <p:cNvPr id="170" name="椭圆 23"/>
          <p:cNvSpPr/>
          <p:nvPr/>
        </p:nvSpPr>
        <p:spPr>
          <a:xfrm>
            <a:off x="1212780" y="3899439"/>
            <a:ext cx="229278" cy="229278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1" name="椭圆 24"/>
          <p:cNvSpPr/>
          <p:nvPr/>
        </p:nvSpPr>
        <p:spPr>
          <a:xfrm>
            <a:off x="1475860" y="3899439"/>
            <a:ext cx="229278" cy="229278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2" name="椭圆 25"/>
          <p:cNvSpPr/>
          <p:nvPr/>
        </p:nvSpPr>
        <p:spPr>
          <a:xfrm>
            <a:off x="1738940" y="3899439"/>
            <a:ext cx="229278" cy="229278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3" name="椭圆 26"/>
          <p:cNvSpPr/>
          <p:nvPr/>
        </p:nvSpPr>
        <p:spPr>
          <a:xfrm>
            <a:off x="2002021" y="3899439"/>
            <a:ext cx="229278" cy="229278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cxnSp>
        <p:nvCxnSpPr>
          <p:cNvPr id="168" name="连接符: 肘形 36"/>
          <p:cNvCxnSpPr>
            <a:stCxn id="172" idx="0"/>
            <a:endCxn id="171" idx="0"/>
          </p:cNvCxnSpPr>
          <p:nvPr/>
        </p:nvCxnSpPr>
        <p:spPr>
          <a:xfrm rot="16200000" flipV="1">
            <a:off x="1722040" y="3767899"/>
            <a:ext cx="7545" cy="263080"/>
          </a:xfrm>
          <a:prstGeom prst="bentConnector3">
            <a:avLst>
              <a:gd name="adj1" fmla="val 1554551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solidFill>
              <a:srgbClr val="867D98">
                <a:lumMod val="40000"/>
                <a:lumOff val="60000"/>
              </a:srgbClr>
            </a:solidFill>
            <a:prstDash val="solid"/>
            <a:miter lim="800000"/>
          </a:ln>
          <a:effectLst/>
        </p:spPr>
      </p:cxnSp>
      <p:sp>
        <p:nvSpPr>
          <p:cNvPr id="169" name="圆角矩形 13"/>
          <p:cNvSpPr/>
          <p:nvPr/>
        </p:nvSpPr>
        <p:spPr>
          <a:xfrm flipV="1">
            <a:off x="1487323" y="3618081"/>
            <a:ext cx="503235" cy="197531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41" name="矩形: 圆角 214"/>
          <p:cNvSpPr/>
          <p:nvPr/>
        </p:nvSpPr>
        <p:spPr>
          <a:xfrm>
            <a:off x="2382923" y="2649048"/>
            <a:ext cx="1245546" cy="770746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8" name="圆角矩形 13"/>
          <p:cNvSpPr/>
          <p:nvPr/>
        </p:nvSpPr>
        <p:spPr>
          <a:xfrm>
            <a:off x="2483846" y="3068280"/>
            <a:ext cx="530346" cy="19452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9" name="圆角矩形 13"/>
          <p:cNvSpPr/>
          <p:nvPr/>
        </p:nvSpPr>
        <p:spPr>
          <a:xfrm>
            <a:off x="2483846" y="2793600"/>
            <a:ext cx="112712" cy="118246"/>
          </a:xfrm>
          <a:prstGeom prst="ellipse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60" name="圆角矩形 13"/>
          <p:cNvSpPr/>
          <p:nvPr/>
        </p:nvSpPr>
        <p:spPr>
          <a:xfrm>
            <a:off x="2623265" y="2793600"/>
            <a:ext cx="112712" cy="118246"/>
          </a:xfrm>
          <a:prstGeom prst="ellipse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61" name="圆角矩形 13"/>
          <p:cNvSpPr/>
          <p:nvPr/>
        </p:nvSpPr>
        <p:spPr>
          <a:xfrm>
            <a:off x="2762684" y="2793600"/>
            <a:ext cx="112712" cy="118246"/>
          </a:xfrm>
          <a:prstGeom prst="ellipse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62" name="圆角矩形 13"/>
          <p:cNvSpPr/>
          <p:nvPr/>
        </p:nvSpPr>
        <p:spPr>
          <a:xfrm>
            <a:off x="2902102" y="2793600"/>
            <a:ext cx="112712" cy="118246"/>
          </a:xfrm>
          <a:prstGeom prst="ellipse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4" name="圆角矩形 13"/>
          <p:cNvSpPr/>
          <p:nvPr/>
        </p:nvSpPr>
        <p:spPr>
          <a:xfrm flipV="1">
            <a:off x="3073200" y="3082948"/>
            <a:ext cx="289877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5" name="圆角矩形 13"/>
          <p:cNvSpPr/>
          <p:nvPr/>
        </p:nvSpPr>
        <p:spPr>
          <a:xfrm flipV="1">
            <a:off x="3073200" y="3131599"/>
            <a:ext cx="44877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6" name="圆角矩形 13"/>
          <p:cNvSpPr/>
          <p:nvPr/>
        </p:nvSpPr>
        <p:spPr>
          <a:xfrm flipV="1">
            <a:off x="3073200" y="3183309"/>
            <a:ext cx="377727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7" name="圆角矩形 13"/>
          <p:cNvSpPr/>
          <p:nvPr/>
        </p:nvSpPr>
        <p:spPr>
          <a:xfrm flipV="1">
            <a:off x="3067610" y="3235649"/>
            <a:ext cx="298611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46" name="圆角矩形 13"/>
          <p:cNvSpPr/>
          <p:nvPr/>
        </p:nvSpPr>
        <p:spPr>
          <a:xfrm flipV="1">
            <a:off x="3073202" y="2785059"/>
            <a:ext cx="289877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47" name="圆角矩形 13"/>
          <p:cNvSpPr/>
          <p:nvPr/>
        </p:nvSpPr>
        <p:spPr>
          <a:xfrm flipV="1">
            <a:off x="3073201" y="2833710"/>
            <a:ext cx="44877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48" name="圆角矩形 13"/>
          <p:cNvSpPr/>
          <p:nvPr/>
        </p:nvSpPr>
        <p:spPr>
          <a:xfrm flipV="1">
            <a:off x="3073202" y="2885420"/>
            <a:ext cx="377727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49" name="圆角矩形 13"/>
          <p:cNvSpPr/>
          <p:nvPr/>
        </p:nvSpPr>
        <p:spPr>
          <a:xfrm flipV="1">
            <a:off x="3067611" y="2937759"/>
            <a:ext cx="298610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0" name="圆角矩形 13"/>
          <p:cNvSpPr/>
          <p:nvPr/>
        </p:nvSpPr>
        <p:spPr>
          <a:xfrm flipV="1">
            <a:off x="2483753" y="2941617"/>
            <a:ext cx="112803" cy="25261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1" name="圆角矩形 13"/>
          <p:cNvSpPr/>
          <p:nvPr/>
        </p:nvSpPr>
        <p:spPr>
          <a:xfrm flipV="1">
            <a:off x="2622974" y="2941617"/>
            <a:ext cx="112803" cy="25261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2" name="圆角矩形 13"/>
          <p:cNvSpPr/>
          <p:nvPr/>
        </p:nvSpPr>
        <p:spPr>
          <a:xfrm flipV="1">
            <a:off x="2762195" y="2941617"/>
            <a:ext cx="112803" cy="25261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3" name="圆角矩形 13"/>
          <p:cNvSpPr/>
          <p:nvPr/>
        </p:nvSpPr>
        <p:spPr>
          <a:xfrm flipV="1">
            <a:off x="2901415" y="2941617"/>
            <a:ext cx="112803" cy="25261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7" name="矩形: 圆角 222"/>
          <p:cNvSpPr/>
          <p:nvPr/>
        </p:nvSpPr>
        <p:spPr>
          <a:xfrm>
            <a:off x="2382923" y="3487552"/>
            <a:ext cx="1245546" cy="770746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5" name="六边形 134"/>
          <p:cNvSpPr/>
          <p:nvPr/>
        </p:nvSpPr>
        <p:spPr>
          <a:xfrm>
            <a:off x="2488379" y="3632022"/>
            <a:ext cx="219476" cy="189203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6" name="六边形 135"/>
          <p:cNvSpPr/>
          <p:nvPr/>
        </p:nvSpPr>
        <p:spPr>
          <a:xfrm>
            <a:off x="2679627" y="3739194"/>
            <a:ext cx="219476" cy="189203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7" name="六边形 136"/>
          <p:cNvSpPr/>
          <p:nvPr/>
        </p:nvSpPr>
        <p:spPr>
          <a:xfrm>
            <a:off x="2866895" y="3632022"/>
            <a:ext cx="219476" cy="189203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8" name="六边形 137"/>
          <p:cNvSpPr/>
          <p:nvPr/>
        </p:nvSpPr>
        <p:spPr>
          <a:xfrm>
            <a:off x="2492359" y="3850209"/>
            <a:ext cx="219475" cy="189203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9" name="六边形 138"/>
          <p:cNvSpPr/>
          <p:nvPr/>
        </p:nvSpPr>
        <p:spPr>
          <a:xfrm>
            <a:off x="3060496" y="3727499"/>
            <a:ext cx="219476" cy="189203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40" name="六边形 139"/>
          <p:cNvSpPr/>
          <p:nvPr/>
        </p:nvSpPr>
        <p:spPr>
          <a:xfrm>
            <a:off x="3254465" y="3632779"/>
            <a:ext cx="219476" cy="189203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1" name="圆角矩形 13"/>
          <p:cNvSpPr/>
          <p:nvPr/>
        </p:nvSpPr>
        <p:spPr>
          <a:xfrm flipV="1">
            <a:off x="2969021" y="3941252"/>
            <a:ext cx="500920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2" name="圆角矩形 13"/>
          <p:cNvSpPr/>
          <p:nvPr/>
        </p:nvSpPr>
        <p:spPr>
          <a:xfrm flipV="1">
            <a:off x="2969021" y="3989903"/>
            <a:ext cx="351632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3" name="圆角矩形 13"/>
          <p:cNvSpPr/>
          <p:nvPr/>
        </p:nvSpPr>
        <p:spPr>
          <a:xfrm flipV="1">
            <a:off x="2969021" y="4041612"/>
            <a:ext cx="421619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4" name="圆角矩形 13"/>
          <p:cNvSpPr/>
          <p:nvPr/>
        </p:nvSpPr>
        <p:spPr>
          <a:xfrm flipV="1">
            <a:off x="2492360" y="4085082"/>
            <a:ext cx="1014540" cy="4001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04" name="矩形: 圆角 220"/>
          <p:cNvSpPr/>
          <p:nvPr/>
        </p:nvSpPr>
        <p:spPr>
          <a:xfrm>
            <a:off x="1092325" y="2651375"/>
            <a:ext cx="1245546" cy="770746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06" name="圆角矩形 13"/>
          <p:cNvSpPr/>
          <p:nvPr/>
        </p:nvSpPr>
        <p:spPr>
          <a:xfrm>
            <a:off x="1109408" y="2681519"/>
            <a:ext cx="1210906" cy="405872"/>
          </a:xfrm>
          <a:prstGeom prst="roundRect">
            <a:avLst>
              <a:gd name="adj" fmla="val 0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07" name="圆角矩形 13"/>
          <p:cNvSpPr/>
          <p:nvPr/>
        </p:nvSpPr>
        <p:spPr>
          <a:xfrm>
            <a:off x="1454573" y="2791239"/>
            <a:ext cx="518460" cy="99642"/>
          </a:xfrm>
          <a:prstGeom prst="roundRect">
            <a:avLst>
              <a:gd name="adj" fmla="val 22611"/>
            </a:avLst>
          </a:prstGeom>
          <a:solidFill>
            <a:srgbClr val="FFFFFF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5" name="圆角矩形 13"/>
          <p:cNvSpPr/>
          <p:nvPr/>
        </p:nvSpPr>
        <p:spPr>
          <a:xfrm>
            <a:off x="1326086" y="2915725"/>
            <a:ext cx="775435" cy="35513"/>
          </a:xfrm>
          <a:prstGeom prst="roundRect">
            <a:avLst>
              <a:gd name="adj" fmla="val 22611"/>
            </a:avLst>
          </a:prstGeom>
          <a:solidFill>
            <a:srgbClr val="FFFFFF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6" name="圆角矩形 13"/>
          <p:cNvSpPr/>
          <p:nvPr/>
        </p:nvSpPr>
        <p:spPr>
          <a:xfrm>
            <a:off x="1326086" y="2976082"/>
            <a:ext cx="775435" cy="35513"/>
          </a:xfrm>
          <a:prstGeom prst="roundRect">
            <a:avLst>
              <a:gd name="adj" fmla="val 22611"/>
            </a:avLst>
          </a:prstGeom>
          <a:solidFill>
            <a:srgbClr val="FFFFFF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1" name="圆角矩形 13"/>
          <p:cNvSpPr/>
          <p:nvPr/>
        </p:nvSpPr>
        <p:spPr>
          <a:xfrm flipV="1">
            <a:off x="1242906" y="3155829"/>
            <a:ext cx="26583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2" name="圆角矩形 13"/>
          <p:cNvSpPr/>
          <p:nvPr/>
        </p:nvSpPr>
        <p:spPr>
          <a:xfrm flipV="1">
            <a:off x="1242906" y="3204480"/>
            <a:ext cx="186609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3" name="圆角矩形 13"/>
          <p:cNvSpPr/>
          <p:nvPr/>
        </p:nvSpPr>
        <p:spPr>
          <a:xfrm flipV="1">
            <a:off x="1242906" y="3256188"/>
            <a:ext cx="223751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4" name="圆角矩形 13"/>
          <p:cNvSpPr/>
          <p:nvPr/>
        </p:nvSpPr>
        <p:spPr>
          <a:xfrm flipV="1">
            <a:off x="1239594" y="3308528"/>
            <a:ext cx="17688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7" name="圆角矩形 13"/>
          <p:cNvSpPr/>
          <p:nvPr/>
        </p:nvSpPr>
        <p:spPr>
          <a:xfrm flipV="1">
            <a:off x="1604970" y="3155829"/>
            <a:ext cx="26583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8" name="圆角矩形 13"/>
          <p:cNvSpPr/>
          <p:nvPr/>
        </p:nvSpPr>
        <p:spPr>
          <a:xfrm flipV="1">
            <a:off x="1604970" y="3204480"/>
            <a:ext cx="186609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9" name="圆角矩形 13"/>
          <p:cNvSpPr/>
          <p:nvPr/>
        </p:nvSpPr>
        <p:spPr>
          <a:xfrm flipV="1">
            <a:off x="1604970" y="3256188"/>
            <a:ext cx="223751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0" name="圆角矩形 13"/>
          <p:cNvSpPr/>
          <p:nvPr/>
        </p:nvSpPr>
        <p:spPr>
          <a:xfrm flipV="1">
            <a:off x="1601658" y="3308528"/>
            <a:ext cx="17688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3" name="圆角矩形 13"/>
          <p:cNvSpPr/>
          <p:nvPr/>
        </p:nvSpPr>
        <p:spPr>
          <a:xfrm flipV="1">
            <a:off x="1967033" y="3155829"/>
            <a:ext cx="26583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4" name="圆角矩形 13"/>
          <p:cNvSpPr/>
          <p:nvPr/>
        </p:nvSpPr>
        <p:spPr>
          <a:xfrm flipV="1">
            <a:off x="1967033" y="3204480"/>
            <a:ext cx="186609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5" name="圆角矩形 13"/>
          <p:cNvSpPr/>
          <p:nvPr/>
        </p:nvSpPr>
        <p:spPr>
          <a:xfrm flipV="1">
            <a:off x="1967033" y="3256188"/>
            <a:ext cx="223751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6" name="圆角矩形 13"/>
          <p:cNvSpPr/>
          <p:nvPr/>
        </p:nvSpPr>
        <p:spPr>
          <a:xfrm flipV="1">
            <a:off x="1963721" y="3308528"/>
            <a:ext cx="17688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41" name="矩形: 圆角 8"/>
          <p:cNvSpPr/>
          <p:nvPr/>
        </p:nvSpPr>
        <p:spPr>
          <a:xfrm>
            <a:off x="1094421" y="4319670"/>
            <a:ext cx="1244501" cy="770051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43" name="圆角矩形 13"/>
          <p:cNvSpPr/>
          <p:nvPr/>
        </p:nvSpPr>
        <p:spPr>
          <a:xfrm>
            <a:off x="1198897" y="4592524"/>
            <a:ext cx="321807" cy="20962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44" name="圆角矩形 13"/>
          <p:cNvSpPr/>
          <p:nvPr/>
        </p:nvSpPr>
        <p:spPr>
          <a:xfrm>
            <a:off x="1556623" y="4592524"/>
            <a:ext cx="321807" cy="20962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45" name="圆角矩形 13"/>
          <p:cNvSpPr/>
          <p:nvPr/>
        </p:nvSpPr>
        <p:spPr>
          <a:xfrm>
            <a:off x="1914349" y="4592524"/>
            <a:ext cx="321807" cy="20962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46" name="圆角矩形 245"/>
          <p:cNvSpPr/>
          <p:nvPr/>
        </p:nvSpPr>
        <p:spPr>
          <a:xfrm>
            <a:off x="1198897" y="4444509"/>
            <a:ext cx="1037259" cy="90268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47" name="圆角矩形 13"/>
          <p:cNvSpPr/>
          <p:nvPr/>
        </p:nvSpPr>
        <p:spPr>
          <a:xfrm>
            <a:off x="1198897" y="4859890"/>
            <a:ext cx="1037259" cy="90268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49" name="矩形: 圆角 225"/>
          <p:cNvSpPr/>
          <p:nvPr/>
        </p:nvSpPr>
        <p:spPr>
          <a:xfrm>
            <a:off x="2384433" y="5142880"/>
            <a:ext cx="1244501" cy="770051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69" name="自由: 形状 487"/>
          <p:cNvSpPr/>
          <p:nvPr/>
        </p:nvSpPr>
        <p:spPr>
          <a:xfrm>
            <a:off x="3033287" y="5559135"/>
            <a:ext cx="439560" cy="243358"/>
          </a:xfrm>
          <a:custGeom>
            <a:avLst/>
            <a:gdLst>
              <a:gd name="connsiteX0" fmla="*/ 0 w 2676821"/>
              <a:gd name="connsiteY0" fmla="*/ 173397 h 1733973"/>
              <a:gd name="connsiteX1" fmla="*/ 173397 w 2676821"/>
              <a:gd name="connsiteY1" fmla="*/ 0 h 1733973"/>
              <a:gd name="connsiteX2" fmla="*/ 2503424 w 2676821"/>
              <a:gd name="connsiteY2" fmla="*/ 0 h 1733973"/>
              <a:gd name="connsiteX3" fmla="*/ 2676821 w 2676821"/>
              <a:gd name="connsiteY3" fmla="*/ 173397 h 1733973"/>
              <a:gd name="connsiteX4" fmla="*/ 2676821 w 2676821"/>
              <a:gd name="connsiteY4" fmla="*/ 1560576 h 1733973"/>
              <a:gd name="connsiteX5" fmla="*/ 2503424 w 2676821"/>
              <a:gd name="connsiteY5" fmla="*/ 1733973 h 1733973"/>
              <a:gd name="connsiteX6" fmla="*/ 173397 w 2676821"/>
              <a:gd name="connsiteY6" fmla="*/ 1733973 h 1733973"/>
              <a:gd name="connsiteX7" fmla="*/ 0 w 2676821"/>
              <a:gd name="connsiteY7" fmla="*/ 1560576 h 1733973"/>
              <a:gd name="connsiteX8" fmla="*/ 0 w 2676821"/>
              <a:gd name="connsiteY8" fmla="*/ 173397 h 1733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6821" h="1733973">
                <a:moveTo>
                  <a:pt x="0" y="173397"/>
                </a:moveTo>
                <a:cubicBezTo>
                  <a:pt x="0" y="77632"/>
                  <a:pt x="77632" y="0"/>
                  <a:pt x="173397" y="0"/>
                </a:cubicBezTo>
                <a:lnTo>
                  <a:pt x="2503424" y="0"/>
                </a:lnTo>
                <a:cubicBezTo>
                  <a:pt x="2599189" y="0"/>
                  <a:pt x="2676821" y="77632"/>
                  <a:pt x="2676821" y="173397"/>
                </a:cubicBezTo>
                <a:lnTo>
                  <a:pt x="2676821" y="1560576"/>
                </a:lnTo>
                <a:cubicBezTo>
                  <a:pt x="2676821" y="1656341"/>
                  <a:pt x="2599189" y="1733973"/>
                  <a:pt x="2503424" y="1733973"/>
                </a:cubicBezTo>
                <a:lnTo>
                  <a:pt x="173397" y="1733973"/>
                </a:lnTo>
                <a:cubicBezTo>
                  <a:pt x="77632" y="1733973"/>
                  <a:pt x="0" y="1656341"/>
                  <a:pt x="0" y="1560576"/>
                </a:cubicBezTo>
                <a:lnTo>
                  <a:pt x="0" y="173397"/>
                </a:lnTo>
                <a:close/>
              </a:path>
            </a:pathLst>
          </a:custGeom>
          <a:solidFill>
            <a:srgbClr val="FFFFFF"/>
          </a:solidFill>
          <a:ln w="38100" cap="flat" cmpd="sng" algn="ctr">
            <a:solidFill>
              <a:srgbClr val="867D98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lvl="1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270" name="自由: 形状 488"/>
          <p:cNvSpPr/>
          <p:nvPr/>
        </p:nvSpPr>
        <p:spPr>
          <a:xfrm>
            <a:off x="2536847" y="5559135"/>
            <a:ext cx="439560" cy="243358"/>
          </a:xfrm>
          <a:custGeom>
            <a:avLst/>
            <a:gdLst>
              <a:gd name="connsiteX0" fmla="*/ 0 w 2676821"/>
              <a:gd name="connsiteY0" fmla="*/ 173397 h 1733973"/>
              <a:gd name="connsiteX1" fmla="*/ 173397 w 2676821"/>
              <a:gd name="connsiteY1" fmla="*/ 0 h 1733973"/>
              <a:gd name="connsiteX2" fmla="*/ 2503424 w 2676821"/>
              <a:gd name="connsiteY2" fmla="*/ 0 h 1733973"/>
              <a:gd name="connsiteX3" fmla="*/ 2676821 w 2676821"/>
              <a:gd name="connsiteY3" fmla="*/ 173397 h 1733973"/>
              <a:gd name="connsiteX4" fmla="*/ 2676821 w 2676821"/>
              <a:gd name="connsiteY4" fmla="*/ 1560576 h 1733973"/>
              <a:gd name="connsiteX5" fmla="*/ 2503424 w 2676821"/>
              <a:gd name="connsiteY5" fmla="*/ 1733973 h 1733973"/>
              <a:gd name="connsiteX6" fmla="*/ 173397 w 2676821"/>
              <a:gd name="connsiteY6" fmla="*/ 1733973 h 1733973"/>
              <a:gd name="connsiteX7" fmla="*/ 0 w 2676821"/>
              <a:gd name="connsiteY7" fmla="*/ 1560576 h 1733973"/>
              <a:gd name="connsiteX8" fmla="*/ 0 w 2676821"/>
              <a:gd name="connsiteY8" fmla="*/ 173397 h 1733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6821" h="1733973">
                <a:moveTo>
                  <a:pt x="0" y="173397"/>
                </a:moveTo>
                <a:cubicBezTo>
                  <a:pt x="0" y="77632"/>
                  <a:pt x="77632" y="0"/>
                  <a:pt x="173397" y="0"/>
                </a:cubicBezTo>
                <a:lnTo>
                  <a:pt x="2503424" y="0"/>
                </a:lnTo>
                <a:cubicBezTo>
                  <a:pt x="2599189" y="0"/>
                  <a:pt x="2676821" y="77632"/>
                  <a:pt x="2676821" y="173397"/>
                </a:cubicBezTo>
                <a:lnTo>
                  <a:pt x="2676821" y="1560576"/>
                </a:lnTo>
                <a:cubicBezTo>
                  <a:pt x="2676821" y="1656341"/>
                  <a:pt x="2599189" y="1733973"/>
                  <a:pt x="2503424" y="1733973"/>
                </a:cubicBezTo>
                <a:lnTo>
                  <a:pt x="173397" y="1733973"/>
                </a:lnTo>
                <a:cubicBezTo>
                  <a:pt x="77632" y="1733973"/>
                  <a:pt x="0" y="1656341"/>
                  <a:pt x="0" y="1560576"/>
                </a:cubicBezTo>
                <a:lnTo>
                  <a:pt x="0" y="173397"/>
                </a:lnTo>
                <a:close/>
              </a:path>
            </a:pathLst>
          </a:custGeom>
          <a:solidFill>
            <a:srgbClr val="FFFFFF"/>
          </a:solidFill>
          <a:ln w="38100" cap="flat" cmpd="sng" algn="ctr">
            <a:solidFill>
              <a:srgbClr val="867D98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lvl="1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271" name="矩形: 圆角 489"/>
          <p:cNvSpPr/>
          <p:nvPr/>
        </p:nvSpPr>
        <p:spPr>
          <a:xfrm>
            <a:off x="2531579" y="5262545"/>
            <a:ext cx="941268" cy="243358"/>
          </a:xfrm>
          <a:prstGeom prst="roundRect">
            <a:avLst/>
          </a:prstGeom>
          <a:solidFill>
            <a:srgbClr val="FFFFFF"/>
          </a:solidFill>
          <a:ln w="38100" cap="flat" cmpd="sng" algn="ctr">
            <a:solidFill>
              <a:srgbClr val="867D98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lvl="1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265" name="自由: 形状 483"/>
          <p:cNvSpPr/>
          <p:nvPr/>
        </p:nvSpPr>
        <p:spPr>
          <a:xfrm>
            <a:off x="2784180" y="5316848"/>
            <a:ext cx="215685" cy="215671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0" y="2346282"/>
                </a:moveTo>
                <a:cubicBezTo>
                  <a:pt x="0" y="1050466"/>
                  <a:pt x="1050466" y="0"/>
                  <a:pt x="2346282" y="0"/>
                </a:cubicBezTo>
                <a:lnTo>
                  <a:pt x="2346282" y="2346282"/>
                </a:lnTo>
                <a:lnTo>
                  <a:pt x="0" y="2346282"/>
                </a:lnTo>
                <a:close/>
              </a:path>
            </a:pathLst>
          </a:cu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6" name="自由: 形状 484"/>
          <p:cNvSpPr/>
          <p:nvPr/>
        </p:nvSpPr>
        <p:spPr>
          <a:xfrm>
            <a:off x="3009827" y="5316848"/>
            <a:ext cx="215685" cy="215671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0" y="0"/>
                </a:moveTo>
                <a:cubicBezTo>
                  <a:pt x="1295816" y="0"/>
                  <a:pt x="2346282" y="1050466"/>
                  <a:pt x="2346282" y="2346282"/>
                </a:cubicBezTo>
                <a:lnTo>
                  <a:pt x="0" y="2346282"/>
                </a:lnTo>
                <a:lnTo>
                  <a:pt x="0" y="0"/>
                </a:lnTo>
                <a:close/>
              </a:path>
            </a:pathLst>
          </a:cu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7" name="自由: 形状 485"/>
          <p:cNvSpPr/>
          <p:nvPr/>
        </p:nvSpPr>
        <p:spPr>
          <a:xfrm>
            <a:off x="3009827" y="5542480"/>
            <a:ext cx="215685" cy="215671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2346282" y="0"/>
                </a:moveTo>
                <a:cubicBezTo>
                  <a:pt x="2346282" y="1295816"/>
                  <a:pt x="1295816" y="2346282"/>
                  <a:pt x="0" y="2346282"/>
                </a:cubicBezTo>
                <a:lnTo>
                  <a:pt x="0" y="0"/>
                </a:lnTo>
                <a:lnTo>
                  <a:pt x="2346282" y="0"/>
                </a:lnTo>
                <a:close/>
              </a:path>
            </a:pathLst>
          </a:cu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8" name="自由: 形状 486"/>
          <p:cNvSpPr/>
          <p:nvPr/>
        </p:nvSpPr>
        <p:spPr>
          <a:xfrm>
            <a:off x="2784180" y="5542480"/>
            <a:ext cx="215684" cy="215671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2346282" y="2346282"/>
                </a:moveTo>
                <a:cubicBezTo>
                  <a:pt x="1050466" y="2346282"/>
                  <a:pt x="0" y="1295816"/>
                  <a:pt x="0" y="0"/>
                </a:cubicBezTo>
                <a:lnTo>
                  <a:pt x="2346282" y="0"/>
                </a:lnTo>
                <a:lnTo>
                  <a:pt x="2346282" y="2346282"/>
                </a:lnTo>
                <a:close/>
              </a:path>
            </a:pathLst>
          </a:cu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2" name="圆角矩形 13"/>
          <p:cNvSpPr/>
          <p:nvPr/>
        </p:nvSpPr>
        <p:spPr>
          <a:xfrm flipV="1">
            <a:off x="2579176" y="5615973"/>
            <a:ext cx="171584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3" name="圆角矩形 13"/>
          <p:cNvSpPr/>
          <p:nvPr/>
        </p:nvSpPr>
        <p:spPr>
          <a:xfrm flipV="1">
            <a:off x="2579176" y="5663539"/>
            <a:ext cx="148125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4" name="圆角矩形 13"/>
          <p:cNvSpPr/>
          <p:nvPr/>
        </p:nvSpPr>
        <p:spPr>
          <a:xfrm flipV="1">
            <a:off x="2579175" y="5711465"/>
            <a:ext cx="251966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27" name="圆角矩形 13"/>
          <p:cNvSpPr/>
          <p:nvPr/>
        </p:nvSpPr>
        <p:spPr>
          <a:xfrm flipV="1">
            <a:off x="2579175" y="5322910"/>
            <a:ext cx="248367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28" name="圆角矩形 13"/>
          <p:cNvSpPr/>
          <p:nvPr/>
        </p:nvSpPr>
        <p:spPr>
          <a:xfrm flipV="1">
            <a:off x="2579176" y="5370475"/>
            <a:ext cx="148125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29" name="圆角矩形 13"/>
          <p:cNvSpPr/>
          <p:nvPr/>
        </p:nvSpPr>
        <p:spPr>
          <a:xfrm flipV="1">
            <a:off x="2579175" y="5418401"/>
            <a:ext cx="137982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59" name="圆角矩形 13"/>
          <p:cNvSpPr/>
          <p:nvPr/>
        </p:nvSpPr>
        <p:spPr>
          <a:xfrm flipH="1" flipV="1">
            <a:off x="3204871" y="5322910"/>
            <a:ext cx="216288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0" name="圆角矩形 13"/>
          <p:cNvSpPr/>
          <p:nvPr/>
        </p:nvSpPr>
        <p:spPr>
          <a:xfrm flipH="1" flipV="1">
            <a:off x="3273035" y="5370475"/>
            <a:ext cx="148125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1" name="圆角矩形 13"/>
          <p:cNvSpPr/>
          <p:nvPr/>
        </p:nvSpPr>
        <p:spPr>
          <a:xfrm flipH="1" flipV="1">
            <a:off x="3239613" y="5418402"/>
            <a:ext cx="181547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56" name="圆角矩形 13"/>
          <p:cNvSpPr/>
          <p:nvPr/>
        </p:nvSpPr>
        <p:spPr>
          <a:xfrm flipH="1" flipV="1">
            <a:off x="3249575" y="5615973"/>
            <a:ext cx="171584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57" name="圆角矩形 13"/>
          <p:cNvSpPr/>
          <p:nvPr/>
        </p:nvSpPr>
        <p:spPr>
          <a:xfrm flipH="1" flipV="1">
            <a:off x="3273034" y="5663539"/>
            <a:ext cx="148124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58" name="圆角矩形 13"/>
          <p:cNvSpPr/>
          <p:nvPr/>
        </p:nvSpPr>
        <p:spPr>
          <a:xfrm flipH="1" flipV="1">
            <a:off x="3235474" y="5711465"/>
            <a:ext cx="185685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矩形: 圆角 216"/>
          <p:cNvSpPr/>
          <p:nvPr/>
        </p:nvSpPr>
        <p:spPr>
          <a:xfrm>
            <a:off x="2384433" y="4319670"/>
            <a:ext cx="1244501" cy="770051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86" name="圆角矩形 13"/>
          <p:cNvSpPr/>
          <p:nvPr/>
        </p:nvSpPr>
        <p:spPr>
          <a:xfrm>
            <a:off x="2858479" y="4607362"/>
            <a:ext cx="321807" cy="20962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7" name="圆角矩形 13"/>
          <p:cNvSpPr/>
          <p:nvPr/>
        </p:nvSpPr>
        <p:spPr>
          <a:xfrm>
            <a:off x="2500753" y="4459347"/>
            <a:ext cx="1037259" cy="90268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8" name="圆角矩形 13"/>
          <p:cNvSpPr/>
          <p:nvPr/>
        </p:nvSpPr>
        <p:spPr>
          <a:xfrm>
            <a:off x="2500753" y="4874729"/>
            <a:ext cx="1037259" cy="93863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2" name="圆角矩形 13"/>
          <p:cNvSpPr/>
          <p:nvPr/>
        </p:nvSpPr>
        <p:spPr>
          <a:xfrm flipV="1">
            <a:off x="2510491" y="4628992"/>
            <a:ext cx="161439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3" name="圆角矩形 13"/>
          <p:cNvSpPr/>
          <p:nvPr/>
        </p:nvSpPr>
        <p:spPr>
          <a:xfrm flipV="1">
            <a:off x="2510490" y="4677599"/>
            <a:ext cx="249933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4" name="圆角矩形 13"/>
          <p:cNvSpPr/>
          <p:nvPr/>
        </p:nvSpPr>
        <p:spPr>
          <a:xfrm flipV="1">
            <a:off x="2510491" y="4729262"/>
            <a:ext cx="210364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5" name="圆角矩形 13"/>
          <p:cNvSpPr/>
          <p:nvPr/>
        </p:nvSpPr>
        <p:spPr>
          <a:xfrm flipV="1">
            <a:off x="2507377" y="4781554"/>
            <a:ext cx="166303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/>
          <p:cNvSpPr/>
          <p:nvPr/>
        </p:nvSpPr>
        <p:spPr>
          <a:xfrm flipV="1">
            <a:off x="3272597" y="4628992"/>
            <a:ext cx="161439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/>
          <p:cNvSpPr/>
          <p:nvPr/>
        </p:nvSpPr>
        <p:spPr>
          <a:xfrm flipV="1">
            <a:off x="3272596" y="4677599"/>
            <a:ext cx="249933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0" name="圆角矩形 13"/>
          <p:cNvSpPr/>
          <p:nvPr/>
        </p:nvSpPr>
        <p:spPr>
          <a:xfrm flipV="1">
            <a:off x="3272597" y="4729262"/>
            <a:ext cx="210364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1" name="圆角矩形 13"/>
          <p:cNvSpPr/>
          <p:nvPr/>
        </p:nvSpPr>
        <p:spPr>
          <a:xfrm flipV="1">
            <a:off x="3269483" y="4781554"/>
            <a:ext cx="166303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0" name="矩形: 圆角 223"/>
          <p:cNvSpPr/>
          <p:nvPr/>
        </p:nvSpPr>
        <p:spPr>
          <a:xfrm>
            <a:off x="1096850" y="5142880"/>
            <a:ext cx="1244501" cy="770051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92" name="矩形: 圆角 37"/>
          <p:cNvSpPr/>
          <p:nvPr/>
        </p:nvSpPr>
        <p:spPr>
          <a:xfrm>
            <a:off x="1207945" y="5281466"/>
            <a:ext cx="191508" cy="183753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3" name="矩形: 圆角 569"/>
          <p:cNvSpPr/>
          <p:nvPr/>
        </p:nvSpPr>
        <p:spPr>
          <a:xfrm>
            <a:off x="1485214" y="5281466"/>
            <a:ext cx="191508" cy="183753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4" name="矩形: 圆角 570"/>
          <p:cNvSpPr/>
          <p:nvPr/>
        </p:nvSpPr>
        <p:spPr>
          <a:xfrm>
            <a:off x="1762484" y="5281466"/>
            <a:ext cx="191508" cy="183753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5" name="矩形: 圆角 571"/>
          <p:cNvSpPr/>
          <p:nvPr/>
        </p:nvSpPr>
        <p:spPr>
          <a:xfrm>
            <a:off x="2039753" y="5281466"/>
            <a:ext cx="191508" cy="183753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6" name="箭头: 燕尾形 38"/>
          <p:cNvSpPr/>
          <p:nvPr/>
        </p:nvSpPr>
        <p:spPr>
          <a:xfrm flipV="1">
            <a:off x="1416705" y="5351381"/>
            <a:ext cx="51258" cy="51255"/>
          </a:xfrm>
          <a:prstGeom prst="chevr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7" name="箭头: 燕尾形 573"/>
          <p:cNvSpPr/>
          <p:nvPr/>
        </p:nvSpPr>
        <p:spPr>
          <a:xfrm flipV="1">
            <a:off x="1693653" y="5351381"/>
            <a:ext cx="51258" cy="51255"/>
          </a:xfrm>
          <a:prstGeom prst="chevr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8" name="箭头: 燕尾形 574"/>
          <p:cNvSpPr/>
          <p:nvPr/>
        </p:nvSpPr>
        <p:spPr>
          <a:xfrm flipV="1">
            <a:off x="1970602" y="5351381"/>
            <a:ext cx="51258" cy="51255"/>
          </a:xfrm>
          <a:prstGeom prst="chevr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9" name="矩形: 圆角 575"/>
          <p:cNvSpPr/>
          <p:nvPr/>
        </p:nvSpPr>
        <p:spPr>
          <a:xfrm>
            <a:off x="1421306" y="5502311"/>
            <a:ext cx="591866" cy="33219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00" name="矩形: 圆角 576"/>
          <p:cNvSpPr/>
          <p:nvPr/>
        </p:nvSpPr>
        <p:spPr>
          <a:xfrm>
            <a:off x="1307371" y="5561391"/>
            <a:ext cx="819735" cy="30739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01" name="矩形: 圆角 577"/>
          <p:cNvSpPr/>
          <p:nvPr/>
        </p:nvSpPr>
        <p:spPr>
          <a:xfrm>
            <a:off x="1307371" y="5622736"/>
            <a:ext cx="819735" cy="30739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02" name="矩形: 圆角 578"/>
          <p:cNvSpPr/>
          <p:nvPr/>
        </p:nvSpPr>
        <p:spPr>
          <a:xfrm>
            <a:off x="1214731" y="5684081"/>
            <a:ext cx="1016530" cy="140463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48" name="矩形 347"/>
          <p:cNvSpPr/>
          <p:nvPr/>
        </p:nvSpPr>
        <p:spPr>
          <a:xfrm>
            <a:off x="2010088" y="2316391"/>
            <a:ext cx="750394" cy="165107"/>
          </a:xfrm>
          <a:prstGeom prst="rect">
            <a:avLst/>
          </a:prstGeom>
          <a:solidFill>
            <a:srgbClr val="FFFFFF">
              <a:lumMod val="9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00" kern="0" dirty="0">
              <a:solidFill>
                <a:srgbClr val="000000">
                  <a:lumMod val="85000"/>
                  <a:lumOff val="15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49" name="矩形 348"/>
          <p:cNvSpPr/>
          <p:nvPr/>
        </p:nvSpPr>
        <p:spPr>
          <a:xfrm>
            <a:off x="2927851" y="2316391"/>
            <a:ext cx="717032" cy="165107"/>
          </a:xfrm>
          <a:prstGeom prst="rect">
            <a:avLst/>
          </a:prstGeom>
          <a:solidFill>
            <a:srgbClr val="FFFFFF">
              <a:lumMod val="9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00" kern="0" dirty="0">
              <a:solidFill>
                <a:srgbClr val="000000">
                  <a:lumMod val="85000"/>
                  <a:lumOff val="15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51" name="文本框 350"/>
          <p:cNvSpPr txBox="1"/>
          <p:nvPr/>
        </p:nvSpPr>
        <p:spPr>
          <a:xfrm>
            <a:off x="1396157" y="1297039"/>
            <a:ext cx="2528571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使用</a:t>
            </a:r>
            <a:r>
              <a:rPr lang="en-US" altLang="zh-CN" sz="1100" dirty="0"/>
              <a:t>【</a:t>
            </a:r>
            <a:r>
              <a:rPr lang="zh-CN" altLang="en-US" sz="1100" dirty="0"/>
              <a:t>图示库</a:t>
            </a:r>
            <a:r>
              <a:rPr lang="en-US" altLang="zh-CN" sz="1100" dirty="0"/>
              <a:t>】</a:t>
            </a:r>
            <a:r>
              <a:rPr lang="zh-CN" altLang="en-US" sz="1100"/>
              <a:t>筛选图示</a:t>
            </a:r>
            <a:endParaRPr lang="en-US" altLang="zh-CN" sz="1100"/>
          </a:p>
          <a:p>
            <a:r>
              <a:rPr lang="en-US" altLang="zh-CN" sz="1000"/>
              <a:t>Use Diagram Library to search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297039"/>
            <a:ext cx="635590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选择图示插入当前</a:t>
            </a:r>
            <a:r>
              <a:rPr lang="en-US" altLang="zh-CN" sz="1100" dirty="0"/>
              <a:t>PPT</a:t>
            </a:r>
            <a:r>
              <a:rPr lang="zh-CN" altLang="en-US" sz="1100" dirty="0"/>
              <a:t>主题，编辑修改文字，替换图标或</a:t>
            </a:r>
            <a:r>
              <a:rPr lang="zh-CN" altLang="en-US" sz="1100"/>
              <a:t>填充图片</a:t>
            </a:r>
            <a:endParaRPr lang="en-US" altLang="zh-CN" sz="1100"/>
          </a:p>
          <a:p>
            <a:r>
              <a:rPr lang="en-US" altLang="zh-CN" sz="1000"/>
              <a:t>Click to insert diagram into current presentation, edit text, replace icon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74621" y="2388910"/>
            <a:ext cx="1102172" cy="423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100" dirty="0"/>
              <a:t>获取</a:t>
            </a:r>
            <a:r>
              <a:rPr lang="zh-CN" altLang="en-US" sz="1100"/>
              <a:t>更多帮助</a:t>
            </a:r>
            <a:endParaRPr lang="en-US" altLang="zh-CN" sz="1100"/>
          </a:p>
          <a:p>
            <a:pPr algn="ctr"/>
            <a:r>
              <a:rPr lang="en-US" altLang="zh-CN" sz="1051"/>
              <a:t>Get more help</a:t>
            </a:r>
            <a:endParaRPr lang="zh-CN" altLang="en-US" sz="1051" dirty="0"/>
          </a:p>
        </p:txBody>
      </p:sp>
      <p:sp>
        <p:nvSpPr>
          <p:cNvPr id="355" name="矩形 354"/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196" name="Freeform: Shape 19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5D4E8461-AFC3-4BD3-9434-5D62260C034A}"/>
              </a:ext>
            </a:extLst>
          </p:cNvPr>
          <p:cNvSpPr/>
          <p:nvPr/>
        </p:nvSpPr>
        <p:spPr>
          <a:xfrm flipH="1">
            <a:off x="3372270" y="2027158"/>
            <a:ext cx="34798" cy="214764"/>
          </a:xfrm>
          <a:custGeom>
            <a:avLst/>
            <a:gdLst/>
            <a:ahLst/>
            <a:cxnLst/>
            <a:rect l="0" t="0" r="0" b="0"/>
            <a:pathLst>
              <a:path w="41245" h="270785">
                <a:moveTo>
                  <a:pt x="33714" y="829"/>
                </a:moveTo>
                <a:cubicBezTo>
                  <a:pt x="11477" y="88342"/>
                  <a:pt x="359" y="178544"/>
                  <a:pt x="0" y="268925"/>
                </a:cubicBezTo>
                <a:cubicBezTo>
                  <a:pt x="0" y="271257"/>
                  <a:pt x="8428" y="274126"/>
                  <a:pt x="8428" y="271257"/>
                </a:cubicBezTo>
                <a:cubicBezTo>
                  <a:pt x="8608" y="181234"/>
                  <a:pt x="19905" y="91390"/>
                  <a:pt x="41963" y="4237"/>
                </a:cubicBezTo>
                <a:cubicBezTo>
                  <a:pt x="42680" y="1547"/>
                  <a:pt x="34252" y="-1502"/>
                  <a:pt x="33714" y="829"/>
                </a:cubicBezTo>
                <a:lnTo>
                  <a:pt x="33714" y="829"/>
                </a:lnTo>
                <a:close/>
              </a:path>
            </a:pathLst>
          </a:custGeom>
          <a:solidFill>
            <a:schemeClr val="tx1"/>
          </a:solidFill>
          <a:ln w="12700" cap="flat">
            <a:solidFill>
              <a:schemeClr val="tx1"/>
            </a:solidFill>
            <a:prstDash val="solid"/>
            <a:miter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7" name="Freeform: Shape 196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62F93730-82B7-4006-9BD8-4D2DCA55CBD7}"/>
              </a:ext>
            </a:extLst>
          </p:cNvPr>
          <p:cNvSpPr/>
          <p:nvPr/>
        </p:nvSpPr>
        <p:spPr>
          <a:xfrm flipH="1">
            <a:off x="3233261" y="2025772"/>
            <a:ext cx="145244" cy="102404"/>
          </a:xfrm>
          <a:custGeom>
            <a:avLst/>
            <a:gdLst/>
            <a:ahLst/>
            <a:cxnLst/>
            <a:rect l="0" t="0" r="0" b="0"/>
            <a:pathLst>
              <a:path w="172155" h="129116">
                <a:moveTo>
                  <a:pt x="2011" y="7420"/>
                </a:moveTo>
                <a:cubicBezTo>
                  <a:pt x="57065" y="48128"/>
                  <a:pt x="112298" y="88835"/>
                  <a:pt x="167352" y="129543"/>
                </a:cubicBezTo>
                <a:cubicBezTo>
                  <a:pt x="171835" y="132950"/>
                  <a:pt x="175780" y="126494"/>
                  <a:pt x="171297" y="123087"/>
                </a:cubicBezTo>
                <a:cubicBezTo>
                  <a:pt x="116064" y="82379"/>
                  <a:pt x="61010" y="41672"/>
                  <a:pt x="5956" y="964"/>
                </a:cubicBezTo>
                <a:cubicBezTo>
                  <a:pt x="1294" y="-2443"/>
                  <a:pt x="-2472" y="4013"/>
                  <a:pt x="2011" y="7420"/>
                </a:cubicBezTo>
                <a:lnTo>
                  <a:pt x="2011" y="7420"/>
                </a:lnTo>
                <a:close/>
              </a:path>
            </a:pathLst>
          </a:custGeom>
          <a:solidFill>
            <a:schemeClr val="tx1"/>
          </a:solidFill>
          <a:ln w="12700" cap="flat">
            <a:solidFill>
              <a:schemeClr val="tx1"/>
            </a:solidFill>
            <a:prstDash val="solid"/>
            <a:miter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8" name="Freeform: Shape 19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E9BF702A-0680-40BC-BBBC-CE956AA0699E}"/>
              </a:ext>
            </a:extLst>
          </p:cNvPr>
          <p:cNvSpPr/>
          <p:nvPr/>
        </p:nvSpPr>
        <p:spPr>
          <a:xfrm flipH="1">
            <a:off x="3226120" y="2028188"/>
            <a:ext cx="152809" cy="386860"/>
          </a:xfrm>
          <a:custGeom>
            <a:avLst/>
            <a:gdLst/>
            <a:ahLst/>
            <a:cxnLst/>
            <a:rect l="0" t="0" r="0" b="0"/>
            <a:pathLst>
              <a:path w="181121" h="487773">
                <a:moveTo>
                  <a:pt x="3" y="965"/>
                </a:moveTo>
                <a:cubicBezTo>
                  <a:pt x="5203" y="33782"/>
                  <a:pt x="24391" y="63909"/>
                  <a:pt x="38738" y="93319"/>
                </a:cubicBezTo>
                <a:cubicBezTo>
                  <a:pt x="53443" y="123626"/>
                  <a:pt x="67968" y="153932"/>
                  <a:pt x="81597" y="184597"/>
                </a:cubicBezTo>
                <a:cubicBezTo>
                  <a:pt x="109214" y="246107"/>
                  <a:pt x="133961" y="309231"/>
                  <a:pt x="151535" y="374327"/>
                </a:cubicBezTo>
                <a:cubicBezTo>
                  <a:pt x="161578" y="411268"/>
                  <a:pt x="169109" y="448748"/>
                  <a:pt x="173593" y="486766"/>
                </a:cubicBezTo>
                <a:cubicBezTo>
                  <a:pt x="173772" y="488738"/>
                  <a:pt x="182738" y="488200"/>
                  <a:pt x="182559" y="487124"/>
                </a:cubicBezTo>
                <a:cubicBezTo>
                  <a:pt x="166240" y="352449"/>
                  <a:pt x="111904" y="226560"/>
                  <a:pt x="53443" y="105513"/>
                </a:cubicBezTo>
                <a:cubicBezTo>
                  <a:pt x="45373" y="88656"/>
                  <a:pt x="37124" y="71979"/>
                  <a:pt x="28875" y="55122"/>
                </a:cubicBezTo>
                <a:cubicBezTo>
                  <a:pt x="20446" y="37907"/>
                  <a:pt x="12197" y="20512"/>
                  <a:pt x="9148" y="1324"/>
                </a:cubicBezTo>
                <a:cubicBezTo>
                  <a:pt x="8610" y="-649"/>
                  <a:pt x="-177" y="-111"/>
                  <a:pt x="3" y="965"/>
                </a:cubicBezTo>
                <a:lnTo>
                  <a:pt x="3" y="965"/>
                </a:lnTo>
                <a:close/>
              </a:path>
            </a:pathLst>
          </a:custGeom>
          <a:solidFill>
            <a:schemeClr val="tx1"/>
          </a:solidFill>
          <a:ln w="12700" cap="flat">
            <a:solidFill>
              <a:schemeClr val="tx1"/>
            </a:solidFill>
            <a:prstDash val="solid"/>
            <a:miter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0" name="직사각형 4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EF3CA65-FB3F-47A3-BCF1-23E3EE554F5F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a14="http://schemas.microsoft.com/office/drawing/2010/main" xmlns:a16="http://schemas.microsoft.com/office/drawing/2014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75486114-FC9B-40A3-9061-F98147F95CBC}"/>
              </a:ext>
            </a:extLst>
          </p:cNvPr>
          <p:cNvSpPr/>
          <p:nvPr/>
        </p:nvSpPr>
        <p:spPr>
          <a:xfrm>
            <a:off x="669925" y="3979673"/>
            <a:ext cx="10850563" cy="2163953"/>
          </a:xfrm>
          <a:prstGeom prst="rect">
            <a:avLst/>
          </a:prstGeom>
          <a:ln w="3175">
            <a:solidFill>
              <a:srgbClr val="000000"/>
            </a:solidFill>
          </a:ln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本素材由</a:t>
            </a:r>
            <a:r>
              <a:rPr lang="en-US" altLang="zh-CN" sz="700" dirty="0" err="1"/>
              <a:t>iSlide</a:t>
            </a:r>
            <a:r>
              <a:rPr lang="en-US" altLang="zh-CN" sz="700" baseline="30000" dirty="0"/>
              <a:t>  </a:t>
            </a:r>
            <a:r>
              <a: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提供</a:t>
            </a:r>
          </a:p>
          <a:p>
            <a:pPr>
              <a:lnSpc>
                <a:spcPct val="150000"/>
              </a:lnSpc>
            </a:pPr>
            <a:r>
              <a:rPr lang="en-US" altLang="zh-CN" sz="700" dirty="0" err="1"/>
              <a:t>iSlide</a:t>
            </a:r>
            <a:r>
              <a:rPr lang="en-US" altLang="zh-CN" sz="700" dirty="0"/>
              <a:t> </a:t>
            </a:r>
            <a:r>
              <a: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尊重知识产权并注重保护用户享有的各项权利。郑重提醒您：</a:t>
            </a:r>
          </a:p>
          <a:p>
            <a:pPr>
              <a:lnSpc>
                <a:spcPct val="150000"/>
              </a:lnSpc>
            </a:pPr>
            <a:endParaRPr lang="zh-CN" altLang="en-US" sz="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700" dirty="0" err="1"/>
              <a:t>iSlide</a:t>
            </a:r>
            <a:r>
              <a:rPr lang="en-US" altLang="zh-CN" sz="700" baseline="30000" dirty="0"/>
              <a:t> </a:t>
            </a:r>
            <a:r>
              <a: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插件中提供的任何信息内容的所有权、知识产权归其原始权利人或权利受让人所有，您免费</a:t>
            </a: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/</a:t>
            </a:r>
            <a:r>
              <a: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购买获得的是信息内容的使用权，并受下述条款的约束；</a:t>
            </a:r>
          </a:p>
          <a:p>
            <a:pPr>
              <a:lnSpc>
                <a:spcPct val="150000"/>
              </a:lnSpc>
            </a:pP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1. </a:t>
            </a:r>
            <a:r>
              <a: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>
              <a:lnSpc>
                <a:spcPct val="150000"/>
              </a:lnSpc>
            </a:pP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2. </a:t>
            </a:r>
            <a:r>
              <a: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禁止在接入互联网或移动互联网的任何网站、平台、应用或程序上以任何方式为他人提供</a:t>
            </a:r>
            <a:r>
              <a:rPr lang="en-US" altLang="zh-CN" sz="700" dirty="0" err="1"/>
              <a:t>iSlide</a:t>
            </a:r>
            <a:r>
              <a:rPr lang="en-US" altLang="zh-CN" sz="700" baseline="30000" dirty="0"/>
              <a:t> </a:t>
            </a:r>
            <a:r>
              <a: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插件资源内容的下载。</a:t>
            </a:r>
          </a:p>
          <a:p>
            <a:pPr>
              <a:lnSpc>
                <a:spcPct val="150000"/>
              </a:lnSpc>
            </a:pPr>
            <a:endParaRPr lang="zh-CN" altLang="en-US" sz="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resource is supplied by </a:t>
            </a:r>
            <a:r>
              <a:rPr lang="en-US" altLang="zh-CN" sz="700" dirty="0" err="1"/>
              <a:t>iSlide</a:t>
            </a: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700" dirty="0" err="1"/>
              <a:t>iSlide</a:t>
            </a:r>
            <a:r>
              <a:rPr lang="en-US" altLang="zh-CN" sz="700" baseline="30000" dirty="0"/>
              <a:t> </a:t>
            </a: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respects all intellectual property rights and protects all the rights its users acquired. Solemnly remind you:</a:t>
            </a:r>
          </a:p>
          <a:p>
            <a:pPr>
              <a:lnSpc>
                <a:spcPct val="150000"/>
              </a:lnSpc>
            </a:pP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ownership and intellectual property of the resources supplied in </a:t>
            </a:r>
            <a:r>
              <a:rPr lang="en-US" altLang="zh-CN" sz="700" dirty="0" err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iSlide</a:t>
            </a: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Add-in belongs to its owner or the assignee of this ownership. you only acquired the usage of the resources supplied in </a:t>
            </a:r>
            <a:r>
              <a:rPr lang="en-US" altLang="zh-CN" sz="700" dirty="0" err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iSlide</a:t>
            </a: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Add-in, as well as respected the following restrain terms:</a:t>
            </a:r>
          </a:p>
          <a:p>
            <a:pPr>
              <a:lnSpc>
                <a:spcPct val="150000"/>
              </a:lnSpc>
            </a:pP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>
              <a:lnSpc>
                <a:spcPct val="150000"/>
              </a:lnSpc>
            </a:pP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2.You are not permitted to provide the resource of </a:t>
            </a:r>
            <a:r>
              <a:rPr lang="en-US" altLang="zh-CN" sz="700" dirty="0" err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iSlide</a:t>
            </a: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Add-in in any website, platform, application access to the Internet or mobile Internet.</a:t>
            </a:r>
            <a:endParaRPr lang="zh-CN" altLang="en-US" sz="7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05F3D130-F90D-4A87-9E3D-AC01D526B87B}"/>
              </a:ext>
            </a:extLst>
          </p:cNvPr>
          <p:cNvSpPr/>
          <p:nvPr/>
        </p:nvSpPr>
        <p:spPr>
          <a:xfrm>
            <a:off x="669925" y="3648073"/>
            <a:ext cx="10850563" cy="331601"/>
          </a:xfrm>
          <a:prstGeom prst="rect">
            <a:avLst/>
          </a:prstGeom>
          <a:solidFill>
            <a:srgbClr val="000000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50" dirty="0" err="1"/>
              <a:t>iSlide</a:t>
            </a:r>
            <a:r>
              <a:rPr lang="en-US" altLang="zh-CN" sz="1050" baseline="30000" dirty="0"/>
              <a:t>  </a:t>
            </a:r>
            <a:r>
              <a: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版权声明  </a:t>
            </a:r>
            <a:r>
              <a:rPr lang="en-US" altLang="zh-CN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COPYRIGHT NOTICE</a:t>
            </a:r>
            <a:endParaRPr lang="zh-CN" altLang="en-US" sz="1051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18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FEBC6BBC-BB54-4927-B452-5451B28DDDA5}"/>
              </a:ext>
            </a:extLst>
          </p:cNvPr>
          <p:cNvSpPr/>
          <p:nvPr/>
        </p:nvSpPr>
        <p:spPr>
          <a:xfrm>
            <a:off x="3351892" y="2453493"/>
            <a:ext cx="3336479" cy="32316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defTabSz="914354">
              <a:lnSpc>
                <a:spcPct val="150000"/>
              </a:lnSpc>
              <a:defRPr/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www.islide.cc</a:t>
            </a:r>
            <a:endParaRPr lang="zh-CN" altLang="en-US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矩形 19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87C4D2F-DDE4-4325-9289-797FA395D4BE}"/>
              </a:ext>
            </a:extLst>
          </p:cNvPr>
          <p:cNvSpPr/>
          <p:nvPr/>
        </p:nvSpPr>
        <p:spPr>
          <a:xfrm>
            <a:off x="3351892" y="1132701"/>
            <a:ext cx="3551553" cy="1107996"/>
          </a:xfrm>
          <a:prstGeom prst="rect">
            <a:avLst/>
          </a:prstGeom>
          <a:noFill/>
          <a:ln>
            <a:noFill/>
          </a:ln>
        </p:spPr>
        <p:txBody>
          <a:bodyPr wrap="square" anchor="t">
            <a:spAutoFit/>
          </a:bodyPr>
          <a:lstStyle/>
          <a:p>
            <a:pPr defTabSz="914354">
              <a:lnSpc>
                <a:spcPct val="120000"/>
              </a:lnSpc>
              <a:defRPr/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“一键”美化神器</a:t>
            </a:r>
            <a:endParaRPr lang="en-US" altLang="zh-CN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914354">
              <a:lnSpc>
                <a:spcPct val="120000"/>
              </a:lnSpc>
              <a:defRPr/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180K+</a:t>
            </a:r>
            <a:r>
              <a: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专业</a:t>
            </a: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素材资源下载</a:t>
            </a:r>
            <a:endParaRPr lang="en-US" altLang="zh-CN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914354">
              <a:lnSpc>
                <a:spcPct val="120000"/>
              </a:lnSpc>
              <a:defRPr/>
            </a:pPr>
            <a:r>
              <a:rPr lang="zh-CN" altLang="en-US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让</a:t>
            </a:r>
            <a:r>
              <a: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设计简单起来！</a:t>
            </a:r>
            <a:endParaRPr lang="en-US" altLang="zh-CN" sz="1000" dirty="0">
              <a:solidFill>
                <a:srgbClr val="CC4B4A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914354">
              <a:defRPr/>
            </a:pPr>
            <a:endParaRPr lang="en-US" altLang="zh-CN" sz="1000" dirty="0">
              <a:solidFill>
                <a:srgbClr val="CC4B4A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914354">
              <a:defRPr/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All-In-One PowerPoint Design Add-in</a:t>
            </a:r>
          </a:p>
          <a:p>
            <a:pPr defTabSz="914354">
              <a:defRPr/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180K+ Professional PowerPoint Resources</a:t>
            </a:r>
            <a:endParaRPr lang="zh-CN" altLang="en-US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矩形 211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7D7628F9-10BB-4B1A-9FD7-13B5C4904AEE}"/>
              </a:ext>
            </a:extLst>
          </p:cNvPr>
          <p:cNvSpPr/>
          <p:nvPr/>
        </p:nvSpPr>
        <p:spPr>
          <a:xfrm>
            <a:off x="7672272" y="2486399"/>
            <a:ext cx="13981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0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关注官方微信公众号</a:t>
            </a:r>
            <a:br>
              <a:rPr lang="zh-CN" altLang="en-US" sz="10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en-US" altLang="zh-CN" sz="10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Follow us on WeChat</a:t>
            </a:r>
          </a:p>
        </p:txBody>
      </p:sp>
      <p:pic>
        <p:nvPicPr>
          <p:cNvPr id="36" name="图片 21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42EAD01-3CC1-4412-880E-B86F1713258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2468" y="1128666"/>
            <a:ext cx="1357733" cy="1357734"/>
          </a:xfrm>
          <a:prstGeom prst="rect">
            <a:avLst/>
          </a:prstGeom>
        </p:spPr>
      </p:pic>
      <p:sp>
        <p:nvSpPr>
          <p:cNvPr id="38" name="圆角矩形 21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CEE1B0A4-0F49-4D05-B77A-DAF004479898}"/>
              </a:ext>
            </a:extLst>
          </p:cNvPr>
          <p:cNvSpPr/>
          <p:nvPr/>
        </p:nvSpPr>
        <p:spPr>
          <a:xfrm>
            <a:off x="8160784" y="1561799"/>
            <a:ext cx="421104" cy="421104"/>
          </a:xfrm>
          <a:prstGeom prst="roundRect">
            <a:avLst>
              <a:gd name="adj" fmla="val 702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圆角矩形 216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AFDF6F6-5203-42D6-8C4C-E3737A97AB7C}"/>
              </a:ext>
            </a:extLst>
          </p:cNvPr>
          <p:cNvSpPr/>
          <p:nvPr/>
        </p:nvSpPr>
        <p:spPr>
          <a:xfrm>
            <a:off x="8187550" y="1588565"/>
            <a:ext cx="367572" cy="367572"/>
          </a:xfrm>
          <a:prstGeom prst="roundRect">
            <a:avLst>
              <a:gd name="adj" fmla="val 10091"/>
            </a:avLst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48730" t="1493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49" name="直接连接符 48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sp>
        <p:nvSpPr>
          <p:cNvPr id="40" name="AutoShape 15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F7A235F1-D186-4F8C-9E3D-0DB3AD5C3DAD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669926" y="1204895"/>
            <a:ext cx="1699443" cy="445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Freeform 17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941C3095-FFD0-4B57-883A-2C237609FE63}"/>
              </a:ext>
            </a:extLst>
          </p:cNvPr>
          <p:cNvSpPr>
            <a:spLocks/>
          </p:cNvSpPr>
          <p:nvPr/>
        </p:nvSpPr>
        <p:spPr bwMode="auto">
          <a:xfrm>
            <a:off x="670473" y="1204895"/>
            <a:ext cx="444415" cy="445784"/>
          </a:xfrm>
          <a:custGeom>
            <a:avLst/>
            <a:gdLst>
              <a:gd name="T0" fmla="*/ 344 w 687"/>
              <a:gd name="T1" fmla="*/ 687 h 687"/>
              <a:gd name="T2" fmla="*/ 344 w 687"/>
              <a:gd name="T3" fmla="*/ 687 h 687"/>
              <a:gd name="T4" fmla="*/ 0 w 687"/>
              <a:gd name="T5" fmla="*/ 344 h 687"/>
              <a:gd name="T6" fmla="*/ 0 w 687"/>
              <a:gd name="T7" fmla="*/ 344 h 687"/>
              <a:gd name="T8" fmla="*/ 344 w 687"/>
              <a:gd name="T9" fmla="*/ 0 h 687"/>
              <a:gd name="T10" fmla="*/ 344 w 687"/>
              <a:gd name="T11" fmla="*/ 0 h 687"/>
              <a:gd name="T12" fmla="*/ 687 w 687"/>
              <a:gd name="T13" fmla="*/ 344 h 687"/>
              <a:gd name="T14" fmla="*/ 687 w 687"/>
              <a:gd name="T15" fmla="*/ 344 h 687"/>
              <a:gd name="T16" fmla="*/ 344 w 687"/>
              <a:gd name="T17" fmla="*/ 687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7" h="687">
                <a:moveTo>
                  <a:pt x="344" y="687"/>
                </a:moveTo>
                <a:cubicBezTo>
                  <a:pt x="344" y="687"/>
                  <a:pt x="344" y="687"/>
                  <a:pt x="344" y="687"/>
                </a:cubicBezTo>
                <a:cubicBezTo>
                  <a:pt x="155" y="687"/>
                  <a:pt x="0" y="533"/>
                  <a:pt x="0" y="344"/>
                </a:cubicBezTo>
                <a:cubicBezTo>
                  <a:pt x="0" y="344"/>
                  <a:pt x="0" y="344"/>
                  <a:pt x="0" y="344"/>
                </a:cubicBezTo>
                <a:cubicBezTo>
                  <a:pt x="0" y="155"/>
                  <a:pt x="155" y="0"/>
                  <a:pt x="344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533" y="0"/>
                  <a:pt x="687" y="155"/>
                  <a:pt x="687" y="344"/>
                </a:cubicBezTo>
                <a:cubicBezTo>
                  <a:pt x="687" y="344"/>
                  <a:pt x="687" y="344"/>
                  <a:pt x="687" y="344"/>
                </a:cubicBezTo>
                <a:cubicBezTo>
                  <a:pt x="687" y="533"/>
                  <a:pt x="533" y="687"/>
                  <a:pt x="344" y="68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Freeform 18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CC5E806E-76B1-4ABF-BEE7-23A937B98199}"/>
              </a:ext>
            </a:extLst>
          </p:cNvPr>
          <p:cNvSpPr>
            <a:spLocks noEditPoints="1"/>
          </p:cNvSpPr>
          <p:nvPr/>
        </p:nvSpPr>
        <p:spPr bwMode="auto">
          <a:xfrm>
            <a:off x="670473" y="1204895"/>
            <a:ext cx="444415" cy="444417"/>
          </a:xfrm>
          <a:custGeom>
            <a:avLst/>
            <a:gdLst>
              <a:gd name="T0" fmla="*/ 344 w 687"/>
              <a:gd name="T1" fmla="*/ 0 h 685"/>
              <a:gd name="T2" fmla="*/ 344 w 687"/>
              <a:gd name="T3" fmla="*/ 0 h 685"/>
              <a:gd name="T4" fmla="*/ 0 w 687"/>
              <a:gd name="T5" fmla="*/ 344 h 685"/>
              <a:gd name="T6" fmla="*/ 209 w 687"/>
              <a:gd name="T7" fmla="*/ 659 h 685"/>
              <a:gd name="T8" fmla="*/ 210 w 687"/>
              <a:gd name="T9" fmla="*/ 648 h 685"/>
              <a:gd name="T10" fmla="*/ 260 w 687"/>
              <a:gd name="T11" fmla="*/ 402 h 685"/>
              <a:gd name="T12" fmla="*/ 362 w 687"/>
              <a:gd name="T13" fmla="*/ 334 h 685"/>
              <a:gd name="T14" fmla="*/ 430 w 687"/>
              <a:gd name="T15" fmla="*/ 436 h 685"/>
              <a:gd name="T16" fmla="*/ 380 w 687"/>
              <a:gd name="T17" fmla="*/ 682 h 685"/>
              <a:gd name="T18" fmla="*/ 379 w 687"/>
              <a:gd name="T19" fmla="*/ 685 h 685"/>
              <a:gd name="T20" fmla="*/ 687 w 687"/>
              <a:gd name="T21" fmla="*/ 344 h 685"/>
              <a:gd name="T22" fmla="*/ 344 w 687"/>
              <a:gd name="T23" fmla="*/ 0 h 685"/>
              <a:gd name="T24" fmla="*/ 388 w 687"/>
              <a:gd name="T25" fmla="*/ 293 h 685"/>
              <a:gd name="T26" fmla="*/ 299 w 687"/>
              <a:gd name="T27" fmla="*/ 204 h 685"/>
              <a:gd name="T28" fmla="*/ 388 w 687"/>
              <a:gd name="T29" fmla="*/ 115 h 685"/>
              <a:gd name="T30" fmla="*/ 477 w 687"/>
              <a:gd name="T31" fmla="*/ 204 h 685"/>
              <a:gd name="T32" fmla="*/ 388 w 687"/>
              <a:gd name="T33" fmla="*/ 293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87" h="685">
                <a:moveTo>
                  <a:pt x="344" y="0"/>
                </a:moveTo>
                <a:cubicBezTo>
                  <a:pt x="344" y="0"/>
                  <a:pt x="344" y="0"/>
                  <a:pt x="344" y="0"/>
                </a:cubicBezTo>
                <a:cubicBezTo>
                  <a:pt x="155" y="0"/>
                  <a:pt x="0" y="155"/>
                  <a:pt x="0" y="344"/>
                </a:cubicBezTo>
                <a:cubicBezTo>
                  <a:pt x="0" y="485"/>
                  <a:pt x="86" y="607"/>
                  <a:pt x="209" y="659"/>
                </a:cubicBezTo>
                <a:cubicBezTo>
                  <a:pt x="209" y="656"/>
                  <a:pt x="209" y="652"/>
                  <a:pt x="210" y="648"/>
                </a:cubicBezTo>
                <a:cubicBezTo>
                  <a:pt x="260" y="402"/>
                  <a:pt x="260" y="402"/>
                  <a:pt x="260" y="402"/>
                </a:cubicBezTo>
                <a:cubicBezTo>
                  <a:pt x="269" y="355"/>
                  <a:pt x="315" y="325"/>
                  <a:pt x="362" y="334"/>
                </a:cubicBezTo>
                <a:cubicBezTo>
                  <a:pt x="409" y="344"/>
                  <a:pt x="439" y="390"/>
                  <a:pt x="430" y="436"/>
                </a:cubicBezTo>
                <a:cubicBezTo>
                  <a:pt x="380" y="682"/>
                  <a:pt x="380" y="682"/>
                  <a:pt x="380" y="682"/>
                </a:cubicBezTo>
                <a:cubicBezTo>
                  <a:pt x="379" y="684"/>
                  <a:pt x="379" y="684"/>
                  <a:pt x="379" y="685"/>
                </a:cubicBezTo>
                <a:cubicBezTo>
                  <a:pt x="551" y="668"/>
                  <a:pt x="687" y="521"/>
                  <a:pt x="687" y="344"/>
                </a:cubicBezTo>
                <a:cubicBezTo>
                  <a:pt x="687" y="155"/>
                  <a:pt x="533" y="0"/>
                  <a:pt x="344" y="0"/>
                </a:cubicBezTo>
                <a:close/>
                <a:moveTo>
                  <a:pt x="388" y="293"/>
                </a:moveTo>
                <a:cubicBezTo>
                  <a:pt x="339" y="293"/>
                  <a:pt x="299" y="253"/>
                  <a:pt x="299" y="204"/>
                </a:cubicBezTo>
                <a:cubicBezTo>
                  <a:pt x="299" y="155"/>
                  <a:pt x="339" y="115"/>
                  <a:pt x="388" y="115"/>
                </a:cubicBezTo>
                <a:cubicBezTo>
                  <a:pt x="437" y="115"/>
                  <a:pt x="477" y="155"/>
                  <a:pt x="477" y="204"/>
                </a:cubicBezTo>
                <a:cubicBezTo>
                  <a:pt x="477" y="253"/>
                  <a:pt x="437" y="293"/>
                  <a:pt x="388" y="293"/>
                </a:cubicBezTo>
                <a:close/>
              </a:path>
            </a:pathLst>
          </a:custGeom>
          <a:solidFill>
            <a:srgbClr val="CC4B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Freeform 19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FBA0A1B2-675D-40DD-9B20-019CEA484537}"/>
              </a:ext>
            </a:extLst>
          </p:cNvPr>
          <p:cNvSpPr>
            <a:spLocks/>
          </p:cNvSpPr>
          <p:nvPr/>
        </p:nvSpPr>
        <p:spPr bwMode="auto">
          <a:xfrm>
            <a:off x="1316721" y="1281471"/>
            <a:ext cx="237933" cy="309587"/>
          </a:xfrm>
          <a:custGeom>
            <a:avLst/>
            <a:gdLst>
              <a:gd name="T0" fmla="*/ 320 w 368"/>
              <a:gd name="T1" fmla="*/ 141 h 477"/>
              <a:gd name="T2" fmla="*/ 291 w 368"/>
              <a:gd name="T3" fmla="*/ 119 h 477"/>
              <a:gd name="T4" fmla="*/ 263 w 368"/>
              <a:gd name="T5" fmla="*/ 77 h 477"/>
              <a:gd name="T6" fmla="*/ 183 w 368"/>
              <a:gd name="T7" fmla="*/ 54 h 477"/>
              <a:gd name="T8" fmla="*/ 106 w 368"/>
              <a:gd name="T9" fmla="*/ 72 h 477"/>
              <a:gd name="T10" fmla="*/ 76 w 368"/>
              <a:gd name="T11" fmla="*/ 123 h 477"/>
              <a:gd name="T12" fmla="*/ 99 w 368"/>
              <a:gd name="T13" fmla="*/ 168 h 477"/>
              <a:gd name="T14" fmla="*/ 187 w 368"/>
              <a:gd name="T15" fmla="*/ 197 h 477"/>
              <a:gd name="T16" fmla="*/ 280 w 368"/>
              <a:gd name="T17" fmla="*/ 223 h 477"/>
              <a:gd name="T18" fmla="*/ 342 w 368"/>
              <a:gd name="T19" fmla="*/ 264 h 477"/>
              <a:gd name="T20" fmla="*/ 368 w 368"/>
              <a:gd name="T21" fmla="*/ 339 h 477"/>
              <a:gd name="T22" fmla="*/ 321 w 368"/>
              <a:gd name="T23" fmla="*/ 438 h 477"/>
              <a:gd name="T24" fmla="*/ 197 w 368"/>
              <a:gd name="T25" fmla="*/ 477 h 477"/>
              <a:gd name="T26" fmla="*/ 51 w 368"/>
              <a:gd name="T27" fmla="*/ 434 h 477"/>
              <a:gd name="T28" fmla="*/ 4 w 368"/>
              <a:gd name="T29" fmla="*/ 351 h 477"/>
              <a:gd name="T30" fmla="*/ 29 w 368"/>
              <a:gd name="T31" fmla="*/ 318 h 477"/>
              <a:gd name="T32" fmla="*/ 32 w 368"/>
              <a:gd name="T33" fmla="*/ 318 h 477"/>
              <a:gd name="T34" fmla="*/ 62 w 368"/>
              <a:gd name="T35" fmla="*/ 340 h 477"/>
              <a:gd name="T36" fmla="*/ 101 w 368"/>
              <a:gd name="T37" fmla="*/ 397 h 477"/>
              <a:gd name="T38" fmla="*/ 194 w 368"/>
              <a:gd name="T39" fmla="*/ 422 h 477"/>
              <a:gd name="T40" fmla="*/ 277 w 368"/>
              <a:gd name="T41" fmla="*/ 401 h 477"/>
              <a:gd name="T42" fmla="*/ 309 w 368"/>
              <a:gd name="T43" fmla="*/ 343 h 477"/>
              <a:gd name="T44" fmla="*/ 276 w 368"/>
              <a:gd name="T45" fmla="*/ 288 h 477"/>
              <a:gd name="T46" fmla="*/ 165 w 368"/>
              <a:gd name="T47" fmla="*/ 254 h 477"/>
              <a:gd name="T48" fmla="*/ 53 w 368"/>
              <a:gd name="T49" fmla="*/ 207 h 477"/>
              <a:gd name="T50" fmla="*/ 18 w 368"/>
              <a:gd name="T51" fmla="*/ 127 h 477"/>
              <a:gd name="T52" fmla="*/ 62 w 368"/>
              <a:gd name="T53" fmla="*/ 36 h 477"/>
              <a:gd name="T54" fmla="*/ 180 w 368"/>
              <a:gd name="T55" fmla="*/ 0 h 477"/>
              <a:gd name="T56" fmla="*/ 304 w 368"/>
              <a:gd name="T57" fmla="*/ 36 h 477"/>
              <a:gd name="T58" fmla="*/ 349 w 368"/>
              <a:gd name="T59" fmla="*/ 108 h 477"/>
              <a:gd name="T60" fmla="*/ 324 w 368"/>
              <a:gd name="T61" fmla="*/ 140 h 477"/>
              <a:gd name="T62" fmla="*/ 320 w 368"/>
              <a:gd name="T63" fmla="*/ 141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68" h="477">
                <a:moveTo>
                  <a:pt x="320" y="141"/>
                </a:moveTo>
                <a:cubicBezTo>
                  <a:pt x="306" y="142"/>
                  <a:pt x="294" y="133"/>
                  <a:pt x="291" y="119"/>
                </a:cubicBezTo>
                <a:cubicBezTo>
                  <a:pt x="286" y="101"/>
                  <a:pt x="276" y="87"/>
                  <a:pt x="263" y="77"/>
                </a:cubicBezTo>
                <a:cubicBezTo>
                  <a:pt x="244" y="62"/>
                  <a:pt x="218" y="54"/>
                  <a:pt x="183" y="54"/>
                </a:cubicBezTo>
                <a:cubicBezTo>
                  <a:pt x="151" y="54"/>
                  <a:pt x="126" y="60"/>
                  <a:pt x="106" y="72"/>
                </a:cubicBezTo>
                <a:cubicBezTo>
                  <a:pt x="86" y="84"/>
                  <a:pt x="76" y="101"/>
                  <a:pt x="76" y="123"/>
                </a:cubicBezTo>
                <a:cubicBezTo>
                  <a:pt x="76" y="143"/>
                  <a:pt x="84" y="158"/>
                  <a:pt x="99" y="168"/>
                </a:cubicBezTo>
                <a:cubicBezTo>
                  <a:pt x="114" y="178"/>
                  <a:pt x="144" y="187"/>
                  <a:pt x="187" y="197"/>
                </a:cubicBezTo>
                <a:cubicBezTo>
                  <a:pt x="225" y="205"/>
                  <a:pt x="256" y="214"/>
                  <a:pt x="280" y="223"/>
                </a:cubicBezTo>
                <a:cubicBezTo>
                  <a:pt x="304" y="232"/>
                  <a:pt x="325" y="245"/>
                  <a:pt x="342" y="264"/>
                </a:cubicBezTo>
                <a:cubicBezTo>
                  <a:pt x="359" y="283"/>
                  <a:pt x="368" y="307"/>
                  <a:pt x="368" y="339"/>
                </a:cubicBezTo>
                <a:cubicBezTo>
                  <a:pt x="368" y="378"/>
                  <a:pt x="352" y="411"/>
                  <a:pt x="321" y="438"/>
                </a:cubicBezTo>
                <a:cubicBezTo>
                  <a:pt x="289" y="464"/>
                  <a:pt x="248" y="477"/>
                  <a:pt x="197" y="477"/>
                </a:cubicBezTo>
                <a:cubicBezTo>
                  <a:pt x="132" y="477"/>
                  <a:pt x="84" y="462"/>
                  <a:pt x="51" y="434"/>
                </a:cubicBezTo>
                <a:cubicBezTo>
                  <a:pt x="26" y="411"/>
                  <a:pt x="11" y="384"/>
                  <a:pt x="4" y="351"/>
                </a:cubicBezTo>
                <a:cubicBezTo>
                  <a:pt x="0" y="335"/>
                  <a:pt x="13" y="320"/>
                  <a:pt x="29" y="318"/>
                </a:cubicBezTo>
                <a:cubicBezTo>
                  <a:pt x="32" y="318"/>
                  <a:pt x="32" y="318"/>
                  <a:pt x="32" y="318"/>
                </a:cubicBezTo>
                <a:cubicBezTo>
                  <a:pt x="46" y="317"/>
                  <a:pt x="58" y="326"/>
                  <a:pt x="62" y="340"/>
                </a:cubicBezTo>
                <a:cubicBezTo>
                  <a:pt x="68" y="365"/>
                  <a:pt x="81" y="384"/>
                  <a:pt x="101" y="397"/>
                </a:cubicBezTo>
                <a:cubicBezTo>
                  <a:pt x="127" y="413"/>
                  <a:pt x="158" y="422"/>
                  <a:pt x="194" y="422"/>
                </a:cubicBezTo>
                <a:cubicBezTo>
                  <a:pt x="229" y="422"/>
                  <a:pt x="256" y="415"/>
                  <a:pt x="277" y="401"/>
                </a:cubicBezTo>
                <a:cubicBezTo>
                  <a:pt x="298" y="387"/>
                  <a:pt x="309" y="368"/>
                  <a:pt x="309" y="343"/>
                </a:cubicBezTo>
                <a:cubicBezTo>
                  <a:pt x="309" y="318"/>
                  <a:pt x="298" y="300"/>
                  <a:pt x="276" y="288"/>
                </a:cubicBezTo>
                <a:cubicBezTo>
                  <a:pt x="254" y="277"/>
                  <a:pt x="217" y="265"/>
                  <a:pt x="165" y="254"/>
                </a:cubicBezTo>
                <a:cubicBezTo>
                  <a:pt x="113" y="243"/>
                  <a:pt x="76" y="227"/>
                  <a:pt x="53" y="207"/>
                </a:cubicBezTo>
                <a:cubicBezTo>
                  <a:pt x="30" y="186"/>
                  <a:pt x="18" y="160"/>
                  <a:pt x="18" y="127"/>
                </a:cubicBezTo>
                <a:cubicBezTo>
                  <a:pt x="18" y="90"/>
                  <a:pt x="33" y="60"/>
                  <a:pt x="62" y="36"/>
                </a:cubicBezTo>
                <a:cubicBezTo>
                  <a:pt x="91" y="12"/>
                  <a:pt x="130" y="0"/>
                  <a:pt x="180" y="0"/>
                </a:cubicBezTo>
                <a:cubicBezTo>
                  <a:pt x="231" y="0"/>
                  <a:pt x="273" y="12"/>
                  <a:pt x="304" y="36"/>
                </a:cubicBezTo>
                <a:cubicBezTo>
                  <a:pt x="327" y="54"/>
                  <a:pt x="343" y="78"/>
                  <a:pt x="349" y="108"/>
                </a:cubicBezTo>
                <a:cubicBezTo>
                  <a:pt x="353" y="124"/>
                  <a:pt x="341" y="139"/>
                  <a:pt x="324" y="140"/>
                </a:cubicBezTo>
                <a:lnTo>
                  <a:pt x="320" y="141"/>
                </a:lnTo>
                <a:close/>
              </a:path>
            </a:pathLst>
          </a:custGeom>
          <a:solidFill>
            <a:srgbClr val="354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Freeform 20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8895173D-9045-411E-B47E-7FD23A13283E}"/>
              </a:ext>
            </a:extLst>
          </p:cNvPr>
          <p:cNvSpPr>
            <a:spLocks/>
          </p:cNvSpPr>
          <p:nvPr/>
        </p:nvSpPr>
        <p:spPr bwMode="auto">
          <a:xfrm>
            <a:off x="1603608" y="1286121"/>
            <a:ext cx="36921" cy="299742"/>
          </a:xfrm>
          <a:custGeom>
            <a:avLst/>
            <a:gdLst>
              <a:gd name="T0" fmla="*/ 29 w 57"/>
              <a:gd name="T1" fmla="*/ 462 h 462"/>
              <a:gd name="T2" fmla="*/ 29 w 57"/>
              <a:gd name="T3" fmla="*/ 462 h 462"/>
              <a:gd name="T4" fmla="*/ 0 w 57"/>
              <a:gd name="T5" fmla="*/ 434 h 462"/>
              <a:gd name="T6" fmla="*/ 0 w 57"/>
              <a:gd name="T7" fmla="*/ 29 h 462"/>
              <a:gd name="T8" fmla="*/ 29 w 57"/>
              <a:gd name="T9" fmla="*/ 0 h 462"/>
              <a:gd name="T10" fmla="*/ 29 w 57"/>
              <a:gd name="T11" fmla="*/ 0 h 462"/>
              <a:gd name="T12" fmla="*/ 57 w 57"/>
              <a:gd name="T13" fmla="*/ 29 h 462"/>
              <a:gd name="T14" fmla="*/ 57 w 57"/>
              <a:gd name="T15" fmla="*/ 434 h 462"/>
              <a:gd name="T16" fmla="*/ 29 w 57"/>
              <a:gd name="T17" fmla="*/ 462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" h="462">
                <a:moveTo>
                  <a:pt x="29" y="462"/>
                </a:moveTo>
                <a:cubicBezTo>
                  <a:pt x="29" y="462"/>
                  <a:pt x="29" y="462"/>
                  <a:pt x="29" y="462"/>
                </a:cubicBezTo>
                <a:cubicBezTo>
                  <a:pt x="13" y="462"/>
                  <a:pt x="0" y="449"/>
                  <a:pt x="0" y="43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3" y="0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44" y="0"/>
                  <a:pt x="57" y="13"/>
                  <a:pt x="57" y="29"/>
                </a:cubicBezTo>
                <a:cubicBezTo>
                  <a:pt x="57" y="434"/>
                  <a:pt x="57" y="434"/>
                  <a:pt x="57" y="434"/>
                </a:cubicBezTo>
                <a:cubicBezTo>
                  <a:pt x="57" y="449"/>
                  <a:pt x="44" y="462"/>
                  <a:pt x="29" y="462"/>
                </a:cubicBezTo>
                <a:close/>
              </a:path>
            </a:pathLst>
          </a:custGeom>
          <a:solidFill>
            <a:srgbClr val="354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Freeform 21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0A1E4CE6-4E33-4BA6-9D4F-22B8D5940A24}"/>
              </a:ext>
            </a:extLst>
          </p:cNvPr>
          <p:cNvSpPr>
            <a:spLocks noEditPoints="1"/>
          </p:cNvSpPr>
          <p:nvPr/>
        </p:nvSpPr>
        <p:spPr bwMode="auto">
          <a:xfrm>
            <a:off x="1696867" y="1286121"/>
            <a:ext cx="36100" cy="299742"/>
          </a:xfrm>
          <a:custGeom>
            <a:avLst/>
            <a:gdLst>
              <a:gd name="T0" fmla="*/ 28 w 56"/>
              <a:gd name="T1" fmla="*/ 65 h 462"/>
              <a:gd name="T2" fmla="*/ 28 w 56"/>
              <a:gd name="T3" fmla="*/ 65 h 462"/>
              <a:gd name="T4" fmla="*/ 0 w 56"/>
              <a:gd name="T5" fmla="*/ 36 h 462"/>
              <a:gd name="T6" fmla="*/ 0 w 56"/>
              <a:gd name="T7" fmla="*/ 29 h 462"/>
              <a:gd name="T8" fmla="*/ 28 w 56"/>
              <a:gd name="T9" fmla="*/ 0 h 462"/>
              <a:gd name="T10" fmla="*/ 28 w 56"/>
              <a:gd name="T11" fmla="*/ 0 h 462"/>
              <a:gd name="T12" fmla="*/ 56 w 56"/>
              <a:gd name="T13" fmla="*/ 29 h 462"/>
              <a:gd name="T14" fmla="*/ 56 w 56"/>
              <a:gd name="T15" fmla="*/ 36 h 462"/>
              <a:gd name="T16" fmla="*/ 28 w 56"/>
              <a:gd name="T17" fmla="*/ 65 h 462"/>
              <a:gd name="T18" fmla="*/ 28 w 56"/>
              <a:gd name="T19" fmla="*/ 462 h 462"/>
              <a:gd name="T20" fmla="*/ 28 w 56"/>
              <a:gd name="T21" fmla="*/ 462 h 462"/>
              <a:gd name="T22" fmla="*/ 0 w 56"/>
              <a:gd name="T23" fmla="*/ 434 h 462"/>
              <a:gd name="T24" fmla="*/ 0 w 56"/>
              <a:gd name="T25" fmla="*/ 156 h 462"/>
              <a:gd name="T26" fmla="*/ 28 w 56"/>
              <a:gd name="T27" fmla="*/ 128 h 462"/>
              <a:gd name="T28" fmla="*/ 28 w 56"/>
              <a:gd name="T29" fmla="*/ 128 h 462"/>
              <a:gd name="T30" fmla="*/ 56 w 56"/>
              <a:gd name="T31" fmla="*/ 156 h 462"/>
              <a:gd name="T32" fmla="*/ 56 w 56"/>
              <a:gd name="T33" fmla="*/ 434 h 462"/>
              <a:gd name="T34" fmla="*/ 28 w 56"/>
              <a:gd name="T35" fmla="*/ 462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6" h="462">
                <a:moveTo>
                  <a:pt x="28" y="65"/>
                </a:moveTo>
                <a:cubicBezTo>
                  <a:pt x="28" y="65"/>
                  <a:pt x="28" y="65"/>
                  <a:pt x="28" y="65"/>
                </a:cubicBezTo>
                <a:cubicBezTo>
                  <a:pt x="12" y="65"/>
                  <a:pt x="0" y="52"/>
                  <a:pt x="0" y="3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2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44" y="0"/>
                  <a:pt x="56" y="13"/>
                  <a:pt x="56" y="29"/>
                </a:cubicBezTo>
                <a:cubicBezTo>
                  <a:pt x="56" y="36"/>
                  <a:pt x="56" y="36"/>
                  <a:pt x="56" y="36"/>
                </a:cubicBezTo>
                <a:cubicBezTo>
                  <a:pt x="56" y="52"/>
                  <a:pt x="44" y="65"/>
                  <a:pt x="28" y="65"/>
                </a:cubicBezTo>
                <a:close/>
                <a:moveTo>
                  <a:pt x="28" y="462"/>
                </a:moveTo>
                <a:cubicBezTo>
                  <a:pt x="28" y="462"/>
                  <a:pt x="28" y="462"/>
                  <a:pt x="28" y="462"/>
                </a:cubicBezTo>
                <a:cubicBezTo>
                  <a:pt x="12" y="462"/>
                  <a:pt x="0" y="449"/>
                  <a:pt x="0" y="434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41"/>
                  <a:pt x="12" y="128"/>
                  <a:pt x="28" y="128"/>
                </a:cubicBezTo>
                <a:cubicBezTo>
                  <a:pt x="28" y="128"/>
                  <a:pt x="28" y="128"/>
                  <a:pt x="28" y="128"/>
                </a:cubicBezTo>
                <a:cubicBezTo>
                  <a:pt x="44" y="128"/>
                  <a:pt x="56" y="141"/>
                  <a:pt x="56" y="156"/>
                </a:cubicBezTo>
                <a:cubicBezTo>
                  <a:pt x="56" y="434"/>
                  <a:pt x="56" y="434"/>
                  <a:pt x="56" y="434"/>
                </a:cubicBezTo>
                <a:cubicBezTo>
                  <a:pt x="56" y="449"/>
                  <a:pt x="44" y="462"/>
                  <a:pt x="28" y="462"/>
                </a:cubicBezTo>
                <a:close/>
              </a:path>
            </a:pathLst>
          </a:custGeom>
          <a:solidFill>
            <a:srgbClr val="354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Freeform 22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53805563-2D7C-487B-AB41-2ABCDF5A2DB6}"/>
              </a:ext>
            </a:extLst>
          </p:cNvPr>
          <p:cNvSpPr>
            <a:spLocks noEditPoints="1"/>
          </p:cNvSpPr>
          <p:nvPr/>
        </p:nvSpPr>
        <p:spPr bwMode="auto">
          <a:xfrm>
            <a:off x="1235222" y="1286121"/>
            <a:ext cx="36647" cy="299742"/>
          </a:xfrm>
          <a:custGeom>
            <a:avLst/>
            <a:gdLst>
              <a:gd name="T0" fmla="*/ 29 w 57"/>
              <a:gd name="T1" fmla="*/ 65 h 462"/>
              <a:gd name="T2" fmla="*/ 29 w 57"/>
              <a:gd name="T3" fmla="*/ 65 h 462"/>
              <a:gd name="T4" fmla="*/ 0 w 57"/>
              <a:gd name="T5" fmla="*/ 36 h 462"/>
              <a:gd name="T6" fmla="*/ 0 w 57"/>
              <a:gd name="T7" fmla="*/ 29 h 462"/>
              <a:gd name="T8" fmla="*/ 29 w 57"/>
              <a:gd name="T9" fmla="*/ 0 h 462"/>
              <a:gd name="T10" fmla="*/ 29 w 57"/>
              <a:gd name="T11" fmla="*/ 0 h 462"/>
              <a:gd name="T12" fmla="*/ 57 w 57"/>
              <a:gd name="T13" fmla="*/ 29 h 462"/>
              <a:gd name="T14" fmla="*/ 57 w 57"/>
              <a:gd name="T15" fmla="*/ 36 h 462"/>
              <a:gd name="T16" fmla="*/ 29 w 57"/>
              <a:gd name="T17" fmla="*/ 65 h 462"/>
              <a:gd name="T18" fmla="*/ 29 w 57"/>
              <a:gd name="T19" fmla="*/ 462 h 462"/>
              <a:gd name="T20" fmla="*/ 29 w 57"/>
              <a:gd name="T21" fmla="*/ 462 h 462"/>
              <a:gd name="T22" fmla="*/ 0 w 57"/>
              <a:gd name="T23" fmla="*/ 434 h 462"/>
              <a:gd name="T24" fmla="*/ 0 w 57"/>
              <a:gd name="T25" fmla="*/ 156 h 462"/>
              <a:gd name="T26" fmla="*/ 29 w 57"/>
              <a:gd name="T27" fmla="*/ 128 h 462"/>
              <a:gd name="T28" fmla="*/ 29 w 57"/>
              <a:gd name="T29" fmla="*/ 128 h 462"/>
              <a:gd name="T30" fmla="*/ 57 w 57"/>
              <a:gd name="T31" fmla="*/ 156 h 462"/>
              <a:gd name="T32" fmla="*/ 57 w 57"/>
              <a:gd name="T33" fmla="*/ 434 h 462"/>
              <a:gd name="T34" fmla="*/ 29 w 57"/>
              <a:gd name="T35" fmla="*/ 462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7" h="462">
                <a:moveTo>
                  <a:pt x="29" y="65"/>
                </a:moveTo>
                <a:cubicBezTo>
                  <a:pt x="29" y="65"/>
                  <a:pt x="29" y="65"/>
                  <a:pt x="29" y="65"/>
                </a:cubicBezTo>
                <a:cubicBezTo>
                  <a:pt x="13" y="65"/>
                  <a:pt x="0" y="52"/>
                  <a:pt x="0" y="3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3" y="0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44" y="0"/>
                  <a:pt x="57" y="13"/>
                  <a:pt x="57" y="29"/>
                </a:cubicBezTo>
                <a:cubicBezTo>
                  <a:pt x="57" y="36"/>
                  <a:pt x="57" y="36"/>
                  <a:pt x="57" y="36"/>
                </a:cubicBezTo>
                <a:cubicBezTo>
                  <a:pt x="57" y="52"/>
                  <a:pt x="44" y="65"/>
                  <a:pt x="29" y="65"/>
                </a:cubicBezTo>
                <a:close/>
                <a:moveTo>
                  <a:pt x="29" y="462"/>
                </a:moveTo>
                <a:cubicBezTo>
                  <a:pt x="29" y="462"/>
                  <a:pt x="29" y="462"/>
                  <a:pt x="29" y="462"/>
                </a:cubicBezTo>
                <a:cubicBezTo>
                  <a:pt x="13" y="462"/>
                  <a:pt x="0" y="449"/>
                  <a:pt x="0" y="434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41"/>
                  <a:pt x="13" y="128"/>
                  <a:pt x="29" y="128"/>
                </a:cubicBezTo>
                <a:cubicBezTo>
                  <a:pt x="29" y="128"/>
                  <a:pt x="29" y="128"/>
                  <a:pt x="29" y="128"/>
                </a:cubicBezTo>
                <a:cubicBezTo>
                  <a:pt x="44" y="128"/>
                  <a:pt x="57" y="141"/>
                  <a:pt x="57" y="156"/>
                </a:cubicBezTo>
                <a:cubicBezTo>
                  <a:pt x="57" y="434"/>
                  <a:pt x="57" y="434"/>
                  <a:pt x="57" y="434"/>
                </a:cubicBezTo>
                <a:cubicBezTo>
                  <a:pt x="57" y="449"/>
                  <a:pt x="44" y="462"/>
                  <a:pt x="29" y="462"/>
                </a:cubicBezTo>
                <a:close/>
              </a:path>
            </a:pathLst>
          </a:custGeom>
          <a:solidFill>
            <a:srgbClr val="354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Freeform 23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F5B09A70-BD5C-4AEC-8E34-1AB2A86C5B9E}"/>
              </a:ext>
            </a:extLst>
          </p:cNvPr>
          <p:cNvSpPr>
            <a:spLocks noEditPoints="1"/>
          </p:cNvSpPr>
          <p:nvPr/>
        </p:nvSpPr>
        <p:spPr bwMode="auto">
          <a:xfrm>
            <a:off x="1776451" y="1286121"/>
            <a:ext cx="187338" cy="304938"/>
          </a:xfrm>
          <a:custGeom>
            <a:avLst/>
            <a:gdLst>
              <a:gd name="T0" fmla="*/ 264 w 290"/>
              <a:gd name="T1" fmla="*/ 462 h 470"/>
              <a:gd name="T2" fmla="*/ 264 w 290"/>
              <a:gd name="T3" fmla="*/ 462 h 470"/>
              <a:gd name="T4" fmla="*/ 237 w 290"/>
              <a:gd name="T5" fmla="*/ 436 h 470"/>
              <a:gd name="T6" fmla="*/ 237 w 290"/>
              <a:gd name="T7" fmla="*/ 420 h 470"/>
              <a:gd name="T8" fmla="*/ 236 w 290"/>
              <a:gd name="T9" fmla="*/ 420 h 470"/>
              <a:gd name="T10" fmla="*/ 144 w 290"/>
              <a:gd name="T11" fmla="*/ 470 h 470"/>
              <a:gd name="T12" fmla="*/ 41 w 290"/>
              <a:gd name="T13" fmla="*/ 421 h 470"/>
              <a:gd name="T14" fmla="*/ 0 w 290"/>
              <a:gd name="T15" fmla="*/ 295 h 470"/>
              <a:gd name="T16" fmla="*/ 39 w 290"/>
              <a:gd name="T17" fmla="*/ 167 h 470"/>
              <a:gd name="T18" fmla="*/ 141 w 290"/>
              <a:gd name="T19" fmla="*/ 120 h 470"/>
              <a:gd name="T20" fmla="*/ 232 w 290"/>
              <a:gd name="T21" fmla="*/ 166 h 470"/>
              <a:gd name="T22" fmla="*/ 234 w 290"/>
              <a:gd name="T23" fmla="*/ 166 h 470"/>
              <a:gd name="T24" fmla="*/ 234 w 290"/>
              <a:gd name="T25" fmla="*/ 27 h 470"/>
              <a:gd name="T26" fmla="*/ 260 w 290"/>
              <a:gd name="T27" fmla="*/ 0 h 470"/>
              <a:gd name="T28" fmla="*/ 264 w 290"/>
              <a:gd name="T29" fmla="*/ 0 h 470"/>
              <a:gd name="T30" fmla="*/ 290 w 290"/>
              <a:gd name="T31" fmla="*/ 27 h 470"/>
              <a:gd name="T32" fmla="*/ 290 w 290"/>
              <a:gd name="T33" fmla="*/ 436 h 470"/>
              <a:gd name="T34" fmla="*/ 264 w 290"/>
              <a:gd name="T35" fmla="*/ 462 h 470"/>
              <a:gd name="T36" fmla="*/ 150 w 290"/>
              <a:gd name="T37" fmla="*/ 423 h 470"/>
              <a:gd name="T38" fmla="*/ 213 w 290"/>
              <a:gd name="T39" fmla="*/ 393 h 470"/>
              <a:gd name="T40" fmla="*/ 239 w 290"/>
              <a:gd name="T41" fmla="*/ 300 h 470"/>
              <a:gd name="T42" fmla="*/ 215 w 290"/>
              <a:gd name="T43" fmla="*/ 203 h 470"/>
              <a:gd name="T44" fmla="*/ 147 w 290"/>
              <a:gd name="T45" fmla="*/ 167 h 470"/>
              <a:gd name="T46" fmla="*/ 81 w 290"/>
              <a:gd name="T47" fmla="*/ 202 h 470"/>
              <a:gd name="T48" fmla="*/ 58 w 290"/>
              <a:gd name="T49" fmla="*/ 295 h 470"/>
              <a:gd name="T50" fmla="*/ 70 w 290"/>
              <a:gd name="T51" fmla="*/ 366 h 470"/>
              <a:gd name="T52" fmla="*/ 104 w 290"/>
              <a:gd name="T53" fmla="*/ 409 h 470"/>
              <a:gd name="T54" fmla="*/ 150 w 290"/>
              <a:gd name="T55" fmla="*/ 423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90" h="470">
                <a:moveTo>
                  <a:pt x="264" y="462"/>
                </a:moveTo>
                <a:cubicBezTo>
                  <a:pt x="264" y="462"/>
                  <a:pt x="264" y="462"/>
                  <a:pt x="264" y="462"/>
                </a:cubicBezTo>
                <a:cubicBezTo>
                  <a:pt x="249" y="462"/>
                  <a:pt x="237" y="450"/>
                  <a:pt x="237" y="436"/>
                </a:cubicBezTo>
                <a:cubicBezTo>
                  <a:pt x="237" y="420"/>
                  <a:pt x="237" y="420"/>
                  <a:pt x="237" y="420"/>
                </a:cubicBezTo>
                <a:cubicBezTo>
                  <a:pt x="236" y="420"/>
                  <a:pt x="236" y="420"/>
                  <a:pt x="236" y="420"/>
                </a:cubicBezTo>
                <a:cubicBezTo>
                  <a:pt x="216" y="453"/>
                  <a:pt x="185" y="470"/>
                  <a:pt x="144" y="470"/>
                </a:cubicBezTo>
                <a:cubicBezTo>
                  <a:pt x="103" y="470"/>
                  <a:pt x="69" y="454"/>
                  <a:pt x="41" y="421"/>
                </a:cubicBezTo>
                <a:cubicBezTo>
                  <a:pt x="14" y="389"/>
                  <a:pt x="0" y="347"/>
                  <a:pt x="0" y="295"/>
                </a:cubicBezTo>
                <a:cubicBezTo>
                  <a:pt x="0" y="241"/>
                  <a:pt x="13" y="199"/>
                  <a:pt x="39" y="167"/>
                </a:cubicBezTo>
                <a:cubicBezTo>
                  <a:pt x="65" y="136"/>
                  <a:pt x="99" y="120"/>
                  <a:pt x="141" y="120"/>
                </a:cubicBezTo>
                <a:cubicBezTo>
                  <a:pt x="181" y="120"/>
                  <a:pt x="212" y="136"/>
                  <a:pt x="232" y="166"/>
                </a:cubicBezTo>
                <a:cubicBezTo>
                  <a:pt x="234" y="166"/>
                  <a:pt x="234" y="166"/>
                  <a:pt x="234" y="166"/>
                </a:cubicBezTo>
                <a:cubicBezTo>
                  <a:pt x="234" y="27"/>
                  <a:pt x="234" y="27"/>
                  <a:pt x="234" y="27"/>
                </a:cubicBezTo>
                <a:cubicBezTo>
                  <a:pt x="234" y="12"/>
                  <a:pt x="245" y="0"/>
                  <a:pt x="260" y="0"/>
                </a:cubicBezTo>
                <a:cubicBezTo>
                  <a:pt x="264" y="0"/>
                  <a:pt x="264" y="0"/>
                  <a:pt x="264" y="0"/>
                </a:cubicBezTo>
                <a:cubicBezTo>
                  <a:pt x="278" y="0"/>
                  <a:pt x="290" y="12"/>
                  <a:pt x="290" y="27"/>
                </a:cubicBezTo>
                <a:cubicBezTo>
                  <a:pt x="290" y="436"/>
                  <a:pt x="290" y="436"/>
                  <a:pt x="290" y="436"/>
                </a:cubicBezTo>
                <a:cubicBezTo>
                  <a:pt x="290" y="450"/>
                  <a:pt x="278" y="462"/>
                  <a:pt x="264" y="462"/>
                </a:cubicBezTo>
                <a:close/>
                <a:moveTo>
                  <a:pt x="150" y="423"/>
                </a:moveTo>
                <a:cubicBezTo>
                  <a:pt x="175" y="423"/>
                  <a:pt x="196" y="413"/>
                  <a:pt x="213" y="393"/>
                </a:cubicBezTo>
                <a:cubicBezTo>
                  <a:pt x="230" y="372"/>
                  <a:pt x="239" y="342"/>
                  <a:pt x="239" y="300"/>
                </a:cubicBezTo>
                <a:cubicBezTo>
                  <a:pt x="239" y="260"/>
                  <a:pt x="231" y="227"/>
                  <a:pt x="215" y="203"/>
                </a:cubicBezTo>
                <a:cubicBezTo>
                  <a:pt x="199" y="179"/>
                  <a:pt x="177" y="167"/>
                  <a:pt x="147" y="167"/>
                </a:cubicBezTo>
                <a:cubicBezTo>
                  <a:pt x="118" y="167"/>
                  <a:pt x="96" y="178"/>
                  <a:pt x="81" y="202"/>
                </a:cubicBezTo>
                <a:cubicBezTo>
                  <a:pt x="66" y="226"/>
                  <a:pt x="58" y="257"/>
                  <a:pt x="58" y="295"/>
                </a:cubicBezTo>
                <a:cubicBezTo>
                  <a:pt x="58" y="323"/>
                  <a:pt x="62" y="346"/>
                  <a:pt x="70" y="366"/>
                </a:cubicBezTo>
                <a:cubicBezTo>
                  <a:pt x="78" y="385"/>
                  <a:pt x="90" y="399"/>
                  <a:pt x="104" y="409"/>
                </a:cubicBezTo>
                <a:cubicBezTo>
                  <a:pt x="119" y="419"/>
                  <a:pt x="134" y="423"/>
                  <a:pt x="150" y="423"/>
                </a:cubicBezTo>
                <a:close/>
              </a:path>
            </a:pathLst>
          </a:custGeom>
          <a:solidFill>
            <a:srgbClr val="354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Freeform 24">
            <a:extLst>
              <a:ext uri="{FF2B5EF4-FFF2-40B4-BE49-F238E27FC236}">
                <a16:creationId xmlns="" xmlns:a14="http://schemas.microsoft.com/office/drawing/2010/main" xmlns:p14="http://schemas.microsoft.com/office/powerpoint/2010/main" xmlns:mc="http://schemas.openxmlformats.org/markup-compatibility/2006" xmlns:a16="http://schemas.microsoft.com/office/drawing/2014/main" id="{3776C0FC-51B4-43E9-A802-9FD933C30A06}"/>
              </a:ext>
            </a:extLst>
          </p:cNvPr>
          <p:cNvSpPr>
            <a:spLocks noEditPoints="1"/>
          </p:cNvSpPr>
          <p:nvPr/>
        </p:nvSpPr>
        <p:spPr bwMode="auto">
          <a:xfrm>
            <a:off x="2009735" y="1363791"/>
            <a:ext cx="199371" cy="227268"/>
          </a:xfrm>
          <a:custGeom>
            <a:avLst/>
            <a:gdLst>
              <a:gd name="T0" fmla="*/ 280 w 308"/>
              <a:gd name="T1" fmla="*/ 189 h 350"/>
              <a:gd name="T2" fmla="*/ 68 w 308"/>
              <a:gd name="T3" fmla="*/ 189 h 350"/>
              <a:gd name="T4" fmla="*/ 59 w 308"/>
              <a:gd name="T5" fmla="*/ 200 h 350"/>
              <a:gd name="T6" fmla="*/ 89 w 308"/>
              <a:gd name="T7" fmla="*/ 274 h 350"/>
              <a:gd name="T8" fmla="*/ 160 w 308"/>
              <a:gd name="T9" fmla="*/ 303 h 350"/>
              <a:gd name="T10" fmla="*/ 214 w 308"/>
              <a:gd name="T11" fmla="*/ 286 h 350"/>
              <a:gd name="T12" fmla="*/ 239 w 308"/>
              <a:gd name="T13" fmla="*/ 255 h 350"/>
              <a:gd name="T14" fmla="*/ 272 w 308"/>
              <a:gd name="T15" fmla="*/ 237 h 350"/>
              <a:gd name="T16" fmla="*/ 272 w 308"/>
              <a:gd name="T17" fmla="*/ 237 h 350"/>
              <a:gd name="T18" fmla="*/ 293 w 308"/>
              <a:gd name="T19" fmla="*/ 277 h 350"/>
              <a:gd name="T20" fmla="*/ 254 w 308"/>
              <a:gd name="T21" fmla="*/ 322 h 350"/>
              <a:gd name="T22" fmla="*/ 160 w 308"/>
              <a:gd name="T23" fmla="*/ 350 h 350"/>
              <a:gd name="T24" fmla="*/ 42 w 308"/>
              <a:gd name="T25" fmla="*/ 304 h 350"/>
              <a:gd name="T26" fmla="*/ 0 w 308"/>
              <a:gd name="T27" fmla="*/ 178 h 350"/>
              <a:gd name="T28" fmla="*/ 41 w 308"/>
              <a:gd name="T29" fmla="*/ 50 h 350"/>
              <a:gd name="T30" fmla="*/ 157 w 308"/>
              <a:gd name="T31" fmla="*/ 0 h 350"/>
              <a:gd name="T32" fmla="*/ 227 w 308"/>
              <a:gd name="T33" fmla="*/ 16 h 350"/>
              <a:gd name="T34" fmla="*/ 284 w 308"/>
              <a:gd name="T35" fmla="*/ 71 h 350"/>
              <a:gd name="T36" fmla="*/ 307 w 308"/>
              <a:gd name="T37" fmla="*/ 161 h 350"/>
              <a:gd name="T38" fmla="*/ 280 w 308"/>
              <a:gd name="T39" fmla="*/ 189 h 350"/>
              <a:gd name="T40" fmla="*/ 245 w 308"/>
              <a:gd name="T41" fmla="*/ 143 h 350"/>
              <a:gd name="T42" fmla="*/ 249 w 308"/>
              <a:gd name="T43" fmla="*/ 137 h 350"/>
              <a:gd name="T44" fmla="*/ 218 w 308"/>
              <a:gd name="T45" fmla="*/ 69 h 350"/>
              <a:gd name="T46" fmla="*/ 157 w 308"/>
              <a:gd name="T47" fmla="*/ 47 h 350"/>
              <a:gd name="T48" fmla="*/ 91 w 308"/>
              <a:gd name="T49" fmla="*/ 73 h 350"/>
              <a:gd name="T50" fmla="*/ 63 w 308"/>
              <a:gd name="T51" fmla="*/ 127 h 350"/>
              <a:gd name="T52" fmla="*/ 75 w 308"/>
              <a:gd name="T53" fmla="*/ 143 h 350"/>
              <a:gd name="T54" fmla="*/ 245 w 308"/>
              <a:gd name="T55" fmla="*/ 143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08" h="350">
                <a:moveTo>
                  <a:pt x="280" y="189"/>
                </a:moveTo>
                <a:cubicBezTo>
                  <a:pt x="68" y="189"/>
                  <a:pt x="68" y="189"/>
                  <a:pt x="68" y="189"/>
                </a:cubicBezTo>
                <a:cubicBezTo>
                  <a:pt x="63" y="189"/>
                  <a:pt x="58" y="194"/>
                  <a:pt x="59" y="200"/>
                </a:cubicBezTo>
                <a:cubicBezTo>
                  <a:pt x="62" y="232"/>
                  <a:pt x="72" y="256"/>
                  <a:pt x="89" y="274"/>
                </a:cubicBezTo>
                <a:cubicBezTo>
                  <a:pt x="108" y="294"/>
                  <a:pt x="132" y="303"/>
                  <a:pt x="160" y="303"/>
                </a:cubicBezTo>
                <a:cubicBezTo>
                  <a:pt x="181" y="303"/>
                  <a:pt x="200" y="298"/>
                  <a:pt x="214" y="286"/>
                </a:cubicBezTo>
                <a:cubicBezTo>
                  <a:pt x="224" y="278"/>
                  <a:pt x="232" y="268"/>
                  <a:pt x="239" y="255"/>
                </a:cubicBezTo>
                <a:cubicBezTo>
                  <a:pt x="246" y="243"/>
                  <a:pt x="258" y="236"/>
                  <a:pt x="272" y="237"/>
                </a:cubicBezTo>
                <a:cubicBezTo>
                  <a:pt x="272" y="237"/>
                  <a:pt x="272" y="237"/>
                  <a:pt x="272" y="237"/>
                </a:cubicBezTo>
                <a:cubicBezTo>
                  <a:pt x="291" y="240"/>
                  <a:pt x="301" y="260"/>
                  <a:pt x="293" y="277"/>
                </a:cubicBezTo>
                <a:cubicBezTo>
                  <a:pt x="283" y="295"/>
                  <a:pt x="270" y="310"/>
                  <a:pt x="254" y="322"/>
                </a:cubicBezTo>
                <a:cubicBezTo>
                  <a:pt x="229" y="341"/>
                  <a:pt x="198" y="350"/>
                  <a:pt x="160" y="350"/>
                </a:cubicBezTo>
                <a:cubicBezTo>
                  <a:pt x="110" y="350"/>
                  <a:pt x="70" y="335"/>
                  <a:pt x="42" y="304"/>
                </a:cubicBezTo>
                <a:cubicBezTo>
                  <a:pt x="14" y="273"/>
                  <a:pt x="0" y="231"/>
                  <a:pt x="0" y="178"/>
                </a:cubicBezTo>
                <a:cubicBezTo>
                  <a:pt x="0" y="125"/>
                  <a:pt x="13" y="82"/>
                  <a:pt x="41" y="50"/>
                </a:cubicBezTo>
                <a:cubicBezTo>
                  <a:pt x="68" y="17"/>
                  <a:pt x="107" y="0"/>
                  <a:pt x="157" y="0"/>
                </a:cubicBezTo>
                <a:cubicBezTo>
                  <a:pt x="181" y="0"/>
                  <a:pt x="204" y="6"/>
                  <a:pt x="227" y="16"/>
                </a:cubicBezTo>
                <a:cubicBezTo>
                  <a:pt x="250" y="27"/>
                  <a:pt x="269" y="45"/>
                  <a:pt x="284" y="71"/>
                </a:cubicBezTo>
                <a:cubicBezTo>
                  <a:pt x="297" y="92"/>
                  <a:pt x="305" y="122"/>
                  <a:pt x="307" y="161"/>
                </a:cubicBezTo>
                <a:cubicBezTo>
                  <a:pt x="308" y="176"/>
                  <a:pt x="296" y="189"/>
                  <a:pt x="280" y="189"/>
                </a:cubicBezTo>
                <a:close/>
                <a:moveTo>
                  <a:pt x="245" y="143"/>
                </a:moveTo>
                <a:cubicBezTo>
                  <a:pt x="247" y="143"/>
                  <a:pt x="250" y="140"/>
                  <a:pt x="249" y="137"/>
                </a:cubicBezTo>
                <a:cubicBezTo>
                  <a:pt x="246" y="106"/>
                  <a:pt x="236" y="83"/>
                  <a:pt x="218" y="69"/>
                </a:cubicBezTo>
                <a:cubicBezTo>
                  <a:pt x="199" y="54"/>
                  <a:pt x="179" y="47"/>
                  <a:pt x="157" y="47"/>
                </a:cubicBezTo>
                <a:cubicBezTo>
                  <a:pt x="130" y="47"/>
                  <a:pt x="108" y="56"/>
                  <a:pt x="91" y="73"/>
                </a:cubicBezTo>
                <a:cubicBezTo>
                  <a:pt x="77" y="88"/>
                  <a:pt x="68" y="106"/>
                  <a:pt x="63" y="127"/>
                </a:cubicBezTo>
                <a:cubicBezTo>
                  <a:pt x="62" y="135"/>
                  <a:pt x="67" y="143"/>
                  <a:pt x="75" y="143"/>
                </a:cubicBezTo>
                <a:lnTo>
                  <a:pt x="245" y="143"/>
                </a:lnTo>
                <a:close/>
              </a:path>
            </a:pathLst>
          </a:custGeom>
          <a:solidFill>
            <a:srgbClr val="354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a16="http://schemas.microsoft.com/office/drawing/2014/main" xmlns:a14="http://schemas.microsoft.com/office/drawing/2010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90725" y="2590800"/>
            <a:ext cx="52245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5152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 flipH="1">
            <a:off x="669925" y="1130300"/>
            <a:ext cx="2019300" cy="2726755"/>
            <a:chOff x="189728" y="1130300"/>
            <a:chExt cx="2489972" cy="3362325"/>
          </a:xfrm>
        </p:grpSpPr>
        <p:sp>
          <p:nvSpPr>
            <p:cNvPr id="8" name="Freeform 14"/>
            <p:cNvSpPr>
              <a:spLocks/>
            </p:cNvSpPr>
            <p:nvPr userDrawn="1"/>
          </p:nvSpPr>
          <p:spPr bwMode="auto">
            <a:xfrm>
              <a:off x="999154" y="1130300"/>
              <a:ext cx="1186993" cy="1681780"/>
            </a:xfrm>
            <a:custGeom>
              <a:avLst/>
              <a:gdLst>
                <a:gd name="T0" fmla="*/ 0 w 1023"/>
                <a:gd name="T1" fmla="*/ 0 h 1449"/>
                <a:gd name="T2" fmla="*/ 0 w 1023"/>
                <a:gd name="T3" fmla="*/ 1449 h 1449"/>
                <a:gd name="T4" fmla="*/ 1023 w 1023"/>
                <a:gd name="T5" fmla="*/ 425 h 1449"/>
                <a:gd name="T6" fmla="*/ 0 w 1023"/>
                <a:gd name="T7" fmla="*/ 0 h 1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3" h="1449">
                  <a:moveTo>
                    <a:pt x="0" y="0"/>
                  </a:moveTo>
                  <a:cubicBezTo>
                    <a:pt x="0" y="1449"/>
                    <a:pt x="0" y="1449"/>
                    <a:pt x="0" y="1449"/>
                  </a:cubicBezTo>
                  <a:cubicBezTo>
                    <a:pt x="1023" y="425"/>
                    <a:pt x="1023" y="425"/>
                    <a:pt x="1023" y="425"/>
                  </a:cubicBezTo>
                  <a:cubicBezTo>
                    <a:pt x="761" y="163"/>
                    <a:pt x="399" y="0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5"/>
            <p:cNvSpPr>
              <a:spLocks/>
            </p:cNvSpPr>
            <p:nvPr userDrawn="1"/>
          </p:nvSpPr>
          <p:spPr bwMode="auto">
            <a:xfrm>
              <a:off x="999154" y="1623853"/>
              <a:ext cx="1680546" cy="1188227"/>
            </a:xfrm>
            <a:custGeom>
              <a:avLst/>
              <a:gdLst>
                <a:gd name="T0" fmla="*/ 1023 w 1448"/>
                <a:gd name="T1" fmla="*/ 0 h 1024"/>
                <a:gd name="T2" fmla="*/ 0 w 1448"/>
                <a:gd name="T3" fmla="*/ 1024 h 1024"/>
                <a:gd name="T4" fmla="*/ 1448 w 1448"/>
                <a:gd name="T5" fmla="*/ 1024 h 1024"/>
                <a:gd name="T6" fmla="*/ 1023 w 1448"/>
                <a:gd name="T7" fmla="*/ 0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8" h="1024">
                  <a:moveTo>
                    <a:pt x="1023" y="0"/>
                  </a:moveTo>
                  <a:cubicBezTo>
                    <a:pt x="0" y="1024"/>
                    <a:pt x="0" y="1024"/>
                    <a:pt x="0" y="1024"/>
                  </a:cubicBezTo>
                  <a:cubicBezTo>
                    <a:pt x="1448" y="1024"/>
                    <a:pt x="1448" y="1024"/>
                    <a:pt x="1448" y="1024"/>
                  </a:cubicBezTo>
                  <a:cubicBezTo>
                    <a:pt x="1448" y="653"/>
                    <a:pt x="1306" y="282"/>
                    <a:pt x="102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6"/>
            <p:cNvSpPr>
              <a:spLocks/>
            </p:cNvSpPr>
            <p:nvPr userDrawn="1"/>
          </p:nvSpPr>
          <p:spPr bwMode="auto">
            <a:xfrm>
              <a:off x="999154" y="2812079"/>
              <a:ext cx="1680546" cy="1188227"/>
            </a:xfrm>
            <a:custGeom>
              <a:avLst/>
              <a:gdLst>
                <a:gd name="T0" fmla="*/ 1448 w 1448"/>
                <a:gd name="T1" fmla="*/ 0 h 1024"/>
                <a:gd name="T2" fmla="*/ 0 w 1448"/>
                <a:gd name="T3" fmla="*/ 0 h 1024"/>
                <a:gd name="T4" fmla="*/ 1023 w 1448"/>
                <a:gd name="T5" fmla="*/ 1024 h 1024"/>
                <a:gd name="T6" fmla="*/ 1448 w 1448"/>
                <a:gd name="T7" fmla="*/ 0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8" h="1024">
                  <a:moveTo>
                    <a:pt x="144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23" y="1024"/>
                    <a:pt x="1023" y="1024"/>
                    <a:pt x="1023" y="1024"/>
                  </a:cubicBezTo>
                  <a:cubicBezTo>
                    <a:pt x="1286" y="761"/>
                    <a:pt x="1448" y="399"/>
                    <a:pt x="144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7"/>
            <p:cNvSpPr>
              <a:spLocks/>
            </p:cNvSpPr>
            <p:nvPr userDrawn="1"/>
          </p:nvSpPr>
          <p:spPr bwMode="auto">
            <a:xfrm>
              <a:off x="999154" y="2812079"/>
              <a:ext cx="1186993" cy="1680546"/>
            </a:xfrm>
            <a:custGeom>
              <a:avLst/>
              <a:gdLst>
                <a:gd name="T0" fmla="*/ 1023 w 1023"/>
                <a:gd name="T1" fmla="*/ 1024 h 1448"/>
                <a:gd name="T2" fmla="*/ 0 w 1023"/>
                <a:gd name="T3" fmla="*/ 0 h 1448"/>
                <a:gd name="T4" fmla="*/ 0 w 1023"/>
                <a:gd name="T5" fmla="*/ 1448 h 1448"/>
                <a:gd name="T6" fmla="*/ 1023 w 1023"/>
                <a:gd name="T7" fmla="*/ 1024 h 1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3" h="1448">
                  <a:moveTo>
                    <a:pt x="1023" y="102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48"/>
                    <a:pt x="0" y="1448"/>
                    <a:pt x="0" y="1448"/>
                  </a:cubicBezTo>
                  <a:cubicBezTo>
                    <a:pt x="370" y="1448"/>
                    <a:pt x="741" y="1306"/>
                    <a:pt x="1023" y="10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22"/>
            <p:cNvSpPr>
              <a:spLocks noChangeArrowheads="1"/>
            </p:cNvSpPr>
            <p:nvPr userDrawn="1"/>
          </p:nvSpPr>
          <p:spPr bwMode="auto">
            <a:xfrm>
              <a:off x="189728" y="2002653"/>
              <a:ext cx="1617618" cy="16176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p14="http://schemas.microsoft.com/office/powerpoint/2010/main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1668004" y="2046742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6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6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753F7D7-4491-4AEB-BE09-F7F173D3E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CFBD765-4C97-47E6-99C7-1A61B0C3A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3427B6A-1DDE-4AE9-8492-7E95121BC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6" name="iṥḻiḋ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22AD918-C604-4092-A258-53150EFE5E0C}"/>
              </a:ext>
            </a:extLst>
          </p:cNvPr>
          <p:cNvSpPr/>
          <p:nvPr/>
        </p:nvSpPr>
        <p:spPr>
          <a:xfrm>
            <a:off x="0" y="0"/>
            <a:ext cx="12192000" cy="4437112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íṧľï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93C3112-4B55-4EF5-91AE-58A88CD2995B}"/>
              </a:ext>
            </a:extLst>
          </p:cNvPr>
          <p:cNvSpPr/>
          <p:nvPr/>
        </p:nvSpPr>
        <p:spPr>
          <a:xfrm>
            <a:off x="995301" y="1168327"/>
            <a:ext cx="10201398" cy="3268786"/>
          </a:xfrm>
          <a:prstGeom prst="rect">
            <a:avLst/>
          </a:prstGeom>
          <a:solidFill>
            <a:srgbClr val="000000">
              <a:alpha val="67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ïṣľí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26FC8F8-8321-4DA8-84ED-46F05D5CA9CD}"/>
              </a:ext>
            </a:extLst>
          </p:cNvPr>
          <p:cNvSpPr txBox="1"/>
          <p:nvPr/>
        </p:nvSpPr>
        <p:spPr>
          <a:xfrm>
            <a:off x="3485143" y="5311478"/>
            <a:ext cx="2578029" cy="477631"/>
          </a:xfrm>
          <a:prstGeom prst="rect">
            <a:avLst/>
          </a:prstGeom>
          <a:noFill/>
        </p:spPr>
        <p:txBody>
          <a:bodyPr wrap="square" lIns="0" tIns="0" rIns="0" bIns="0" anchor="ctr">
            <a:normAutofit/>
          </a:bodyPr>
          <a:lstStyle/>
          <a:p>
            <a:pPr algn="ct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32" name="îṧḻî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05CB0DD-4E8D-430D-97B2-59C832A0AB42}"/>
              </a:ext>
            </a:extLst>
          </p:cNvPr>
          <p:cNvSpPr/>
          <p:nvPr/>
        </p:nvSpPr>
        <p:spPr>
          <a:xfrm>
            <a:off x="3485143" y="5005102"/>
            <a:ext cx="2578029" cy="306375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sz="1600" b="1"/>
              <a:t>标题文本预设</a:t>
            </a:r>
            <a:endParaRPr lang="zh-CN" altLang="en-US" sz="1600" b="1" dirty="0"/>
          </a:p>
        </p:txBody>
      </p:sp>
      <p:sp>
        <p:nvSpPr>
          <p:cNvPr id="29" name="i$ľíḍ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A5C02B7-820C-4543-A2EB-D15515E34E7E}"/>
              </a:ext>
            </a:extLst>
          </p:cNvPr>
          <p:cNvSpPr txBox="1"/>
          <p:nvPr/>
        </p:nvSpPr>
        <p:spPr>
          <a:xfrm>
            <a:off x="823334" y="5311478"/>
            <a:ext cx="2578029" cy="477631"/>
          </a:xfrm>
          <a:prstGeom prst="rect">
            <a:avLst/>
          </a:prstGeom>
          <a:noFill/>
        </p:spPr>
        <p:txBody>
          <a:bodyPr wrap="square" lIns="0" tIns="0" rIns="0" bIns="0" anchor="ctr">
            <a:normAutofit/>
          </a:bodyPr>
          <a:lstStyle/>
          <a:p>
            <a:pPr algn="ct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30" name="îSļî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5C12D29-BFC1-47CB-B95A-C2433A8C792D}"/>
              </a:ext>
            </a:extLst>
          </p:cNvPr>
          <p:cNvSpPr/>
          <p:nvPr/>
        </p:nvSpPr>
        <p:spPr>
          <a:xfrm>
            <a:off x="823334" y="5005102"/>
            <a:ext cx="2578029" cy="306375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1"/>
                </a:solidFill>
              </a:rPr>
              <a:t>标题文本预设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27" name="íṡ1íḓ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13EF73E-BDB8-4C1F-B64B-6492A7C792B1}"/>
              </a:ext>
            </a:extLst>
          </p:cNvPr>
          <p:cNvSpPr txBox="1"/>
          <p:nvPr/>
        </p:nvSpPr>
        <p:spPr>
          <a:xfrm>
            <a:off x="8808760" y="5311478"/>
            <a:ext cx="2578029" cy="477631"/>
          </a:xfrm>
          <a:prstGeom prst="rect">
            <a:avLst/>
          </a:prstGeom>
          <a:noFill/>
        </p:spPr>
        <p:txBody>
          <a:bodyPr wrap="square" lIns="0" tIns="0" rIns="0" bIns="0" anchor="ctr">
            <a:normAutofit/>
          </a:bodyPr>
          <a:lstStyle/>
          <a:p>
            <a:pPr algn="ct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28" name="ïṩľi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5348138-76EC-4B3D-B8FF-E516D1F25E77}"/>
              </a:ext>
            </a:extLst>
          </p:cNvPr>
          <p:cNvSpPr/>
          <p:nvPr/>
        </p:nvSpPr>
        <p:spPr>
          <a:xfrm>
            <a:off x="8808760" y="5005102"/>
            <a:ext cx="2578029" cy="306375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sz="1600" b="1"/>
              <a:t>标题文本预设</a:t>
            </a:r>
            <a:endParaRPr lang="zh-CN" altLang="en-US" sz="1600" b="1" dirty="0"/>
          </a:p>
        </p:txBody>
      </p:sp>
      <p:sp>
        <p:nvSpPr>
          <p:cNvPr id="25" name="ïsļîḋ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96261B8-69AF-4021-9824-B114EF49E1D8}"/>
              </a:ext>
            </a:extLst>
          </p:cNvPr>
          <p:cNvSpPr txBox="1"/>
          <p:nvPr/>
        </p:nvSpPr>
        <p:spPr>
          <a:xfrm>
            <a:off x="6146952" y="5311478"/>
            <a:ext cx="2578029" cy="477631"/>
          </a:xfrm>
          <a:prstGeom prst="rect">
            <a:avLst/>
          </a:prstGeom>
          <a:noFill/>
        </p:spPr>
        <p:txBody>
          <a:bodyPr wrap="square" lIns="0" tIns="0" rIns="0" bIns="0" anchor="ctr">
            <a:normAutofit/>
          </a:bodyPr>
          <a:lstStyle/>
          <a:p>
            <a:pPr algn="ct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26" name="ïṩľï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8EAF9BB-5F9A-42C7-A931-DAC6EF2886BD}"/>
              </a:ext>
            </a:extLst>
          </p:cNvPr>
          <p:cNvSpPr/>
          <p:nvPr/>
        </p:nvSpPr>
        <p:spPr>
          <a:xfrm>
            <a:off x="6146952" y="5005102"/>
            <a:ext cx="2578029" cy="306375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zh-CN" altLang="en-US" sz="1600" b="1"/>
              <a:t>标题文本预设</a:t>
            </a:r>
            <a:endParaRPr lang="zh-CN" altLang="en-US" sz="1600" b="1" dirty="0"/>
          </a:p>
        </p:txBody>
      </p:sp>
      <p:sp>
        <p:nvSpPr>
          <p:cNvPr id="12" name="isľî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415F340-9D3D-46B3-A01F-20CE2CDCEAA3}"/>
              </a:ext>
            </a:extLst>
          </p:cNvPr>
          <p:cNvSpPr/>
          <p:nvPr/>
        </p:nvSpPr>
        <p:spPr>
          <a:xfrm>
            <a:off x="3819561" y="1700807"/>
            <a:ext cx="4552878" cy="717259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>
                <a:solidFill>
                  <a:schemeClr val="bg1"/>
                </a:solidFill>
              </a:rPr>
              <a:t>此部分内容作为文字排版占位显示</a:t>
            </a:r>
            <a:br>
              <a:rPr lang="zh-CN" altLang="en-US" b="1">
                <a:solidFill>
                  <a:schemeClr val="bg1"/>
                </a:solidFill>
              </a:rPr>
            </a:br>
            <a:r>
              <a:rPr lang="zh-CN" altLang="en-US" b="1">
                <a:solidFill>
                  <a:schemeClr val="bg1"/>
                </a:solidFill>
              </a:rPr>
              <a:t>（建议使用主题字体）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3" name="í$ļî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B474B17-F742-46D2-9997-C50F86BCAA57}"/>
              </a:ext>
            </a:extLst>
          </p:cNvPr>
          <p:cNvSpPr/>
          <p:nvPr/>
        </p:nvSpPr>
        <p:spPr>
          <a:xfrm>
            <a:off x="3819561" y="2497938"/>
            <a:ext cx="4552878" cy="390898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</a:rPr>
              <a:t>此部分内容作为文字排版占位显示（建议使用主题字体）如需更改请在（设置形状格式）菜单下（文本选项）中调整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4" name="îś1íḓ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98FAE4F-AA8A-4828-9D0C-0B0A2AC2BBC0}"/>
              </a:ext>
            </a:extLst>
          </p:cNvPr>
          <p:cNvSpPr>
            <a:spLocks/>
          </p:cNvSpPr>
          <p:nvPr/>
        </p:nvSpPr>
        <p:spPr bwMode="auto">
          <a:xfrm>
            <a:off x="1862965" y="3630970"/>
            <a:ext cx="498766" cy="480402"/>
          </a:xfrm>
          <a:custGeom>
            <a:avLst/>
            <a:gdLst>
              <a:gd name="T0" fmla="*/ 3413 w 6827"/>
              <a:gd name="T1" fmla="*/ 0 h 5912"/>
              <a:gd name="T2" fmla="*/ 0 w 6827"/>
              <a:gd name="T3" fmla="*/ 5912 h 5912"/>
              <a:gd name="T4" fmla="*/ 6827 w 6827"/>
              <a:gd name="T5" fmla="*/ 5912 h 5912"/>
              <a:gd name="T6" fmla="*/ 3413 w 6827"/>
              <a:gd name="T7" fmla="*/ 0 h 5912"/>
              <a:gd name="T8" fmla="*/ 3413 w 6827"/>
              <a:gd name="T9" fmla="*/ 972 h 5912"/>
              <a:gd name="T10" fmla="*/ 4489 w 6827"/>
              <a:gd name="T11" fmla="*/ 2835 h 5912"/>
              <a:gd name="T12" fmla="*/ 2338 w 6827"/>
              <a:gd name="T13" fmla="*/ 2835 h 5912"/>
              <a:gd name="T14" fmla="*/ 3413 w 6827"/>
              <a:gd name="T15" fmla="*/ 972 h 5912"/>
              <a:gd name="T16" fmla="*/ 842 w 6827"/>
              <a:gd name="T17" fmla="*/ 5426 h 5912"/>
              <a:gd name="T18" fmla="*/ 1917 w 6827"/>
              <a:gd name="T19" fmla="*/ 3564 h 5912"/>
              <a:gd name="T20" fmla="*/ 2993 w 6827"/>
              <a:gd name="T21" fmla="*/ 5426 h 5912"/>
              <a:gd name="T22" fmla="*/ 842 w 6827"/>
              <a:gd name="T23" fmla="*/ 5426 h 5912"/>
              <a:gd name="T24" fmla="*/ 2338 w 6827"/>
              <a:gd name="T25" fmla="*/ 3321 h 5912"/>
              <a:gd name="T26" fmla="*/ 4489 w 6827"/>
              <a:gd name="T27" fmla="*/ 3321 h 5912"/>
              <a:gd name="T28" fmla="*/ 3413 w 6827"/>
              <a:gd name="T29" fmla="*/ 5183 h 5912"/>
              <a:gd name="T30" fmla="*/ 2338 w 6827"/>
              <a:gd name="T31" fmla="*/ 3321 h 5912"/>
              <a:gd name="T32" fmla="*/ 4910 w 6827"/>
              <a:gd name="T33" fmla="*/ 3564 h 5912"/>
              <a:gd name="T34" fmla="*/ 5985 w 6827"/>
              <a:gd name="T35" fmla="*/ 5426 h 5912"/>
              <a:gd name="T36" fmla="*/ 3834 w 6827"/>
              <a:gd name="T37" fmla="*/ 5426 h 5912"/>
              <a:gd name="T38" fmla="*/ 4910 w 6827"/>
              <a:gd name="T39" fmla="*/ 3564 h 5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827" h="5912">
                <a:moveTo>
                  <a:pt x="3413" y="0"/>
                </a:moveTo>
                <a:lnTo>
                  <a:pt x="0" y="5912"/>
                </a:lnTo>
                <a:lnTo>
                  <a:pt x="6827" y="5912"/>
                </a:lnTo>
                <a:lnTo>
                  <a:pt x="3413" y="0"/>
                </a:lnTo>
                <a:close/>
                <a:moveTo>
                  <a:pt x="3413" y="972"/>
                </a:moveTo>
                <a:lnTo>
                  <a:pt x="4489" y="2835"/>
                </a:lnTo>
                <a:lnTo>
                  <a:pt x="2338" y="2835"/>
                </a:lnTo>
                <a:lnTo>
                  <a:pt x="3413" y="972"/>
                </a:lnTo>
                <a:close/>
                <a:moveTo>
                  <a:pt x="842" y="5426"/>
                </a:moveTo>
                <a:lnTo>
                  <a:pt x="1917" y="3564"/>
                </a:lnTo>
                <a:lnTo>
                  <a:pt x="2993" y="5426"/>
                </a:lnTo>
                <a:lnTo>
                  <a:pt x="842" y="5426"/>
                </a:lnTo>
                <a:close/>
                <a:moveTo>
                  <a:pt x="2338" y="3321"/>
                </a:moveTo>
                <a:lnTo>
                  <a:pt x="4489" y="3321"/>
                </a:lnTo>
                <a:lnTo>
                  <a:pt x="3413" y="5183"/>
                </a:lnTo>
                <a:lnTo>
                  <a:pt x="2338" y="3321"/>
                </a:lnTo>
                <a:close/>
                <a:moveTo>
                  <a:pt x="4910" y="3564"/>
                </a:moveTo>
                <a:lnTo>
                  <a:pt x="5985" y="5426"/>
                </a:lnTo>
                <a:lnTo>
                  <a:pt x="3834" y="5426"/>
                </a:lnTo>
                <a:lnTo>
                  <a:pt x="4910" y="35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ïSḷî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06FCE3C-25F2-42CE-8E37-C1D7747FCE7C}"/>
              </a:ext>
            </a:extLst>
          </p:cNvPr>
          <p:cNvSpPr>
            <a:spLocks/>
          </p:cNvSpPr>
          <p:nvPr/>
        </p:nvSpPr>
        <p:spPr bwMode="auto">
          <a:xfrm>
            <a:off x="4524773" y="3630970"/>
            <a:ext cx="498766" cy="480402"/>
          </a:xfrm>
          <a:custGeom>
            <a:avLst/>
            <a:gdLst>
              <a:gd name="connsiteX0" fmla="*/ 297615 w 597921"/>
              <a:gd name="connsiteY0" fmla="*/ 96957 h 598324"/>
              <a:gd name="connsiteX1" fmla="*/ 323434 w 597921"/>
              <a:gd name="connsiteY1" fmla="*/ 122740 h 598324"/>
              <a:gd name="connsiteX2" fmla="*/ 323434 w 597921"/>
              <a:gd name="connsiteY2" fmla="*/ 289852 h 598324"/>
              <a:gd name="connsiteX3" fmla="*/ 462572 w 597921"/>
              <a:gd name="connsiteY3" fmla="*/ 289852 h 598324"/>
              <a:gd name="connsiteX4" fmla="*/ 487913 w 597921"/>
              <a:gd name="connsiteY4" fmla="*/ 315157 h 598324"/>
              <a:gd name="connsiteX5" fmla="*/ 462572 w 597921"/>
              <a:gd name="connsiteY5" fmla="*/ 340463 h 598324"/>
              <a:gd name="connsiteX6" fmla="*/ 297615 w 597921"/>
              <a:gd name="connsiteY6" fmla="*/ 340463 h 598324"/>
              <a:gd name="connsiteX7" fmla="*/ 272274 w 597921"/>
              <a:gd name="connsiteY7" fmla="*/ 315157 h 598324"/>
              <a:gd name="connsiteX8" fmla="*/ 272274 w 597921"/>
              <a:gd name="connsiteY8" fmla="*/ 122740 h 598324"/>
              <a:gd name="connsiteX9" fmla="*/ 297615 w 597921"/>
              <a:gd name="connsiteY9" fmla="*/ 96957 h 598324"/>
              <a:gd name="connsiteX10" fmla="*/ 298127 w 597921"/>
              <a:gd name="connsiteY10" fmla="*/ 0 h 598324"/>
              <a:gd name="connsiteX11" fmla="*/ 597921 w 597921"/>
              <a:gd name="connsiteY11" fmla="*/ 299401 h 598324"/>
              <a:gd name="connsiteX12" fmla="*/ 298127 w 597921"/>
              <a:gd name="connsiteY12" fmla="*/ 598324 h 598324"/>
              <a:gd name="connsiteX13" fmla="*/ 35150 w 597921"/>
              <a:gd name="connsiteY13" fmla="*/ 442177 h 598324"/>
              <a:gd name="connsiteX14" fmla="*/ 34194 w 597921"/>
              <a:gd name="connsiteY14" fmla="*/ 432149 h 598324"/>
              <a:gd name="connsiteX15" fmla="*/ 40410 w 597921"/>
              <a:gd name="connsiteY15" fmla="*/ 424509 h 598324"/>
              <a:gd name="connsiteX16" fmla="*/ 74836 w 597921"/>
              <a:gd name="connsiteY16" fmla="*/ 407796 h 598324"/>
              <a:gd name="connsiteX17" fmla="*/ 91571 w 597921"/>
              <a:gd name="connsiteY17" fmla="*/ 413049 h 598324"/>
              <a:gd name="connsiteX18" fmla="*/ 298127 w 597921"/>
              <a:gd name="connsiteY18" fmla="*/ 534815 h 598324"/>
              <a:gd name="connsiteX19" fmla="*/ 534328 w 597921"/>
              <a:gd name="connsiteY19" fmla="*/ 299401 h 598324"/>
              <a:gd name="connsiteX20" fmla="*/ 298127 w 597921"/>
              <a:gd name="connsiteY20" fmla="*/ 63509 h 598324"/>
              <a:gd name="connsiteX21" fmla="*/ 145123 w 597921"/>
              <a:gd name="connsiteY21" fmla="*/ 120333 h 598324"/>
              <a:gd name="connsiteX22" fmla="*/ 200587 w 597921"/>
              <a:gd name="connsiteY22" fmla="*/ 142299 h 598324"/>
              <a:gd name="connsiteX23" fmla="*/ 208237 w 597921"/>
              <a:gd name="connsiteY23" fmla="*/ 152327 h 598324"/>
              <a:gd name="connsiteX24" fmla="*/ 203456 w 597921"/>
              <a:gd name="connsiteY24" fmla="*/ 164265 h 598324"/>
              <a:gd name="connsiteX25" fmla="*/ 48060 w 597921"/>
              <a:gd name="connsiteY25" fmla="*/ 285553 h 598324"/>
              <a:gd name="connsiteX26" fmla="*/ 35150 w 597921"/>
              <a:gd name="connsiteY26" fmla="*/ 287463 h 598324"/>
              <a:gd name="connsiteX27" fmla="*/ 27500 w 597921"/>
              <a:gd name="connsiteY27" fmla="*/ 277435 h 598324"/>
              <a:gd name="connsiteX28" fmla="*/ 246 w 597921"/>
              <a:gd name="connsiteY28" fmla="*/ 82132 h 598324"/>
              <a:gd name="connsiteX29" fmla="*/ 4550 w 597921"/>
              <a:gd name="connsiteY29" fmla="*/ 70194 h 598324"/>
              <a:gd name="connsiteX30" fmla="*/ 17459 w 597921"/>
              <a:gd name="connsiteY30" fmla="*/ 68762 h 598324"/>
              <a:gd name="connsiteX31" fmla="*/ 80574 w 597921"/>
              <a:gd name="connsiteY31" fmla="*/ 94070 h 598324"/>
              <a:gd name="connsiteX32" fmla="*/ 298127 w 597921"/>
              <a:gd name="connsiteY32" fmla="*/ 0 h 59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97921" h="598324">
                <a:moveTo>
                  <a:pt x="297615" y="96957"/>
                </a:moveTo>
                <a:cubicBezTo>
                  <a:pt x="311959" y="96957"/>
                  <a:pt x="323434" y="108416"/>
                  <a:pt x="323434" y="122740"/>
                </a:cubicBezTo>
                <a:lnTo>
                  <a:pt x="323434" y="289852"/>
                </a:lnTo>
                <a:lnTo>
                  <a:pt x="462572" y="289852"/>
                </a:lnTo>
                <a:cubicBezTo>
                  <a:pt x="476438" y="289852"/>
                  <a:pt x="487913" y="301311"/>
                  <a:pt x="487913" y="315157"/>
                </a:cubicBezTo>
                <a:cubicBezTo>
                  <a:pt x="487913" y="329004"/>
                  <a:pt x="476438" y="340463"/>
                  <a:pt x="462572" y="340463"/>
                </a:cubicBezTo>
                <a:lnTo>
                  <a:pt x="297615" y="340463"/>
                </a:lnTo>
                <a:cubicBezTo>
                  <a:pt x="283749" y="340463"/>
                  <a:pt x="272274" y="329004"/>
                  <a:pt x="272274" y="315157"/>
                </a:cubicBezTo>
                <a:lnTo>
                  <a:pt x="272274" y="122740"/>
                </a:lnTo>
                <a:cubicBezTo>
                  <a:pt x="272274" y="108416"/>
                  <a:pt x="283749" y="96957"/>
                  <a:pt x="297615" y="96957"/>
                </a:cubicBezTo>
                <a:close/>
                <a:moveTo>
                  <a:pt x="298127" y="0"/>
                </a:moveTo>
                <a:cubicBezTo>
                  <a:pt x="463564" y="0"/>
                  <a:pt x="597921" y="134181"/>
                  <a:pt x="597921" y="299401"/>
                </a:cubicBezTo>
                <a:cubicBezTo>
                  <a:pt x="597921" y="464143"/>
                  <a:pt x="463564" y="598324"/>
                  <a:pt x="298127" y="598324"/>
                </a:cubicBezTo>
                <a:cubicBezTo>
                  <a:pt x="188155" y="598324"/>
                  <a:pt x="87268" y="538635"/>
                  <a:pt x="35150" y="442177"/>
                </a:cubicBezTo>
                <a:cubicBezTo>
                  <a:pt x="33238" y="438835"/>
                  <a:pt x="32760" y="435492"/>
                  <a:pt x="34194" y="432149"/>
                </a:cubicBezTo>
                <a:cubicBezTo>
                  <a:pt x="35150" y="428807"/>
                  <a:pt x="37541" y="425942"/>
                  <a:pt x="40410" y="424509"/>
                </a:cubicBezTo>
                <a:lnTo>
                  <a:pt x="74836" y="407796"/>
                </a:lnTo>
                <a:cubicBezTo>
                  <a:pt x="81052" y="404931"/>
                  <a:pt x="88702" y="407319"/>
                  <a:pt x="91571" y="413049"/>
                </a:cubicBezTo>
                <a:cubicBezTo>
                  <a:pt x="133169" y="488018"/>
                  <a:pt x="212540" y="534815"/>
                  <a:pt x="298127" y="534815"/>
                </a:cubicBezTo>
                <a:cubicBezTo>
                  <a:pt x="428181" y="534815"/>
                  <a:pt x="534328" y="429284"/>
                  <a:pt x="534328" y="299401"/>
                </a:cubicBezTo>
                <a:cubicBezTo>
                  <a:pt x="534328" y="169517"/>
                  <a:pt x="428181" y="63509"/>
                  <a:pt x="298127" y="63509"/>
                </a:cubicBezTo>
                <a:cubicBezTo>
                  <a:pt x="242185" y="63509"/>
                  <a:pt x="187677" y="83565"/>
                  <a:pt x="145123" y="120333"/>
                </a:cubicBezTo>
                <a:lnTo>
                  <a:pt x="200587" y="142299"/>
                </a:lnTo>
                <a:cubicBezTo>
                  <a:pt x="204890" y="144209"/>
                  <a:pt x="207759" y="148029"/>
                  <a:pt x="208237" y="152327"/>
                </a:cubicBezTo>
                <a:cubicBezTo>
                  <a:pt x="208715" y="157102"/>
                  <a:pt x="207281" y="161399"/>
                  <a:pt x="203456" y="164265"/>
                </a:cubicBezTo>
                <a:lnTo>
                  <a:pt x="48060" y="285553"/>
                </a:lnTo>
                <a:cubicBezTo>
                  <a:pt x="44235" y="288418"/>
                  <a:pt x="39454" y="289373"/>
                  <a:pt x="35150" y="287463"/>
                </a:cubicBezTo>
                <a:cubicBezTo>
                  <a:pt x="31325" y="285553"/>
                  <a:pt x="27978" y="281733"/>
                  <a:pt x="27500" y="277435"/>
                </a:cubicBezTo>
                <a:lnTo>
                  <a:pt x="246" y="82132"/>
                </a:lnTo>
                <a:cubicBezTo>
                  <a:pt x="-710" y="77835"/>
                  <a:pt x="1203" y="73060"/>
                  <a:pt x="4550" y="70194"/>
                </a:cubicBezTo>
                <a:cubicBezTo>
                  <a:pt x="8375" y="67807"/>
                  <a:pt x="13156" y="66852"/>
                  <a:pt x="17459" y="68762"/>
                </a:cubicBezTo>
                <a:lnTo>
                  <a:pt x="80574" y="94070"/>
                </a:lnTo>
                <a:cubicBezTo>
                  <a:pt x="137472" y="33426"/>
                  <a:pt x="214931" y="0"/>
                  <a:pt x="2981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íšḷi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47BB304-4138-49FB-A149-3FED64337780}"/>
              </a:ext>
            </a:extLst>
          </p:cNvPr>
          <p:cNvSpPr>
            <a:spLocks/>
          </p:cNvSpPr>
          <p:nvPr/>
        </p:nvSpPr>
        <p:spPr bwMode="auto">
          <a:xfrm>
            <a:off x="7186583" y="3630970"/>
            <a:ext cx="498766" cy="480402"/>
          </a:xfrm>
          <a:custGeom>
            <a:avLst/>
            <a:gdLst>
              <a:gd name="T0" fmla="*/ 4096 w 6827"/>
              <a:gd name="T1" fmla="*/ 4551 h 6827"/>
              <a:gd name="T2" fmla="*/ 6258 w 6827"/>
              <a:gd name="T3" fmla="*/ 4096 h 6827"/>
              <a:gd name="T4" fmla="*/ 2348 w 6827"/>
              <a:gd name="T5" fmla="*/ 4911 h 6827"/>
              <a:gd name="T6" fmla="*/ 569 w 6827"/>
              <a:gd name="T7" fmla="*/ 4551 h 6827"/>
              <a:gd name="T8" fmla="*/ 569 w 6827"/>
              <a:gd name="T9" fmla="*/ 3982 h 6827"/>
              <a:gd name="T10" fmla="*/ 1707 w 6827"/>
              <a:gd name="T11" fmla="*/ 2503 h 6827"/>
              <a:gd name="T12" fmla="*/ 3868 w 6827"/>
              <a:gd name="T13" fmla="*/ 2731 h 6827"/>
              <a:gd name="T14" fmla="*/ 5827 w 6827"/>
              <a:gd name="T15" fmla="*/ 2004 h 6827"/>
              <a:gd name="T16" fmla="*/ 6258 w 6827"/>
              <a:gd name="T17" fmla="*/ 1820 h 6827"/>
              <a:gd name="T18" fmla="*/ 4779 w 6827"/>
              <a:gd name="T19" fmla="*/ 0 h 6827"/>
              <a:gd name="T20" fmla="*/ 2854 w 6827"/>
              <a:gd name="T21" fmla="*/ 2381 h 6827"/>
              <a:gd name="T22" fmla="*/ 1239 w 6827"/>
              <a:gd name="T23" fmla="*/ 2257 h 6827"/>
              <a:gd name="T24" fmla="*/ 569 w 6827"/>
              <a:gd name="T25" fmla="*/ 2844 h 6827"/>
              <a:gd name="T26" fmla="*/ 569 w 6827"/>
              <a:gd name="T27" fmla="*/ 2276 h 6827"/>
              <a:gd name="T28" fmla="*/ 569 w 6827"/>
              <a:gd name="T29" fmla="*/ 1707 h 6827"/>
              <a:gd name="T30" fmla="*/ 569 w 6827"/>
              <a:gd name="T31" fmla="*/ 1138 h 6827"/>
              <a:gd name="T32" fmla="*/ 569 w 6827"/>
              <a:gd name="T33" fmla="*/ 569 h 6827"/>
              <a:gd name="T34" fmla="*/ 341 w 6827"/>
              <a:gd name="T35" fmla="*/ 0 h 6827"/>
              <a:gd name="T36" fmla="*/ 114 w 6827"/>
              <a:gd name="T37" fmla="*/ 569 h 6827"/>
              <a:gd name="T38" fmla="*/ 114 w 6827"/>
              <a:gd name="T39" fmla="*/ 1138 h 6827"/>
              <a:gd name="T40" fmla="*/ 114 w 6827"/>
              <a:gd name="T41" fmla="*/ 1707 h 6827"/>
              <a:gd name="T42" fmla="*/ 114 w 6827"/>
              <a:gd name="T43" fmla="*/ 2276 h 6827"/>
              <a:gd name="T44" fmla="*/ 114 w 6827"/>
              <a:gd name="T45" fmla="*/ 2844 h 6827"/>
              <a:gd name="T46" fmla="*/ 114 w 6827"/>
              <a:gd name="T47" fmla="*/ 3413 h 6827"/>
              <a:gd name="T48" fmla="*/ 114 w 6827"/>
              <a:gd name="T49" fmla="*/ 3982 h 6827"/>
              <a:gd name="T50" fmla="*/ 114 w 6827"/>
              <a:gd name="T51" fmla="*/ 4551 h 6827"/>
              <a:gd name="T52" fmla="*/ 114 w 6827"/>
              <a:gd name="T53" fmla="*/ 5120 h 6827"/>
              <a:gd name="T54" fmla="*/ 114 w 6827"/>
              <a:gd name="T55" fmla="*/ 5689 h 6827"/>
              <a:gd name="T56" fmla="*/ 114 w 6827"/>
              <a:gd name="T57" fmla="*/ 6258 h 6827"/>
              <a:gd name="T58" fmla="*/ 683 w 6827"/>
              <a:gd name="T59" fmla="*/ 6713 h 6827"/>
              <a:gd name="T60" fmla="*/ 1252 w 6827"/>
              <a:gd name="T61" fmla="*/ 6713 h 6827"/>
              <a:gd name="T62" fmla="*/ 1820 w 6827"/>
              <a:gd name="T63" fmla="*/ 6713 h 6827"/>
              <a:gd name="T64" fmla="*/ 2389 w 6827"/>
              <a:gd name="T65" fmla="*/ 6713 h 6827"/>
              <a:gd name="T66" fmla="*/ 2958 w 6827"/>
              <a:gd name="T67" fmla="*/ 6713 h 6827"/>
              <a:gd name="T68" fmla="*/ 3527 w 6827"/>
              <a:gd name="T69" fmla="*/ 6713 h 6827"/>
              <a:gd name="T70" fmla="*/ 4096 w 6827"/>
              <a:gd name="T71" fmla="*/ 6713 h 6827"/>
              <a:gd name="T72" fmla="*/ 4665 w 6827"/>
              <a:gd name="T73" fmla="*/ 6713 h 6827"/>
              <a:gd name="T74" fmla="*/ 5234 w 6827"/>
              <a:gd name="T75" fmla="*/ 6713 h 6827"/>
              <a:gd name="T76" fmla="*/ 5803 w 6827"/>
              <a:gd name="T77" fmla="*/ 6713 h 6827"/>
              <a:gd name="T78" fmla="*/ 6371 w 6827"/>
              <a:gd name="T79" fmla="*/ 6713 h 6827"/>
              <a:gd name="T80" fmla="*/ 6827 w 6827"/>
              <a:gd name="T81" fmla="*/ 6485 h 6827"/>
              <a:gd name="T82" fmla="*/ 6371 w 6827"/>
              <a:gd name="T83" fmla="*/ 6258 h 6827"/>
              <a:gd name="T84" fmla="*/ 5803 w 6827"/>
              <a:gd name="T85" fmla="*/ 6258 h 6827"/>
              <a:gd name="T86" fmla="*/ 5234 w 6827"/>
              <a:gd name="T87" fmla="*/ 6258 h 6827"/>
              <a:gd name="T88" fmla="*/ 4665 w 6827"/>
              <a:gd name="T89" fmla="*/ 6258 h 6827"/>
              <a:gd name="T90" fmla="*/ 4096 w 6827"/>
              <a:gd name="T91" fmla="*/ 6258 h 6827"/>
              <a:gd name="T92" fmla="*/ 3527 w 6827"/>
              <a:gd name="T93" fmla="*/ 6258 h 6827"/>
              <a:gd name="T94" fmla="*/ 2958 w 6827"/>
              <a:gd name="T95" fmla="*/ 6258 h 6827"/>
              <a:gd name="T96" fmla="*/ 2389 w 6827"/>
              <a:gd name="T97" fmla="*/ 6258 h 6827"/>
              <a:gd name="T98" fmla="*/ 1820 w 6827"/>
              <a:gd name="T99" fmla="*/ 6258 h 6827"/>
              <a:gd name="T100" fmla="*/ 1252 w 6827"/>
              <a:gd name="T101" fmla="*/ 6258 h 6827"/>
              <a:gd name="T102" fmla="*/ 683 w 6827"/>
              <a:gd name="T103" fmla="*/ 625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827" h="6827">
                <a:moveTo>
                  <a:pt x="1263" y="5234"/>
                </a:moveTo>
                <a:cubicBezTo>
                  <a:pt x="1316" y="5493"/>
                  <a:pt x="1546" y="5689"/>
                  <a:pt x="1820" y="5689"/>
                </a:cubicBezTo>
                <a:cubicBezTo>
                  <a:pt x="2114" y="5689"/>
                  <a:pt x="2354" y="5464"/>
                  <a:pt x="2383" y="5178"/>
                </a:cubicBezTo>
                <a:lnTo>
                  <a:pt x="3568" y="4191"/>
                </a:lnTo>
                <a:cubicBezTo>
                  <a:pt x="3652" y="4401"/>
                  <a:pt x="3856" y="4551"/>
                  <a:pt x="4096" y="4551"/>
                </a:cubicBezTo>
                <a:cubicBezTo>
                  <a:pt x="4348" y="4551"/>
                  <a:pt x="4560" y="4385"/>
                  <a:pt x="4635" y="4157"/>
                </a:cubicBezTo>
                <a:lnTo>
                  <a:pt x="5696" y="4736"/>
                </a:lnTo>
                <a:cubicBezTo>
                  <a:pt x="5732" y="5016"/>
                  <a:pt x="5969" y="5234"/>
                  <a:pt x="6258" y="5234"/>
                </a:cubicBezTo>
                <a:cubicBezTo>
                  <a:pt x="6571" y="5234"/>
                  <a:pt x="6827" y="4979"/>
                  <a:pt x="6827" y="4665"/>
                </a:cubicBezTo>
                <a:cubicBezTo>
                  <a:pt x="6827" y="4351"/>
                  <a:pt x="6571" y="4096"/>
                  <a:pt x="6258" y="4096"/>
                </a:cubicBezTo>
                <a:cubicBezTo>
                  <a:pt x="6006" y="4096"/>
                  <a:pt x="5794" y="4262"/>
                  <a:pt x="5719" y="4490"/>
                </a:cubicBezTo>
                <a:lnTo>
                  <a:pt x="4658" y="3911"/>
                </a:lnTo>
                <a:cubicBezTo>
                  <a:pt x="4622" y="3631"/>
                  <a:pt x="4385" y="3413"/>
                  <a:pt x="4096" y="3413"/>
                </a:cubicBezTo>
                <a:cubicBezTo>
                  <a:pt x="3802" y="3413"/>
                  <a:pt x="3563" y="3638"/>
                  <a:pt x="3533" y="3924"/>
                </a:cubicBezTo>
                <a:lnTo>
                  <a:pt x="2348" y="4911"/>
                </a:lnTo>
                <a:cubicBezTo>
                  <a:pt x="2265" y="4701"/>
                  <a:pt x="2060" y="4551"/>
                  <a:pt x="1820" y="4551"/>
                </a:cubicBezTo>
                <a:cubicBezTo>
                  <a:pt x="1546" y="4551"/>
                  <a:pt x="1316" y="4747"/>
                  <a:pt x="1263" y="5006"/>
                </a:cubicBezTo>
                <a:lnTo>
                  <a:pt x="455" y="5006"/>
                </a:lnTo>
                <a:lnTo>
                  <a:pt x="455" y="4551"/>
                </a:lnTo>
                <a:lnTo>
                  <a:pt x="569" y="4551"/>
                </a:lnTo>
                <a:cubicBezTo>
                  <a:pt x="632" y="4551"/>
                  <a:pt x="683" y="4500"/>
                  <a:pt x="683" y="4437"/>
                </a:cubicBezTo>
                <a:cubicBezTo>
                  <a:pt x="683" y="4374"/>
                  <a:pt x="632" y="4324"/>
                  <a:pt x="569" y="4324"/>
                </a:cubicBezTo>
                <a:lnTo>
                  <a:pt x="455" y="4324"/>
                </a:lnTo>
                <a:lnTo>
                  <a:pt x="455" y="3982"/>
                </a:lnTo>
                <a:lnTo>
                  <a:pt x="569" y="3982"/>
                </a:lnTo>
                <a:cubicBezTo>
                  <a:pt x="632" y="3982"/>
                  <a:pt x="683" y="3931"/>
                  <a:pt x="683" y="3868"/>
                </a:cubicBezTo>
                <a:cubicBezTo>
                  <a:pt x="683" y="3806"/>
                  <a:pt x="632" y="3755"/>
                  <a:pt x="569" y="3755"/>
                </a:cubicBezTo>
                <a:lnTo>
                  <a:pt x="480" y="3755"/>
                </a:lnTo>
                <a:lnTo>
                  <a:pt x="1407" y="2416"/>
                </a:lnTo>
                <a:cubicBezTo>
                  <a:pt x="1494" y="2470"/>
                  <a:pt x="1596" y="2503"/>
                  <a:pt x="1707" y="2503"/>
                </a:cubicBezTo>
                <a:cubicBezTo>
                  <a:pt x="1888" y="2503"/>
                  <a:pt x="2048" y="2416"/>
                  <a:pt x="2152" y="2284"/>
                </a:cubicBezTo>
                <a:lnTo>
                  <a:pt x="2752" y="2584"/>
                </a:lnTo>
                <a:cubicBezTo>
                  <a:pt x="2740" y="2631"/>
                  <a:pt x="2731" y="2680"/>
                  <a:pt x="2731" y="2731"/>
                </a:cubicBezTo>
                <a:cubicBezTo>
                  <a:pt x="2731" y="3044"/>
                  <a:pt x="2986" y="3300"/>
                  <a:pt x="3300" y="3300"/>
                </a:cubicBezTo>
                <a:cubicBezTo>
                  <a:pt x="3613" y="3300"/>
                  <a:pt x="3868" y="3044"/>
                  <a:pt x="3868" y="2731"/>
                </a:cubicBezTo>
                <a:cubicBezTo>
                  <a:pt x="3868" y="2608"/>
                  <a:pt x="3829" y="2496"/>
                  <a:pt x="3763" y="2403"/>
                </a:cubicBezTo>
                <a:lnTo>
                  <a:pt x="4488" y="1055"/>
                </a:lnTo>
                <a:cubicBezTo>
                  <a:pt x="4574" y="1107"/>
                  <a:pt x="4672" y="1138"/>
                  <a:pt x="4779" y="1138"/>
                </a:cubicBezTo>
                <a:cubicBezTo>
                  <a:pt x="4891" y="1138"/>
                  <a:pt x="4995" y="1104"/>
                  <a:pt x="5083" y="1048"/>
                </a:cubicBezTo>
                <a:lnTo>
                  <a:pt x="5827" y="2004"/>
                </a:lnTo>
                <a:cubicBezTo>
                  <a:pt x="5829" y="2007"/>
                  <a:pt x="5833" y="2009"/>
                  <a:pt x="5836" y="2011"/>
                </a:cubicBezTo>
                <a:cubicBezTo>
                  <a:pt x="5745" y="2112"/>
                  <a:pt x="5689" y="2244"/>
                  <a:pt x="5689" y="2389"/>
                </a:cubicBezTo>
                <a:cubicBezTo>
                  <a:pt x="5689" y="2703"/>
                  <a:pt x="5944" y="2958"/>
                  <a:pt x="6258" y="2958"/>
                </a:cubicBezTo>
                <a:cubicBezTo>
                  <a:pt x="6571" y="2958"/>
                  <a:pt x="6827" y="2703"/>
                  <a:pt x="6827" y="2389"/>
                </a:cubicBezTo>
                <a:cubicBezTo>
                  <a:pt x="6827" y="2076"/>
                  <a:pt x="6571" y="1820"/>
                  <a:pt x="6258" y="1820"/>
                </a:cubicBezTo>
                <a:cubicBezTo>
                  <a:pt x="6170" y="1820"/>
                  <a:pt x="6087" y="1842"/>
                  <a:pt x="6013" y="1878"/>
                </a:cubicBezTo>
                <a:cubicBezTo>
                  <a:pt x="6010" y="1874"/>
                  <a:pt x="6010" y="1869"/>
                  <a:pt x="6006" y="1864"/>
                </a:cubicBezTo>
                <a:lnTo>
                  <a:pt x="5248" y="890"/>
                </a:lnTo>
                <a:cubicBezTo>
                  <a:pt x="5311" y="798"/>
                  <a:pt x="5348" y="688"/>
                  <a:pt x="5348" y="569"/>
                </a:cubicBezTo>
                <a:cubicBezTo>
                  <a:pt x="5348" y="255"/>
                  <a:pt x="5092" y="0"/>
                  <a:pt x="4779" y="0"/>
                </a:cubicBezTo>
                <a:cubicBezTo>
                  <a:pt x="4465" y="0"/>
                  <a:pt x="4210" y="255"/>
                  <a:pt x="4210" y="569"/>
                </a:cubicBezTo>
                <a:cubicBezTo>
                  <a:pt x="4210" y="691"/>
                  <a:pt x="4249" y="804"/>
                  <a:pt x="4315" y="897"/>
                </a:cubicBezTo>
                <a:lnTo>
                  <a:pt x="3590" y="2244"/>
                </a:lnTo>
                <a:cubicBezTo>
                  <a:pt x="3505" y="2193"/>
                  <a:pt x="3406" y="2162"/>
                  <a:pt x="3300" y="2162"/>
                </a:cubicBezTo>
                <a:cubicBezTo>
                  <a:pt x="3118" y="2162"/>
                  <a:pt x="2959" y="2248"/>
                  <a:pt x="2854" y="2381"/>
                </a:cubicBezTo>
                <a:lnTo>
                  <a:pt x="2254" y="2081"/>
                </a:lnTo>
                <a:cubicBezTo>
                  <a:pt x="2267" y="2034"/>
                  <a:pt x="2276" y="1985"/>
                  <a:pt x="2276" y="1934"/>
                </a:cubicBezTo>
                <a:cubicBezTo>
                  <a:pt x="2276" y="1621"/>
                  <a:pt x="2020" y="1365"/>
                  <a:pt x="1707" y="1365"/>
                </a:cubicBezTo>
                <a:cubicBezTo>
                  <a:pt x="1393" y="1365"/>
                  <a:pt x="1138" y="1621"/>
                  <a:pt x="1138" y="1934"/>
                </a:cubicBezTo>
                <a:cubicBezTo>
                  <a:pt x="1138" y="2054"/>
                  <a:pt x="1176" y="2166"/>
                  <a:pt x="1239" y="2257"/>
                </a:cubicBezTo>
                <a:lnTo>
                  <a:pt x="593" y="3191"/>
                </a:lnTo>
                <a:cubicBezTo>
                  <a:pt x="585" y="3189"/>
                  <a:pt x="578" y="3186"/>
                  <a:pt x="569" y="3186"/>
                </a:cubicBezTo>
                <a:lnTo>
                  <a:pt x="455" y="3186"/>
                </a:lnTo>
                <a:lnTo>
                  <a:pt x="455" y="2844"/>
                </a:lnTo>
                <a:lnTo>
                  <a:pt x="569" y="2844"/>
                </a:lnTo>
                <a:cubicBezTo>
                  <a:pt x="632" y="2844"/>
                  <a:pt x="683" y="2794"/>
                  <a:pt x="683" y="2731"/>
                </a:cubicBezTo>
                <a:cubicBezTo>
                  <a:pt x="683" y="2668"/>
                  <a:pt x="632" y="2617"/>
                  <a:pt x="569" y="2617"/>
                </a:cubicBezTo>
                <a:lnTo>
                  <a:pt x="455" y="2617"/>
                </a:lnTo>
                <a:lnTo>
                  <a:pt x="455" y="2276"/>
                </a:lnTo>
                <a:lnTo>
                  <a:pt x="569" y="2276"/>
                </a:lnTo>
                <a:cubicBezTo>
                  <a:pt x="632" y="2276"/>
                  <a:pt x="683" y="2225"/>
                  <a:pt x="683" y="2162"/>
                </a:cubicBezTo>
                <a:cubicBezTo>
                  <a:pt x="683" y="2099"/>
                  <a:pt x="632" y="2048"/>
                  <a:pt x="569" y="2048"/>
                </a:cubicBezTo>
                <a:lnTo>
                  <a:pt x="455" y="2048"/>
                </a:lnTo>
                <a:lnTo>
                  <a:pt x="455" y="1707"/>
                </a:lnTo>
                <a:lnTo>
                  <a:pt x="569" y="1707"/>
                </a:lnTo>
                <a:cubicBezTo>
                  <a:pt x="632" y="1707"/>
                  <a:pt x="683" y="1656"/>
                  <a:pt x="683" y="1593"/>
                </a:cubicBezTo>
                <a:cubicBezTo>
                  <a:pt x="683" y="1530"/>
                  <a:pt x="632" y="1479"/>
                  <a:pt x="569" y="1479"/>
                </a:cubicBezTo>
                <a:lnTo>
                  <a:pt x="455" y="1479"/>
                </a:lnTo>
                <a:lnTo>
                  <a:pt x="455" y="1138"/>
                </a:lnTo>
                <a:lnTo>
                  <a:pt x="569" y="1138"/>
                </a:lnTo>
                <a:cubicBezTo>
                  <a:pt x="632" y="1138"/>
                  <a:pt x="683" y="1087"/>
                  <a:pt x="683" y="1024"/>
                </a:cubicBezTo>
                <a:cubicBezTo>
                  <a:pt x="683" y="961"/>
                  <a:pt x="632" y="910"/>
                  <a:pt x="569" y="910"/>
                </a:cubicBezTo>
                <a:lnTo>
                  <a:pt x="455" y="910"/>
                </a:lnTo>
                <a:lnTo>
                  <a:pt x="455" y="569"/>
                </a:lnTo>
                <a:lnTo>
                  <a:pt x="569" y="569"/>
                </a:lnTo>
                <a:cubicBezTo>
                  <a:pt x="632" y="569"/>
                  <a:pt x="683" y="518"/>
                  <a:pt x="683" y="455"/>
                </a:cubicBezTo>
                <a:cubicBezTo>
                  <a:pt x="683" y="392"/>
                  <a:pt x="632" y="341"/>
                  <a:pt x="569" y="341"/>
                </a:cubicBezTo>
                <a:lnTo>
                  <a:pt x="455" y="341"/>
                </a:lnTo>
                <a:lnTo>
                  <a:pt x="455" y="114"/>
                </a:lnTo>
                <a:cubicBezTo>
                  <a:pt x="455" y="51"/>
                  <a:pt x="404" y="0"/>
                  <a:pt x="341" y="0"/>
                </a:cubicBezTo>
                <a:cubicBezTo>
                  <a:pt x="278" y="0"/>
                  <a:pt x="228" y="51"/>
                  <a:pt x="228" y="114"/>
                </a:cubicBezTo>
                <a:lnTo>
                  <a:pt x="228" y="341"/>
                </a:lnTo>
                <a:lnTo>
                  <a:pt x="114" y="341"/>
                </a:lnTo>
                <a:cubicBezTo>
                  <a:pt x="51" y="341"/>
                  <a:pt x="0" y="392"/>
                  <a:pt x="0" y="455"/>
                </a:cubicBezTo>
                <a:cubicBezTo>
                  <a:pt x="0" y="518"/>
                  <a:pt x="51" y="569"/>
                  <a:pt x="114" y="569"/>
                </a:cubicBezTo>
                <a:lnTo>
                  <a:pt x="228" y="569"/>
                </a:lnTo>
                <a:lnTo>
                  <a:pt x="228" y="910"/>
                </a:lnTo>
                <a:lnTo>
                  <a:pt x="114" y="910"/>
                </a:lnTo>
                <a:cubicBezTo>
                  <a:pt x="51" y="910"/>
                  <a:pt x="0" y="961"/>
                  <a:pt x="0" y="1024"/>
                </a:cubicBezTo>
                <a:cubicBezTo>
                  <a:pt x="0" y="1087"/>
                  <a:pt x="51" y="1138"/>
                  <a:pt x="114" y="1138"/>
                </a:cubicBezTo>
                <a:lnTo>
                  <a:pt x="228" y="1138"/>
                </a:lnTo>
                <a:lnTo>
                  <a:pt x="228" y="1479"/>
                </a:lnTo>
                <a:lnTo>
                  <a:pt x="114" y="1479"/>
                </a:lnTo>
                <a:cubicBezTo>
                  <a:pt x="51" y="1479"/>
                  <a:pt x="0" y="1530"/>
                  <a:pt x="0" y="1593"/>
                </a:cubicBezTo>
                <a:cubicBezTo>
                  <a:pt x="0" y="1656"/>
                  <a:pt x="51" y="1707"/>
                  <a:pt x="114" y="1707"/>
                </a:cubicBezTo>
                <a:lnTo>
                  <a:pt x="228" y="1707"/>
                </a:lnTo>
                <a:lnTo>
                  <a:pt x="228" y="2048"/>
                </a:lnTo>
                <a:lnTo>
                  <a:pt x="114" y="2048"/>
                </a:lnTo>
                <a:cubicBezTo>
                  <a:pt x="51" y="2048"/>
                  <a:pt x="0" y="2099"/>
                  <a:pt x="0" y="2162"/>
                </a:cubicBezTo>
                <a:cubicBezTo>
                  <a:pt x="0" y="2225"/>
                  <a:pt x="51" y="2276"/>
                  <a:pt x="114" y="2276"/>
                </a:cubicBezTo>
                <a:lnTo>
                  <a:pt x="228" y="2276"/>
                </a:lnTo>
                <a:lnTo>
                  <a:pt x="228" y="2617"/>
                </a:lnTo>
                <a:lnTo>
                  <a:pt x="114" y="2617"/>
                </a:lnTo>
                <a:cubicBezTo>
                  <a:pt x="51" y="2617"/>
                  <a:pt x="0" y="2668"/>
                  <a:pt x="0" y="2731"/>
                </a:cubicBezTo>
                <a:cubicBezTo>
                  <a:pt x="0" y="2794"/>
                  <a:pt x="51" y="2844"/>
                  <a:pt x="114" y="2844"/>
                </a:cubicBezTo>
                <a:lnTo>
                  <a:pt x="228" y="2844"/>
                </a:lnTo>
                <a:lnTo>
                  <a:pt x="228" y="3186"/>
                </a:lnTo>
                <a:lnTo>
                  <a:pt x="114" y="3186"/>
                </a:lnTo>
                <a:cubicBezTo>
                  <a:pt x="51" y="3186"/>
                  <a:pt x="0" y="3237"/>
                  <a:pt x="0" y="3300"/>
                </a:cubicBezTo>
                <a:cubicBezTo>
                  <a:pt x="0" y="3362"/>
                  <a:pt x="51" y="3413"/>
                  <a:pt x="114" y="3413"/>
                </a:cubicBezTo>
                <a:lnTo>
                  <a:pt x="228" y="3413"/>
                </a:lnTo>
                <a:lnTo>
                  <a:pt x="228" y="3755"/>
                </a:lnTo>
                <a:lnTo>
                  <a:pt x="114" y="3755"/>
                </a:lnTo>
                <a:cubicBezTo>
                  <a:pt x="51" y="3755"/>
                  <a:pt x="0" y="3806"/>
                  <a:pt x="0" y="3868"/>
                </a:cubicBezTo>
                <a:cubicBezTo>
                  <a:pt x="0" y="3931"/>
                  <a:pt x="51" y="3982"/>
                  <a:pt x="114" y="3982"/>
                </a:cubicBezTo>
                <a:lnTo>
                  <a:pt x="228" y="3982"/>
                </a:lnTo>
                <a:lnTo>
                  <a:pt x="228" y="4324"/>
                </a:lnTo>
                <a:lnTo>
                  <a:pt x="114" y="4324"/>
                </a:lnTo>
                <a:cubicBezTo>
                  <a:pt x="51" y="4324"/>
                  <a:pt x="0" y="4374"/>
                  <a:pt x="0" y="4437"/>
                </a:cubicBezTo>
                <a:cubicBezTo>
                  <a:pt x="0" y="4500"/>
                  <a:pt x="51" y="4551"/>
                  <a:pt x="114" y="4551"/>
                </a:cubicBezTo>
                <a:lnTo>
                  <a:pt x="228" y="4551"/>
                </a:lnTo>
                <a:lnTo>
                  <a:pt x="228" y="4892"/>
                </a:lnTo>
                <a:lnTo>
                  <a:pt x="114" y="4892"/>
                </a:lnTo>
                <a:cubicBezTo>
                  <a:pt x="51" y="4892"/>
                  <a:pt x="0" y="4943"/>
                  <a:pt x="0" y="5006"/>
                </a:cubicBezTo>
                <a:cubicBezTo>
                  <a:pt x="0" y="5069"/>
                  <a:pt x="51" y="5120"/>
                  <a:pt x="114" y="5120"/>
                </a:cubicBezTo>
                <a:lnTo>
                  <a:pt x="228" y="5120"/>
                </a:lnTo>
                <a:lnTo>
                  <a:pt x="228" y="5461"/>
                </a:lnTo>
                <a:lnTo>
                  <a:pt x="114" y="5461"/>
                </a:lnTo>
                <a:cubicBezTo>
                  <a:pt x="51" y="5461"/>
                  <a:pt x="0" y="5512"/>
                  <a:pt x="0" y="5575"/>
                </a:cubicBezTo>
                <a:cubicBezTo>
                  <a:pt x="0" y="5638"/>
                  <a:pt x="51" y="5689"/>
                  <a:pt x="114" y="5689"/>
                </a:cubicBezTo>
                <a:lnTo>
                  <a:pt x="228" y="5689"/>
                </a:lnTo>
                <a:lnTo>
                  <a:pt x="228" y="6030"/>
                </a:lnTo>
                <a:lnTo>
                  <a:pt x="114" y="6030"/>
                </a:lnTo>
                <a:cubicBezTo>
                  <a:pt x="51" y="6030"/>
                  <a:pt x="0" y="6081"/>
                  <a:pt x="0" y="6144"/>
                </a:cubicBezTo>
                <a:cubicBezTo>
                  <a:pt x="0" y="6207"/>
                  <a:pt x="51" y="6258"/>
                  <a:pt x="114" y="6258"/>
                </a:cubicBezTo>
                <a:lnTo>
                  <a:pt x="228" y="6258"/>
                </a:lnTo>
                <a:lnTo>
                  <a:pt x="228" y="6485"/>
                </a:lnTo>
                <a:cubicBezTo>
                  <a:pt x="228" y="6548"/>
                  <a:pt x="278" y="6599"/>
                  <a:pt x="341" y="6599"/>
                </a:cubicBezTo>
                <a:lnTo>
                  <a:pt x="683" y="6599"/>
                </a:lnTo>
                <a:lnTo>
                  <a:pt x="683" y="6713"/>
                </a:lnTo>
                <a:cubicBezTo>
                  <a:pt x="683" y="6776"/>
                  <a:pt x="734" y="6827"/>
                  <a:pt x="796" y="6827"/>
                </a:cubicBezTo>
                <a:cubicBezTo>
                  <a:pt x="859" y="6827"/>
                  <a:pt x="910" y="6776"/>
                  <a:pt x="910" y="6713"/>
                </a:cubicBezTo>
                <a:lnTo>
                  <a:pt x="910" y="6599"/>
                </a:lnTo>
                <a:lnTo>
                  <a:pt x="1252" y="6599"/>
                </a:lnTo>
                <a:lnTo>
                  <a:pt x="1252" y="6713"/>
                </a:lnTo>
                <a:cubicBezTo>
                  <a:pt x="1252" y="6776"/>
                  <a:pt x="1302" y="6827"/>
                  <a:pt x="1365" y="6827"/>
                </a:cubicBezTo>
                <a:cubicBezTo>
                  <a:pt x="1428" y="6827"/>
                  <a:pt x="1479" y="6776"/>
                  <a:pt x="1479" y="6713"/>
                </a:cubicBezTo>
                <a:lnTo>
                  <a:pt x="1479" y="6599"/>
                </a:lnTo>
                <a:lnTo>
                  <a:pt x="1820" y="6599"/>
                </a:lnTo>
                <a:lnTo>
                  <a:pt x="1820" y="6713"/>
                </a:lnTo>
                <a:cubicBezTo>
                  <a:pt x="1820" y="6776"/>
                  <a:pt x="1871" y="6827"/>
                  <a:pt x="1934" y="6827"/>
                </a:cubicBezTo>
                <a:cubicBezTo>
                  <a:pt x="1997" y="6827"/>
                  <a:pt x="2048" y="6776"/>
                  <a:pt x="2048" y="6713"/>
                </a:cubicBezTo>
                <a:lnTo>
                  <a:pt x="2048" y="6599"/>
                </a:lnTo>
                <a:lnTo>
                  <a:pt x="2389" y="6599"/>
                </a:lnTo>
                <a:lnTo>
                  <a:pt x="2389" y="6713"/>
                </a:lnTo>
                <a:cubicBezTo>
                  <a:pt x="2389" y="6776"/>
                  <a:pt x="2440" y="6827"/>
                  <a:pt x="2503" y="6827"/>
                </a:cubicBezTo>
                <a:cubicBezTo>
                  <a:pt x="2566" y="6827"/>
                  <a:pt x="2617" y="6776"/>
                  <a:pt x="2617" y="6713"/>
                </a:cubicBezTo>
                <a:lnTo>
                  <a:pt x="2617" y="6599"/>
                </a:lnTo>
                <a:lnTo>
                  <a:pt x="2958" y="6599"/>
                </a:lnTo>
                <a:lnTo>
                  <a:pt x="2958" y="6713"/>
                </a:lnTo>
                <a:cubicBezTo>
                  <a:pt x="2958" y="6776"/>
                  <a:pt x="3009" y="6827"/>
                  <a:pt x="3072" y="6827"/>
                </a:cubicBezTo>
                <a:cubicBezTo>
                  <a:pt x="3135" y="6827"/>
                  <a:pt x="3186" y="6776"/>
                  <a:pt x="3186" y="6713"/>
                </a:cubicBezTo>
                <a:lnTo>
                  <a:pt x="3186" y="6599"/>
                </a:lnTo>
                <a:lnTo>
                  <a:pt x="3527" y="6599"/>
                </a:lnTo>
                <a:lnTo>
                  <a:pt x="3527" y="6713"/>
                </a:lnTo>
                <a:cubicBezTo>
                  <a:pt x="3527" y="6776"/>
                  <a:pt x="3578" y="6827"/>
                  <a:pt x="3641" y="6827"/>
                </a:cubicBezTo>
                <a:cubicBezTo>
                  <a:pt x="3704" y="6827"/>
                  <a:pt x="3755" y="6776"/>
                  <a:pt x="3755" y="6713"/>
                </a:cubicBezTo>
                <a:lnTo>
                  <a:pt x="3755" y="6599"/>
                </a:lnTo>
                <a:lnTo>
                  <a:pt x="4096" y="6599"/>
                </a:lnTo>
                <a:lnTo>
                  <a:pt x="4096" y="6713"/>
                </a:lnTo>
                <a:cubicBezTo>
                  <a:pt x="4096" y="6776"/>
                  <a:pt x="4147" y="6827"/>
                  <a:pt x="4210" y="6827"/>
                </a:cubicBezTo>
                <a:cubicBezTo>
                  <a:pt x="4273" y="6827"/>
                  <a:pt x="4323" y="6776"/>
                  <a:pt x="4323" y="6713"/>
                </a:cubicBezTo>
                <a:lnTo>
                  <a:pt x="4323" y="6599"/>
                </a:lnTo>
                <a:lnTo>
                  <a:pt x="4665" y="6599"/>
                </a:lnTo>
                <a:lnTo>
                  <a:pt x="4665" y="6713"/>
                </a:lnTo>
                <a:cubicBezTo>
                  <a:pt x="4665" y="6776"/>
                  <a:pt x="4716" y="6827"/>
                  <a:pt x="4779" y="6827"/>
                </a:cubicBezTo>
                <a:cubicBezTo>
                  <a:pt x="4842" y="6827"/>
                  <a:pt x="4892" y="6776"/>
                  <a:pt x="4892" y="6713"/>
                </a:cubicBezTo>
                <a:lnTo>
                  <a:pt x="4892" y="6599"/>
                </a:lnTo>
                <a:lnTo>
                  <a:pt x="5234" y="6599"/>
                </a:lnTo>
                <a:lnTo>
                  <a:pt x="5234" y="6713"/>
                </a:lnTo>
                <a:cubicBezTo>
                  <a:pt x="5234" y="6776"/>
                  <a:pt x="5285" y="6827"/>
                  <a:pt x="5347" y="6827"/>
                </a:cubicBezTo>
                <a:cubicBezTo>
                  <a:pt x="5410" y="6827"/>
                  <a:pt x="5461" y="6776"/>
                  <a:pt x="5461" y="6713"/>
                </a:cubicBezTo>
                <a:lnTo>
                  <a:pt x="5461" y="6599"/>
                </a:lnTo>
                <a:lnTo>
                  <a:pt x="5803" y="6599"/>
                </a:lnTo>
                <a:lnTo>
                  <a:pt x="5803" y="6713"/>
                </a:lnTo>
                <a:cubicBezTo>
                  <a:pt x="5803" y="6776"/>
                  <a:pt x="5853" y="6827"/>
                  <a:pt x="5916" y="6827"/>
                </a:cubicBezTo>
                <a:cubicBezTo>
                  <a:pt x="5979" y="6827"/>
                  <a:pt x="6030" y="6776"/>
                  <a:pt x="6030" y="6713"/>
                </a:cubicBezTo>
                <a:lnTo>
                  <a:pt x="6030" y="6599"/>
                </a:lnTo>
                <a:lnTo>
                  <a:pt x="6371" y="6599"/>
                </a:lnTo>
                <a:lnTo>
                  <a:pt x="6371" y="6713"/>
                </a:lnTo>
                <a:cubicBezTo>
                  <a:pt x="6371" y="6776"/>
                  <a:pt x="6422" y="6827"/>
                  <a:pt x="6485" y="6827"/>
                </a:cubicBezTo>
                <a:cubicBezTo>
                  <a:pt x="6548" y="6827"/>
                  <a:pt x="6599" y="6776"/>
                  <a:pt x="6599" y="6713"/>
                </a:cubicBezTo>
                <a:lnTo>
                  <a:pt x="6599" y="6599"/>
                </a:lnTo>
                <a:lnTo>
                  <a:pt x="6713" y="6599"/>
                </a:lnTo>
                <a:cubicBezTo>
                  <a:pt x="6776" y="6599"/>
                  <a:pt x="6827" y="6548"/>
                  <a:pt x="6827" y="6485"/>
                </a:cubicBezTo>
                <a:cubicBezTo>
                  <a:pt x="6827" y="6422"/>
                  <a:pt x="6776" y="6372"/>
                  <a:pt x="6713" y="6372"/>
                </a:cubicBezTo>
                <a:lnTo>
                  <a:pt x="6599" y="6372"/>
                </a:lnTo>
                <a:lnTo>
                  <a:pt x="6599" y="6258"/>
                </a:lnTo>
                <a:cubicBezTo>
                  <a:pt x="6599" y="6195"/>
                  <a:pt x="6548" y="6144"/>
                  <a:pt x="6485" y="6144"/>
                </a:cubicBezTo>
                <a:cubicBezTo>
                  <a:pt x="6422" y="6144"/>
                  <a:pt x="6371" y="6195"/>
                  <a:pt x="6371" y="6258"/>
                </a:cubicBezTo>
                <a:lnTo>
                  <a:pt x="6371" y="6372"/>
                </a:lnTo>
                <a:lnTo>
                  <a:pt x="6030" y="6372"/>
                </a:lnTo>
                <a:lnTo>
                  <a:pt x="6030" y="6258"/>
                </a:lnTo>
                <a:cubicBezTo>
                  <a:pt x="6030" y="6195"/>
                  <a:pt x="5979" y="6144"/>
                  <a:pt x="5916" y="6144"/>
                </a:cubicBezTo>
                <a:cubicBezTo>
                  <a:pt x="5853" y="6144"/>
                  <a:pt x="5803" y="6195"/>
                  <a:pt x="5803" y="6258"/>
                </a:cubicBezTo>
                <a:lnTo>
                  <a:pt x="5803" y="6372"/>
                </a:lnTo>
                <a:lnTo>
                  <a:pt x="5461" y="6372"/>
                </a:lnTo>
                <a:lnTo>
                  <a:pt x="5461" y="6258"/>
                </a:lnTo>
                <a:cubicBezTo>
                  <a:pt x="5461" y="6195"/>
                  <a:pt x="5410" y="6144"/>
                  <a:pt x="5347" y="6144"/>
                </a:cubicBezTo>
                <a:cubicBezTo>
                  <a:pt x="5285" y="6144"/>
                  <a:pt x="5234" y="6195"/>
                  <a:pt x="5234" y="6258"/>
                </a:cubicBezTo>
                <a:lnTo>
                  <a:pt x="5234" y="6372"/>
                </a:lnTo>
                <a:lnTo>
                  <a:pt x="4892" y="6372"/>
                </a:lnTo>
                <a:lnTo>
                  <a:pt x="4892" y="6258"/>
                </a:lnTo>
                <a:cubicBezTo>
                  <a:pt x="4892" y="6195"/>
                  <a:pt x="4842" y="6144"/>
                  <a:pt x="4779" y="6144"/>
                </a:cubicBezTo>
                <a:cubicBezTo>
                  <a:pt x="4716" y="6144"/>
                  <a:pt x="4665" y="6195"/>
                  <a:pt x="4665" y="6258"/>
                </a:cubicBezTo>
                <a:lnTo>
                  <a:pt x="4665" y="6372"/>
                </a:lnTo>
                <a:lnTo>
                  <a:pt x="4323" y="6372"/>
                </a:lnTo>
                <a:lnTo>
                  <a:pt x="4323" y="6258"/>
                </a:lnTo>
                <a:cubicBezTo>
                  <a:pt x="4323" y="6195"/>
                  <a:pt x="4273" y="6144"/>
                  <a:pt x="4210" y="6144"/>
                </a:cubicBezTo>
                <a:cubicBezTo>
                  <a:pt x="4147" y="6144"/>
                  <a:pt x="4096" y="6195"/>
                  <a:pt x="4096" y="6258"/>
                </a:cubicBezTo>
                <a:lnTo>
                  <a:pt x="4096" y="6372"/>
                </a:lnTo>
                <a:lnTo>
                  <a:pt x="3755" y="6372"/>
                </a:lnTo>
                <a:lnTo>
                  <a:pt x="3755" y="6258"/>
                </a:lnTo>
                <a:cubicBezTo>
                  <a:pt x="3755" y="6195"/>
                  <a:pt x="3704" y="6144"/>
                  <a:pt x="3641" y="6144"/>
                </a:cubicBezTo>
                <a:cubicBezTo>
                  <a:pt x="3578" y="6144"/>
                  <a:pt x="3527" y="6195"/>
                  <a:pt x="3527" y="6258"/>
                </a:cubicBezTo>
                <a:lnTo>
                  <a:pt x="3527" y="6372"/>
                </a:lnTo>
                <a:lnTo>
                  <a:pt x="3186" y="6372"/>
                </a:lnTo>
                <a:lnTo>
                  <a:pt x="3186" y="6258"/>
                </a:lnTo>
                <a:cubicBezTo>
                  <a:pt x="3186" y="6195"/>
                  <a:pt x="3135" y="6144"/>
                  <a:pt x="3072" y="6144"/>
                </a:cubicBezTo>
                <a:cubicBezTo>
                  <a:pt x="3009" y="6144"/>
                  <a:pt x="2958" y="6195"/>
                  <a:pt x="2958" y="6258"/>
                </a:cubicBezTo>
                <a:lnTo>
                  <a:pt x="2958" y="6372"/>
                </a:lnTo>
                <a:lnTo>
                  <a:pt x="2617" y="6372"/>
                </a:lnTo>
                <a:lnTo>
                  <a:pt x="2617" y="6258"/>
                </a:lnTo>
                <a:cubicBezTo>
                  <a:pt x="2617" y="6195"/>
                  <a:pt x="2566" y="6144"/>
                  <a:pt x="2503" y="6144"/>
                </a:cubicBezTo>
                <a:cubicBezTo>
                  <a:pt x="2440" y="6144"/>
                  <a:pt x="2389" y="6195"/>
                  <a:pt x="2389" y="6258"/>
                </a:cubicBezTo>
                <a:lnTo>
                  <a:pt x="2389" y="6372"/>
                </a:lnTo>
                <a:lnTo>
                  <a:pt x="2048" y="6372"/>
                </a:lnTo>
                <a:lnTo>
                  <a:pt x="2048" y="6258"/>
                </a:lnTo>
                <a:cubicBezTo>
                  <a:pt x="2048" y="6195"/>
                  <a:pt x="1997" y="6144"/>
                  <a:pt x="1934" y="6144"/>
                </a:cubicBezTo>
                <a:cubicBezTo>
                  <a:pt x="1871" y="6144"/>
                  <a:pt x="1820" y="6195"/>
                  <a:pt x="1820" y="6258"/>
                </a:cubicBezTo>
                <a:lnTo>
                  <a:pt x="1820" y="6372"/>
                </a:lnTo>
                <a:lnTo>
                  <a:pt x="1479" y="6372"/>
                </a:lnTo>
                <a:lnTo>
                  <a:pt x="1479" y="6258"/>
                </a:lnTo>
                <a:cubicBezTo>
                  <a:pt x="1479" y="6195"/>
                  <a:pt x="1428" y="6144"/>
                  <a:pt x="1365" y="6144"/>
                </a:cubicBezTo>
                <a:cubicBezTo>
                  <a:pt x="1302" y="6144"/>
                  <a:pt x="1252" y="6195"/>
                  <a:pt x="1252" y="6258"/>
                </a:cubicBezTo>
                <a:lnTo>
                  <a:pt x="1252" y="6372"/>
                </a:lnTo>
                <a:lnTo>
                  <a:pt x="910" y="6372"/>
                </a:lnTo>
                <a:lnTo>
                  <a:pt x="910" y="6258"/>
                </a:lnTo>
                <a:cubicBezTo>
                  <a:pt x="910" y="6195"/>
                  <a:pt x="859" y="6144"/>
                  <a:pt x="796" y="6144"/>
                </a:cubicBezTo>
                <a:cubicBezTo>
                  <a:pt x="734" y="6144"/>
                  <a:pt x="683" y="6195"/>
                  <a:pt x="683" y="6258"/>
                </a:cubicBezTo>
                <a:lnTo>
                  <a:pt x="683" y="6372"/>
                </a:lnTo>
                <a:lnTo>
                  <a:pt x="455" y="6372"/>
                </a:lnTo>
                <a:lnTo>
                  <a:pt x="455" y="5234"/>
                </a:lnTo>
                <a:lnTo>
                  <a:pt x="1263" y="52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íṥľïd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18935BA-3CC7-4BA8-ABEB-850A1974C2AC}"/>
              </a:ext>
            </a:extLst>
          </p:cNvPr>
          <p:cNvSpPr>
            <a:spLocks/>
          </p:cNvSpPr>
          <p:nvPr/>
        </p:nvSpPr>
        <p:spPr bwMode="auto">
          <a:xfrm>
            <a:off x="9848391" y="3630970"/>
            <a:ext cx="498766" cy="480402"/>
          </a:xfrm>
          <a:custGeom>
            <a:avLst/>
            <a:gdLst>
              <a:gd name="connsiteX0" fmla="*/ 0 w 582235"/>
              <a:gd name="connsiteY0" fmla="*/ 404481 h 606722"/>
              <a:gd name="connsiteX1" fmla="*/ 101261 w 582235"/>
              <a:gd name="connsiteY1" fmla="*/ 404481 h 606722"/>
              <a:gd name="connsiteX2" fmla="*/ 101261 w 582235"/>
              <a:gd name="connsiteY2" fmla="*/ 606722 h 606722"/>
              <a:gd name="connsiteX3" fmla="*/ 0 w 582235"/>
              <a:gd name="connsiteY3" fmla="*/ 606722 h 606722"/>
              <a:gd name="connsiteX4" fmla="*/ 151927 w 582235"/>
              <a:gd name="connsiteY4" fmla="*/ 328623 h 606722"/>
              <a:gd name="connsiteX5" fmla="*/ 253188 w 582235"/>
              <a:gd name="connsiteY5" fmla="*/ 328623 h 606722"/>
              <a:gd name="connsiteX6" fmla="*/ 253188 w 582235"/>
              <a:gd name="connsiteY6" fmla="*/ 606722 h 606722"/>
              <a:gd name="connsiteX7" fmla="*/ 151927 w 582235"/>
              <a:gd name="connsiteY7" fmla="*/ 606722 h 606722"/>
              <a:gd name="connsiteX8" fmla="*/ 303855 w 582235"/>
              <a:gd name="connsiteY8" fmla="*/ 252766 h 606722"/>
              <a:gd name="connsiteX9" fmla="*/ 405046 w 582235"/>
              <a:gd name="connsiteY9" fmla="*/ 252766 h 606722"/>
              <a:gd name="connsiteX10" fmla="*/ 405046 w 582235"/>
              <a:gd name="connsiteY10" fmla="*/ 606722 h 606722"/>
              <a:gd name="connsiteX11" fmla="*/ 303855 w 582235"/>
              <a:gd name="connsiteY11" fmla="*/ 606722 h 606722"/>
              <a:gd name="connsiteX12" fmla="*/ 455711 w 582235"/>
              <a:gd name="connsiteY12" fmla="*/ 202241 h 606722"/>
              <a:gd name="connsiteX13" fmla="*/ 556972 w 582235"/>
              <a:gd name="connsiteY13" fmla="*/ 202241 h 606722"/>
              <a:gd name="connsiteX14" fmla="*/ 556972 w 582235"/>
              <a:gd name="connsiteY14" fmla="*/ 606722 h 606722"/>
              <a:gd name="connsiteX15" fmla="*/ 455711 w 582235"/>
              <a:gd name="connsiteY15" fmla="*/ 606722 h 606722"/>
              <a:gd name="connsiteX16" fmla="*/ 455697 w 582235"/>
              <a:gd name="connsiteY16" fmla="*/ 0 h 606722"/>
              <a:gd name="connsiteX17" fmla="*/ 556785 w 582235"/>
              <a:gd name="connsiteY17" fmla="*/ 0 h 606722"/>
              <a:gd name="connsiteX18" fmla="*/ 556874 w 582235"/>
              <a:gd name="connsiteY18" fmla="*/ 0 h 606722"/>
              <a:gd name="connsiteX19" fmla="*/ 556963 w 582235"/>
              <a:gd name="connsiteY19" fmla="*/ 0 h 606722"/>
              <a:gd name="connsiteX20" fmla="*/ 557675 w 582235"/>
              <a:gd name="connsiteY20" fmla="*/ 0 h 606722"/>
              <a:gd name="connsiteX21" fmla="*/ 559366 w 582235"/>
              <a:gd name="connsiteY21" fmla="*/ 89 h 606722"/>
              <a:gd name="connsiteX22" fmla="*/ 560611 w 582235"/>
              <a:gd name="connsiteY22" fmla="*/ 267 h 606722"/>
              <a:gd name="connsiteX23" fmla="*/ 561857 w 582235"/>
              <a:gd name="connsiteY23" fmla="*/ 444 h 606722"/>
              <a:gd name="connsiteX24" fmla="*/ 563192 w 582235"/>
              <a:gd name="connsiteY24" fmla="*/ 800 h 606722"/>
              <a:gd name="connsiteX25" fmla="*/ 564171 w 582235"/>
              <a:gd name="connsiteY25" fmla="*/ 1067 h 606722"/>
              <a:gd name="connsiteX26" fmla="*/ 565506 w 582235"/>
              <a:gd name="connsiteY26" fmla="*/ 1511 h 606722"/>
              <a:gd name="connsiteX27" fmla="*/ 566574 w 582235"/>
              <a:gd name="connsiteY27" fmla="*/ 1867 h 606722"/>
              <a:gd name="connsiteX28" fmla="*/ 567730 w 582235"/>
              <a:gd name="connsiteY28" fmla="*/ 2400 h 606722"/>
              <a:gd name="connsiteX29" fmla="*/ 568798 w 582235"/>
              <a:gd name="connsiteY29" fmla="*/ 2933 h 606722"/>
              <a:gd name="connsiteX30" fmla="*/ 569777 w 582235"/>
              <a:gd name="connsiteY30" fmla="*/ 3467 h 606722"/>
              <a:gd name="connsiteX31" fmla="*/ 570934 w 582235"/>
              <a:gd name="connsiteY31" fmla="*/ 4178 h 606722"/>
              <a:gd name="connsiteX32" fmla="*/ 571824 w 582235"/>
              <a:gd name="connsiteY32" fmla="*/ 4800 h 606722"/>
              <a:gd name="connsiteX33" fmla="*/ 572891 w 582235"/>
              <a:gd name="connsiteY33" fmla="*/ 5689 h 606722"/>
              <a:gd name="connsiteX34" fmla="*/ 573781 w 582235"/>
              <a:gd name="connsiteY34" fmla="*/ 6489 h 606722"/>
              <a:gd name="connsiteX35" fmla="*/ 574760 w 582235"/>
              <a:gd name="connsiteY35" fmla="*/ 7289 h 606722"/>
              <a:gd name="connsiteX36" fmla="*/ 575917 w 582235"/>
              <a:gd name="connsiteY36" fmla="*/ 8533 h 606722"/>
              <a:gd name="connsiteX37" fmla="*/ 576451 w 582235"/>
              <a:gd name="connsiteY37" fmla="*/ 9066 h 606722"/>
              <a:gd name="connsiteX38" fmla="*/ 576451 w 582235"/>
              <a:gd name="connsiteY38" fmla="*/ 9155 h 606722"/>
              <a:gd name="connsiteX39" fmla="*/ 577964 w 582235"/>
              <a:gd name="connsiteY39" fmla="*/ 11200 h 606722"/>
              <a:gd name="connsiteX40" fmla="*/ 578053 w 582235"/>
              <a:gd name="connsiteY40" fmla="*/ 11289 h 606722"/>
              <a:gd name="connsiteX41" fmla="*/ 579209 w 582235"/>
              <a:gd name="connsiteY41" fmla="*/ 13244 h 606722"/>
              <a:gd name="connsiteX42" fmla="*/ 579743 w 582235"/>
              <a:gd name="connsiteY42" fmla="*/ 14222 h 606722"/>
              <a:gd name="connsiteX43" fmla="*/ 580277 w 582235"/>
              <a:gd name="connsiteY43" fmla="*/ 15555 h 606722"/>
              <a:gd name="connsiteX44" fmla="*/ 580722 w 582235"/>
              <a:gd name="connsiteY44" fmla="*/ 16711 h 606722"/>
              <a:gd name="connsiteX45" fmla="*/ 581167 w 582235"/>
              <a:gd name="connsiteY45" fmla="*/ 17866 h 606722"/>
              <a:gd name="connsiteX46" fmla="*/ 581523 w 582235"/>
              <a:gd name="connsiteY46" fmla="*/ 19199 h 606722"/>
              <a:gd name="connsiteX47" fmla="*/ 581790 w 582235"/>
              <a:gd name="connsiteY47" fmla="*/ 20266 h 606722"/>
              <a:gd name="connsiteX48" fmla="*/ 582146 w 582235"/>
              <a:gd name="connsiteY48" fmla="*/ 22488 h 606722"/>
              <a:gd name="connsiteX49" fmla="*/ 582146 w 582235"/>
              <a:gd name="connsiteY49" fmla="*/ 22666 h 606722"/>
              <a:gd name="connsiteX50" fmla="*/ 582235 w 582235"/>
              <a:gd name="connsiteY50" fmla="*/ 25244 h 606722"/>
              <a:gd name="connsiteX51" fmla="*/ 582235 w 582235"/>
              <a:gd name="connsiteY51" fmla="*/ 126396 h 606722"/>
              <a:gd name="connsiteX52" fmla="*/ 556963 w 582235"/>
              <a:gd name="connsiteY52" fmla="*/ 151728 h 606722"/>
              <a:gd name="connsiteX53" fmla="*/ 531691 w 582235"/>
              <a:gd name="connsiteY53" fmla="*/ 126396 h 606722"/>
              <a:gd name="connsiteX54" fmla="*/ 531691 w 582235"/>
              <a:gd name="connsiteY54" fmla="*/ 79286 h 606722"/>
              <a:gd name="connsiteX55" fmla="*/ 421260 w 582235"/>
              <a:gd name="connsiteY55" fmla="*/ 171106 h 606722"/>
              <a:gd name="connsiteX56" fmla="*/ 385666 w 582235"/>
              <a:gd name="connsiteY56" fmla="*/ 167906 h 606722"/>
              <a:gd name="connsiteX57" fmla="*/ 388869 w 582235"/>
              <a:gd name="connsiteY57" fmla="*/ 132262 h 606722"/>
              <a:gd name="connsiteX58" fmla="*/ 487020 w 582235"/>
              <a:gd name="connsiteY58" fmla="*/ 50576 h 606722"/>
              <a:gd name="connsiteX59" fmla="*/ 455697 w 582235"/>
              <a:gd name="connsiteY59" fmla="*/ 50576 h 606722"/>
              <a:gd name="connsiteX60" fmla="*/ 430425 w 582235"/>
              <a:gd name="connsiteY60" fmla="*/ 25244 h 606722"/>
              <a:gd name="connsiteX61" fmla="*/ 455697 w 582235"/>
              <a:gd name="connsiteY6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82235" h="606722">
                <a:moveTo>
                  <a:pt x="0" y="404481"/>
                </a:moveTo>
                <a:lnTo>
                  <a:pt x="101261" y="404481"/>
                </a:lnTo>
                <a:lnTo>
                  <a:pt x="101261" y="606722"/>
                </a:lnTo>
                <a:lnTo>
                  <a:pt x="0" y="606722"/>
                </a:lnTo>
                <a:close/>
                <a:moveTo>
                  <a:pt x="151927" y="328623"/>
                </a:moveTo>
                <a:lnTo>
                  <a:pt x="253188" y="328623"/>
                </a:lnTo>
                <a:lnTo>
                  <a:pt x="253188" y="606722"/>
                </a:lnTo>
                <a:lnTo>
                  <a:pt x="151927" y="606722"/>
                </a:lnTo>
                <a:close/>
                <a:moveTo>
                  <a:pt x="303855" y="252766"/>
                </a:moveTo>
                <a:lnTo>
                  <a:pt x="405046" y="252766"/>
                </a:lnTo>
                <a:lnTo>
                  <a:pt x="405046" y="606722"/>
                </a:lnTo>
                <a:lnTo>
                  <a:pt x="303855" y="606722"/>
                </a:lnTo>
                <a:close/>
                <a:moveTo>
                  <a:pt x="455711" y="202241"/>
                </a:moveTo>
                <a:lnTo>
                  <a:pt x="556972" y="202241"/>
                </a:lnTo>
                <a:lnTo>
                  <a:pt x="556972" y="606722"/>
                </a:lnTo>
                <a:lnTo>
                  <a:pt x="455711" y="606722"/>
                </a:lnTo>
                <a:close/>
                <a:moveTo>
                  <a:pt x="455697" y="0"/>
                </a:moveTo>
                <a:lnTo>
                  <a:pt x="556785" y="0"/>
                </a:lnTo>
                <a:lnTo>
                  <a:pt x="556874" y="0"/>
                </a:lnTo>
                <a:lnTo>
                  <a:pt x="556963" y="0"/>
                </a:lnTo>
                <a:cubicBezTo>
                  <a:pt x="557230" y="0"/>
                  <a:pt x="557408" y="0"/>
                  <a:pt x="557675" y="0"/>
                </a:cubicBezTo>
                <a:cubicBezTo>
                  <a:pt x="558298" y="89"/>
                  <a:pt x="558832" y="89"/>
                  <a:pt x="559366" y="89"/>
                </a:cubicBezTo>
                <a:cubicBezTo>
                  <a:pt x="559811" y="178"/>
                  <a:pt x="560256" y="267"/>
                  <a:pt x="560611" y="267"/>
                </a:cubicBezTo>
                <a:cubicBezTo>
                  <a:pt x="561056" y="356"/>
                  <a:pt x="561412" y="444"/>
                  <a:pt x="561857" y="444"/>
                </a:cubicBezTo>
                <a:cubicBezTo>
                  <a:pt x="562302" y="533"/>
                  <a:pt x="562747" y="711"/>
                  <a:pt x="563192" y="800"/>
                </a:cubicBezTo>
                <a:cubicBezTo>
                  <a:pt x="563548" y="889"/>
                  <a:pt x="563904" y="978"/>
                  <a:pt x="564171" y="1067"/>
                </a:cubicBezTo>
                <a:cubicBezTo>
                  <a:pt x="564616" y="1156"/>
                  <a:pt x="565061" y="1333"/>
                  <a:pt x="565506" y="1511"/>
                </a:cubicBezTo>
                <a:cubicBezTo>
                  <a:pt x="565862" y="1600"/>
                  <a:pt x="566218" y="1778"/>
                  <a:pt x="566574" y="1867"/>
                </a:cubicBezTo>
                <a:cubicBezTo>
                  <a:pt x="566929" y="2044"/>
                  <a:pt x="567285" y="2222"/>
                  <a:pt x="567730" y="2400"/>
                </a:cubicBezTo>
                <a:cubicBezTo>
                  <a:pt x="568086" y="2578"/>
                  <a:pt x="568442" y="2755"/>
                  <a:pt x="568798" y="2933"/>
                </a:cubicBezTo>
                <a:cubicBezTo>
                  <a:pt x="569154" y="3111"/>
                  <a:pt x="569421" y="3289"/>
                  <a:pt x="569777" y="3467"/>
                </a:cubicBezTo>
                <a:cubicBezTo>
                  <a:pt x="570133" y="3733"/>
                  <a:pt x="570578" y="4000"/>
                  <a:pt x="570934" y="4178"/>
                </a:cubicBezTo>
                <a:cubicBezTo>
                  <a:pt x="571201" y="4444"/>
                  <a:pt x="571557" y="4622"/>
                  <a:pt x="571824" y="4800"/>
                </a:cubicBezTo>
                <a:cubicBezTo>
                  <a:pt x="572180" y="5155"/>
                  <a:pt x="572536" y="5422"/>
                  <a:pt x="572891" y="5689"/>
                </a:cubicBezTo>
                <a:cubicBezTo>
                  <a:pt x="573247" y="5955"/>
                  <a:pt x="573514" y="6222"/>
                  <a:pt x="573781" y="6489"/>
                </a:cubicBezTo>
                <a:cubicBezTo>
                  <a:pt x="574137" y="6755"/>
                  <a:pt x="574493" y="7022"/>
                  <a:pt x="574760" y="7289"/>
                </a:cubicBezTo>
                <a:cubicBezTo>
                  <a:pt x="575205" y="7733"/>
                  <a:pt x="575561" y="8178"/>
                  <a:pt x="575917" y="8533"/>
                </a:cubicBezTo>
                <a:cubicBezTo>
                  <a:pt x="576095" y="8711"/>
                  <a:pt x="576273" y="8889"/>
                  <a:pt x="576451" y="9066"/>
                </a:cubicBezTo>
                <a:cubicBezTo>
                  <a:pt x="576451" y="9155"/>
                  <a:pt x="576451" y="9155"/>
                  <a:pt x="576451" y="9155"/>
                </a:cubicBezTo>
                <a:cubicBezTo>
                  <a:pt x="576985" y="9777"/>
                  <a:pt x="577519" y="10489"/>
                  <a:pt x="577964" y="11200"/>
                </a:cubicBezTo>
                <a:cubicBezTo>
                  <a:pt x="577964" y="11200"/>
                  <a:pt x="578053" y="11289"/>
                  <a:pt x="578053" y="11289"/>
                </a:cubicBezTo>
                <a:cubicBezTo>
                  <a:pt x="578498" y="12000"/>
                  <a:pt x="578854" y="12622"/>
                  <a:pt x="579209" y="13244"/>
                </a:cubicBezTo>
                <a:cubicBezTo>
                  <a:pt x="579387" y="13600"/>
                  <a:pt x="579565" y="13955"/>
                  <a:pt x="579743" y="14222"/>
                </a:cubicBezTo>
                <a:cubicBezTo>
                  <a:pt x="579921" y="14666"/>
                  <a:pt x="580099" y="15111"/>
                  <a:pt x="580277" y="15555"/>
                </a:cubicBezTo>
                <a:cubicBezTo>
                  <a:pt x="580455" y="15911"/>
                  <a:pt x="580633" y="16266"/>
                  <a:pt x="580722" y="16711"/>
                </a:cubicBezTo>
                <a:cubicBezTo>
                  <a:pt x="580900" y="17066"/>
                  <a:pt x="581078" y="17422"/>
                  <a:pt x="581167" y="17866"/>
                </a:cubicBezTo>
                <a:cubicBezTo>
                  <a:pt x="581256" y="18311"/>
                  <a:pt x="581434" y="18755"/>
                  <a:pt x="581523" y="19199"/>
                </a:cubicBezTo>
                <a:cubicBezTo>
                  <a:pt x="581612" y="19555"/>
                  <a:pt x="581701" y="19910"/>
                  <a:pt x="581790" y="20266"/>
                </a:cubicBezTo>
                <a:cubicBezTo>
                  <a:pt x="581879" y="20977"/>
                  <a:pt x="582057" y="21777"/>
                  <a:pt x="582146" y="22488"/>
                </a:cubicBezTo>
                <a:cubicBezTo>
                  <a:pt x="582146" y="22577"/>
                  <a:pt x="582146" y="22666"/>
                  <a:pt x="582146" y="22666"/>
                </a:cubicBezTo>
                <a:cubicBezTo>
                  <a:pt x="582235" y="23555"/>
                  <a:pt x="582235" y="24355"/>
                  <a:pt x="582235" y="25244"/>
                </a:cubicBezTo>
                <a:lnTo>
                  <a:pt x="582235" y="126396"/>
                </a:lnTo>
                <a:cubicBezTo>
                  <a:pt x="582235" y="140351"/>
                  <a:pt x="570934" y="151728"/>
                  <a:pt x="556963" y="151728"/>
                </a:cubicBezTo>
                <a:cubicBezTo>
                  <a:pt x="542992" y="151728"/>
                  <a:pt x="531691" y="140351"/>
                  <a:pt x="531691" y="126396"/>
                </a:cubicBezTo>
                <a:lnTo>
                  <a:pt x="531691" y="79286"/>
                </a:lnTo>
                <a:lnTo>
                  <a:pt x="421260" y="171106"/>
                </a:lnTo>
                <a:cubicBezTo>
                  <a:pt x="410582" y="180083"/>
                  <a:pt x="394564" y="178572"/>
                  <a:pt x="385666" y="167906"/>
                </a:cubicBezTo>
                <a:cubicBezTo>
                  <a:pt x="376678" y="157150"/>
                  <a:pt x="378191" y="141240"/>
                  <a:pt x="388869" y="132262"/>
                </a:cubicBezTo>
                <a:lnTo>
                  <a:pt x="487020" y="50576"/>
                </a:lnTo>
                <a:lnTo>
                  <a:pt x="455697" y="50576"/>
                </a:lnTo>
                <a:cubicBezTo>
                  <a:pt x="441727" y="50576"/>
                  <a:pt x="430425" y="39288"/>
                  <a:pt x="430425" y="25244"/>
                </a:cubicBezTo>
                <a:cubicBezTo>
                  <a:pt x="430425" y="11289"/>
                  <a:pt x="441727" y="0"/>
                  <a:pt x="45569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8" name="直接连接符 1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D17B43C-80DA-42D2-866C-3321758C0797}"/>
              </a:ext>
            </a:extLst>
          </p:cNvPr>
          <p:cNvCxnSpPr/>
          <p:nvPr/>
        </p:nvCxnSpPr>
        <p:spPr>
          <a:xfrm>
            <a:off x="3443252" y="3429000"/>
            <a:ext cx="0" cy="720000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239C997-5045-4BA8-8EE5-503E8653CEC7}"/>
              </a:ext>
            </a:extLst>
          </p:cNvPr>
          <p:cNvCxnSpPr/>
          <p:nvPr/>
        </p:nvCxnSpPr>
        <p:spPr>
          <a:xfrm>
            <a:off x="6105061" y="3429000"/>
            <a:ext cx="0" cy="720000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8B35D8E-DF0A-4497-AAD0-33C03D1B9113}"/>
              </a:ext>
            </a:extLst>
          </p:cNvPr>
          <p:cNvCxnSpPr/>
          <p:nvPr/>
        </p:nvCxnSpPr>
        <p:spPr>
          <a:xfrm>
            <a:off x="8766870" y="3429000"/>
            <a:ext cx="0" cy="720000"/>
          </a:xfrm>
          <a:prstGeom prst="line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í$1íḓ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4441B67-6F59-42F5-B8C8-3849410A560F}"/>
              </a:ext>
            </a:extLst>
          </p:cNvPr>
          <p:cNvSpPr/>
          <p:nvPr/>
        </p:nvSpPr>
        <p:spPr>
          <a:xfrm>
            <a:off x="1580329" y="4285078"/>
            <a:ext cx="1064038" cy="372612"/>
          </a:xfrm>
          <a:prstGeom prst="roundRect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20000"/>
          </a:bodyPr>
          <a:lstStyle/>
          <a:p>
            <a:pPr algn="ctr">
              <a:lnSpc>
                <a:spcPct val="110000"/>
              </a:lnSpc>
            </a:pPr>
            <a:r>
              <a:rPr lang="zh-CN" altLang="en-US"/>
              <a:t>关键词</a:t>
            </a:r>
            <a:endParaRPr lang="zh-CN" altLang="en-US" dirty="0"/>
          </a:p>
        </p:txBody>
      </p:sp>
      <p:sp>
        <p:nvSpPr>
          <p:cNvPr id="22" name="í$lí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6682DCC-3BDD-45BF-8BE4-358B4CE02C8F}"/>
              </a:ext>
            </a:extLst>
          </p:cNvPr>
          <p:cNvSpPr/>
          <p:nvPr/>
        </p:nvSpPr>
        <p:spPr>
          <a:xfrm>
            <a:off x="4242137" y="4285078"/>
            <a:ext cx="1064038" cy="372612"/>
          </a:xfrm>
          <a:prstGeom prst="roundRect">
            <a:avLst/>
          </a:prstGeom>
          <a:solidFill>
            <a:schemeClr val="tx1">
              <a:lumMod val="60000"/>
              <a:lumOff val="4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20000"/>
          </a:bodyPr>
          <a:lstStyle/>
          <a:p>
            <a:pPr algn="ctr">
              <a:lnSpc>
                <a:spcPct val="110000"/>
              </a:lnSpc>
            </a:pPr>
            <a:r>
              <a:rPr lang="zh-CN" altLang="en-US"/>
              <a:t>关键词</a:t>
            </a:r>
            <a:endParaRPr lang="zh-CN" altLang="en-US" dirty="0"/>
          </a:p>
        </p:txBody>
      </p:sp>
      <p:sp>
        <p:nvSpPr>
          <p:cNvPr id="23" name="îŝļï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FFA1854-0EC3-4179-A151-AD1B141627A7}"/>
              </a:ext>
            </a:extLst>
          </p:cNvPr>
          <p:cNvSpPr/>
          <p:nvPr/>
        </p:nvSpPr>
        <p:spPr>
          <a:xfrm>
            <a:off x="6903945" y="4285078"/>
            <a:ext cx="1064038" cy="372612"/>
          </a:xfrm>
          <a:prstGeom prst="roundRect">
            <a:avLst/>
          </a:prstGeom>
          <a:solidFill>
            <a:schemeClr val="tx1">
              <a:lumMod val="60000"/>
              <a:lumOff val="4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20000"/>
          </a:bodyPr>
          <a:lstStyle/>
          <a:p>
            <a:pPr algn="ctr">
              <a:lnSpc>
                <a:spcPct val="110000"/>
              </a:lnSpc>
            </a:pPr>
            <a:r>
              <a:rPr lang="zh-CN" altLang="en-US"/>
              <a:t>关键词</a:t>
            </a:r>
            <a:endParaRPr lang="zh-CN" altLang="en-US" dirty="0"/>
          </a:p>
        </p:txBody>
      </p:sp>
      <p:sp>
        <p:nvSpPr>
          <p:cNvPr id="24" name="íṣḷiḋ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596E8F9-6288-4C5A-89B3-6FE4BA04E2F1}"/>
              </a:ext>
            </a:extLst>
          </p:cNvPr>
          <p:cNvSpPr/>
          <p:nvPr/>
        </p:nvSpPr>
        <p:spPr>
          <a:xfrm>
            <a:off x="9565755" y="4285078"/>
            <a:ext cx="1064038" cy="372612"/>
          </a:xfrm>
          <a:prstGeom prst="roundRect">
            <a:avLst/>
          </a:prstGeom>
          <a:solidFill>
            <a:schemeClr val="tx1">
              <a:lumMod val="60000"/>
              <a:lumOff val="4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20000"/>
          </a:bodyPr>
          <a:lstStyle/>
          <a:p>
            <a:pPr algn="ctr">
              <a:lnSpc>
                <a:spcPct val="110000"/>
              </a:lnSpc>
            </a:pPr>
            <a:r>
              <a:rPr lang="zh-CN" altLang="en-US"/>
              <a:t>关键词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769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5FED3D7-C99D-4EC2-9E57-08526E3E56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6951B9B-7382-49BE-81A4-1564AE529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1A625F5-39FF-4614-97BF-7251A582B3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6" name="îšļi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12F06F1-2495-4B2E-BC82-B5FE4236C994}"/>
              </a:ext>
            </a:extLst>
          </p:cNvPr>
          <p:cNvSpPr/>
          <p:nvPr/>
        </p:nvSpPr>
        <p:spPr>
          <a:xfrm flipH="1">
            <a:off x="842278" y="-9788"/>
            <a:ext cx="4682404" cy="6867788"/>
          </a:xfrm>
          <a:prstGeom prst="parallelogram">
            <a:avLst>
              <a:gd name="adj" fmla="val 63173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algn="ctr"/>
            <a:endParaRPr lang="zh-CN" altLang="en-US" sz="2000" b="1" dirty="0"/>
          </a:p>
        </p:txBody>
      </p:sp>
      <p:sp>
        <p:nvSpPr>
          <p:cNvPr id="48" name="îṩḷï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09C95B0-4DCF-47B4-B3ED-17B7262C3BAD}"/>
              </a:ext>
            </a:extLst>
          </p:cNvPr>
          <p:cNvSpPr/>
          <p:nvPr/>
        </p:nvSpPr>
        <p:spPr>
          <a:xfrm>
            <a:off x="731509" y="2481058"/>
            <a:ext cx="4418386" cy="2800310"/>
          </a:xfrm>
          <a:custGeom>
            <a:avLst/>
            <a:gdLst>
              <a:gd name="connsiteX0" fmla="*/ 224028 w 7415784"/>
              <a:gd name="connsiteY0" fmla="*/ 269748 h 4700016"/>
              <a:gd name="connsiteX1" fmla="*/ 224028 w 7415784"/>
              <a:gd name="connsiteY1" fmla="*/ 4430268 h 4700016"/>
              <a:gd name="connsiteX2" fmla="*/ 7191756 w 7415784"/>
              <a:gd name="connsiteY2" fmla="*/ 4430268 h 4700016"/>
              <a:gd name="connsiteX3" fmla="*/ 7191756 w 7415784"/>
              <a:gd name="connsiteY3" fmla="*/ 269748 h 4700016"/>
              <a:gd name="connsiteX4" fmla="*/ 266867 w 7415784"/>
              <a:gd name="connsiteY4" fmla="*/ 0 h 4700016"/>
              <a:gd name="connsiteX5" fmla="*/ 7148917 w 7415784"/>
              <a:gd name="connsiteY5" fmla="*/ 0 h 4700016"/>
              <a:gd name="connsiteX6" fmla="*/ 7415784 w 7415784"/>
              <a:gd name="connsiteY6" fmla="*/ 266867 h 4700016"/>
              <a:gd name="connsiteX7" fmla="*/ 7415784 w 7415784"/>
              <a:gd name="connsiteY7" fmla="*/ 4433149 h 4700016"/>
              <a:gd name="connsiteX8" fmla="*/ 7148917 w 7415784"/>
              <a:gd name="connsiteY8" fmla="*/ 4700016 h 4700016"/>
              <a:gd name="connsiteX9" fmla="*/ 266867 w 7415784"/>
              <a:gd name="connsiteY9" fmla="*/ 4700016 h 4700016"/>
              <a:gd name="connsiteX10" fmla="*/ 0 w 7415784"/>
              <a:gd name="connsiteY10" fmla="*/ 4433149 h 4700016"/>
              <a:gd name="connsiteX11" fmla="*/ 0 w 7415784"/>
              <a:gd name="connsiteY11" fmla="*/ 266867 h 4700016"/>
              <a:gd name="connsiteX12" fmla="*/ 266867 w 7415784"/>
              <a:gd name="connsiteY12" fmla="*/ 0 h 4700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415784" h="4700016">
                <a:moveTo>
                  <a:pt x="224028" y="269748"/>
                </a:moveTo>
                <a:lnTo>
                  <a:pt x="224028" y="4430268"/>
                </a:lnTo>
                <a:lnTo>
                  <a:pt x="7191756" y="4430268"/>
                </a:lnTo>
                <a:lnTo>
                  <a:pt x="7191756" y="269748"/>
                </a:lnTo>
                <a:close/>
                <a:moveTo>
                  <a:pt x="266867" y="0"/>
                </a:moveTo>
                <a:lnTo>
                  <a:pt x="7148917" y="0"/>
                </a:lnTo>
                <a:cubicBezTo>
                  <a:pt x="7296304" y="0"/>
                  <a:pt x="7415784" y="119480"/>
                  <a:pt x="7415784" y="266867"/>
                </a:cubicBezTo>
                <a:lnTo>
                  <a:pt x="7415784" y="4433149"/>
                </a:lnTo>
                <a:cubicBezTo>
                  <a:pt x="7415784" y="4580536"/>
                  <a:pt x="7296304" y="4700016"/>
                  <a:pt x="7148917" y="4700016"/>
                </a:cubicBezTo>
                <a:lnTo>
                  <a:pt x="266867" y="4700016"/>
                </a:lnTo>
                <a:cubicBezTo>
                  <a:pt x="119480" y="4700016"/>
                  <a:pt x="0" y="4580536"/>
                  <a:pt x="0" y="4433149"/>
                </a:cubicBezTo>
                <a:lnTo>
                  <a:pt x="0" y="266867"/>
                </a:lnTo>
                <a:cubicBezTo>
                  <a:pt x="0" y="119480"/>
                  <a:pt x="119480" y="0"/>
                  <a:pt x="266867" y="0"/>
                </a:cubicBezTo>
                <a:close/>
              </a:path>
            </a:pathLst>
          </a:custGeom>
          <a:solidFill>
            <a:schemeClr val="bg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91"/>
          </a:p>
        </p:txBody>
      </p:sp>
      <p:sp>
        <p:nvSpPr>
          <p:cNvPr id="49" name="íṩ1id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C50DBF6-AE85-429F-BB3D-28961FA2C0BC}"/>
              </a:ext>
            </a:extLst>
          </p:cNvPr>
          <p:cNvSpPr/>
          <p:nvPr/>
        </p:nvSpPr>
        <p:spPr>
          <a:xfrm>
            <a:off x="741924" y="2493302"/>
            <a:ext cx="4397554" cy="2775820"/>
          </a:xfrm>
          <a:custGeom>
            <a:avLst/>
            <a:gdLst>
              <a:gd name="connsiteX0" fmla="*/ 252028 w 7380820"/>
              <a:gd name="connsiteY0" fmla="*/ 295230 h 4658912"/>
              <a:gd name="connsiteX1" fmla="*/ 252028 w 7380820"/>
              <a:gd name="connsiteY1" fmla="*/ 4363682 h 4658912"/>
              <a:gd name="connsiteX2" fmla="*/ 7128792 w 7380820"/>
              <a:gd name="connsiteY2" fmla="*/ 4363682 h 4658912"/>
              <a:gd name="connsiteX3" fmla="*/ 7128792 w 7380820"/>
              <a:gd name="connsiteY3" fmla="*/ 295230 h 4658912"/>
              <a:gd name="connsiteX4" fmla="*/ 264533 w 7380820"/>
              <a:gd name="connsiteY4" fmla="*/ 0 h 4658912"/>
              <a:gd name="connsiteX5" fmla="*/ 7116287 w 7380820"/>
              <a:gd name="connsiteY5" fmla="*/ 0 h 4658912"/>
              <a:gd name="connsiteX6" fmla="*/ 7380820 w 7380820"/>
              <a:gd name="connsiteY6" fmla="*/ 264533 h 4658912"/>
              <a:gd name="connsiteX7" fmla="*/ 7380820 w 7380820"/>
              <a:gd name="connsiteY7" fmla="*/ 4394379 h 4658912"/>
              <a:gd name="connsiteX8" fmla="*/ 7116287 w 7380820"/>
              <a:gd name="connsiteY8" fmla="*/ 4658912 h 4658912"/>
              <a:gd name="connsiteX9" fmla="*/ 264533 w 7380820"/>
              <a:gd name="connsiteY9" fmla="*/ 4658912 h 4658912"/>
              <a:gd name="connsiteX10" fmla="*/ 0 w 7380820"/>
              <a:gd name="connsiteY10" fmla="*/ 4394379 h 4658912"/>
              <a:gd name="connsiteX11" fmla="*/ 0 w 7380820"/>
              <a:gd name="connsiteY11" fmla="*/ 264533 h 4658912"/>
              <a:gd name="connsiteX12" fmla="*/ 264533 w 7380820"/>
              <a:gd name="connsiteY12" fmla="*/ 0 h 46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80820" h="4658912">
                <a:moveTo>
                  <a:pt x="252028" y="295230"/>
                </a:moveTo>
                <a:lnTo>
                  <a:pt x="252028" y="4363682"/>
                </a:lnTo>
                <a:lnTo>
                  <a:pt x="7128792" y="4363682"/>
                </a:lnTo>
                <a:lnTo>
                  <a:pt x="7128792" y="295230"/>
                </a:lnTo>
                <a:close/>
                <a:moveTo>
                  <a:pt x="264533" y="0"/>
                </a:moveTo>
                <a:lnTo>
                  <a:pt x="7116287" y="0"/>
                </a:lnTo>
                <a:cubicBezTo>
                  <a:pt x="7262385" y="0"/>
                  <a:pt x="7380820" y="118435"/>
                  <a:pt x="7380820" y="264533"/>
                </a:cubicBezTo>
                <a:lnTo>
                  <a:pt x="7380820" y="4394379"/>
                </a:lnTo>
                <a:cubicBezTo>
                  <a:pt x="7380820" y="4540477"/>
                  <a:pt x="7262385" y="4658912"/>
                  <a:pt x="7116287" y="4658912"/>
                </a:cubicBezTo>
                <a:lnTo>
                  <a:pt x="264533" y="4658912"/>
                </a:lnTo>
                <a:cubicBezTo>
                  <a:pt x="118435" y="4658912"/>
                  <a:pt x="0" y="4540477"/>
                  <a:pt x="0" y="4394379"/>
                </a:cubicBezTo>
                <a:lnTo>
                  <a:pt x="0" y="264533"/>
                </a:lnTo>
                <a:cubicBezTo>
                  <a:pt x="0" y="118435"/>
                  <a:pt x="118435" y="0"/>
                  <a:pt x="264533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91" dirty="0"/>
          </a:p>
        </p:txBody>
      </p:sp>
      <p:sp>
        <p:nvSpPr>
          <p:cNvPr id="50" name="ïṧľí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493F63D-6C68-43D3-B454-F88E2F03DF4E}"/>
              </a:ext>
            </a:extLst>
          </p:cNvPr>
          <p:cNvSpPr/>
          <p:nvPr/>
        </p:nvSpPr>
        <p:spPr>
          <a:xfrm>
            <a:off x="2897798" y="2541546"/>
            <a:ext cx="85806" cy="85806"/>
          </a:xfrm>
          <a:prstGeom prst="ellipse">
            <a:avLst/>
          </a:prstGeom>
          <a:gradFill flip="none" rotWithShape="1">
            <a:gsLst>
              <a:gs pos="17000">
                <a:schemeClr val="tx1"/>
              </a:gs>
              <a:gs pos="34000">
                <a:srgbClr val="000000">
                  <a:lumMod val="84000"/>
                  <a:lumOff val="16000"/>
                </a:srgbClr>
              </a:gs>
              <a:gs pos="100000">
                <a:schemeClr val="bg1">
                  <a:lumMod val="50000"/>
                  <a:lumOff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91"/>
          </a:p>
        </p:txBody>
      </p:sp>
      <p:sp>
        <p:nvSpPr>
          <p:cNvPr id="54" name="išľí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EBD1927-E971-472F-9E70-7BE5437E90A1}"/>
              </a:ext>
            </a:extLst>
          </p:cNvPr>
          <p:cNvSpPr/>
          <p:nvPr/>
        </p:nvSpPr>
        <p:spPr>
          <a:xfrm flipV="1">
            <a:off x="152009" y="5334641"/>
            <a:ext cx="5577385" cy="21792"/>
          </a:xfrm>
          <a:prstGeom prst="trapezoid">
            <a:avLst>
              <a:gd name="adj" fmla="val 814192"/>
            </a:avLst>
          </a:prstGeom>
          <a:solidFill>
            <a:srgbClr val="80808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91"/>
          </a:p>
        </p:txBody>
      </p:sp>
      <p:sp>
        <p:nvSpPr>
          <p:cNvPr id="55" name="îṧḻi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8E66384-3C9F-4CF1-8B5E-7CCDA8DA7521}"/>
              </a:ext>
            </a:extLst>
          </p:cNvPr>
          <p:cNvSpPr/>
          <p:nvPr/>
        </p:nvSpPr>
        <p:spPr>
          <a:xfrm>
            <a:off x="152009" y="5244704"/>
            <a:ext cx="5577385" cy="90021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91"/>
          </a:p>
        </p:txBody>
      </p:sp>
      <p:sp>
        <p:nvSpPr>
          <p:cNvPr id="52" name="íslíḍ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B628B23-76E9-4E7D-A915-D42A09CD21A0}"/>
              </a:ext>
            </a:extLst>
          </p:cNvPr>
          <p:cNvSpPr/>
          <p:nvPr/>
        </p:nvSpPr>
        <p:spPr>
          <a:xfrm>
            <a:off x="842279" y="2663827"/>
            <a:ext cx="4171340" cy="2443832"/>
          </a:xfrm>
          <a:prstGeom prst="rect">
            <a:avLst/>
          </a:prstGeom>
          <a:solidFill>
            <a:schemeClr val="bg2">
              <a:lumMod val="90000"/>
            </a:schemeClr>
          </a:solidFill>
          <a:ln w="635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3" name="î$lïd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424FC07-319B-4567-A1B8-AE620C70FDEE}"/>
              </a:ext>
            </a:extLst>
          </p:cNvPr>
          <p:cNvSpPr/>
          <p:nvPr/>
        </p:nvSpPr>
        <p:spPr>
          <a:xfrm>
            <a:off x="3642136" y="2467085"/>
            <a:ext cx="1507758" cy="2800310"/>
          </a:xfrm>
          <a:custGeom>
            <a:avLst/>
            <a:gdLst>
              <a:gd name="connsiteX0" fmla="*/ 0 w 2530610"/>
              <a:gd name="connsiteY0" fmla="*/ 0 h 4700016"/>
              <a:gd name="connsiteX1" fmla="*/ 2263743 w 2530610"/>
              <a:gd name="connsiteY1" fmla="*/ 0 h 4700016"/>
              <a:gd name="connsiteX2" fmla="*/ 2530610 w 2530610"/>
              <a:gd name="connsiteY2" fmla="*/ 266867 h 4700016"/>
              <a:gd name="connsiteX3" fmla="*/ 2530610 w 2530610"/>
              <a:gd name="connsiteY3" fmla="*/ 4433149 h 4700016"/>
              <a:gd name="connsiteX4" fmla="*/ 2263743 w 2530610"/>
              <a:gd name="connsiteY4" fmla="*/ 4700016 h 4700016"/>
              <a:gd name="connsiteX5" fmla="*/ 1961175 w 2530610"/>
              <a:gd name="connsiteY5" fmla="*/ 4700016 h 4700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30610" h="4700016">
                <a:moveTo>
                  <a:pt x="0" y="0"/>
                </a:moveTo>
                <a:lnTo>
                  <a:pt x="2263743" y="0"/>
                </a:lnTo>
                <a:cubicBezTo>
                  <a:pt x="2411130" y="0"/>
                  <a:pt x="2530610" y="119480"/>
                  <a:pt x="2530610" y="266867"/>
                </a:cubicBezTo>
                <a:lnTo>
                  <a:pt x="2530610" y="4433149"/>
                </a:lnTo>
                <a:cubicBezTo>
                  <a:pt x="2530610" y="4580536"/>
                  <a:pt x="2411130" y="4700016"/>
                  <a:pt x="2263743" y="4700016"/>
                </a:cubicBezTo>
                <a:lnTo>
                  <a:pt x="1961175" y="4700016"/>
                </a:lnTo>
                <a:close/>
              </a:path>
            </a:pathLst>
          </a:custGeom>
          <a:gradFill>
            <a:gsLst>
              <a:gs pos="0">
                <a:srgbClr val="FFFFFF">
                  <a:alpha val="3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91" dirty="0"/>
          </a:p>
        </p:txBody>
      </p:sp>
      <p:sp>
        <p:nvSpPr>
          <p:cNvPr id="44" name="íṥlíḓ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D79562A-564A-4734-A742-EC1BE24A6068}"/>
              </a:ext>
            </a:extLst>
          </p:cNvPr>
          <p:cNvSpPr/>
          <p:nvPr/>
        </p:nvSpPr>
        <p:spPr>
          <a:xfrm>
            <a:off x="5781637" y="2714010"/>
            <a:ext cx="537820" cy="53782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rtlCol="0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>
                <a:latin typeface="Impact" panose="020B0806030902050204" pitchFamily="34" charset="0"/>
              </a:rPr>
              <a:t>Q2</a:t>
            </a:r>
            <a:endParaRPr lang="zh-CN" altLang="en-US" dirty="0">
              <a:latin typeface="Impact" panose="020B0806030902050204" pitchFamily="34" charset="0"/>
            </a:endParaRPr>
          </a:p>
        </p:txBody>
      </p:sp>
      <p:sp>
        <p:nvSpPr>
          <p:cNvPr id="46" name="iśḻíd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AF32B9C-0CA5-48BC-B1DF-EC5BF27E1326}"/>
              </a:ext>
            </a:extLst>
          </p:cNvPr>
          <p:cNvSpPr/>
          <p:nvPr/>
        </p:nvSpPr>
        <p:spPr bwMode="auto">
          <a:xfrm>
            <a:off x="6415986" y="2859411"/>
            <a:ext cx="4234794" cy="733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You can use the icon library in iSlide  (www.islide.cc) to filter and replace existing icon elements with one click.</a:t>
            </a:r>
          </a:p>
        </p:txBody>
      </p:sp>
      <p:sp>
        <p:nvSpPr>
          <p:cNvPr id="47" name="íṡļí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395951E-FB99-4539-B555-E4F2FE2B3EF2}"/>
              </a:ext>
            </a:extLst>
          </p:cNvPr>
          <p:cNvSpPr txBox="1"/>
          <p:nvPr/>
        </p:nvSpPr>
        <p:spPr bwMode="auto">
          <a:xfrm>
            <a:off x="6415986" y="2492935"/>
            <a:ext cx="4234794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16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40" name="îślï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1E674FE-6D75-4CBE-8BA7-659DAFB279DB}"/>
              </a:ext>
            </a:extLst>
          </p:cNvPr>
          <p:cNvSpPr/>
          <p:nvPr/>
        </p:nvSpPr>
        <p:spPr>
          <a:xfrm>
            <a:off x="5781637" y="3907351"/>
            <a:ext cx="537820" cy="537824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rtlCol="0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>
                <a:latin typeface="Impact" panose="020B0806030902050204" pitchFamily="34" charset="0"/>
              </a:rPr>
              <a:t>Q3</a:t>
            </a:r>
            <a:endParaRPr lang="zh-CN" altLang="en-US" dirty="0">
              <a:latin typeface="Impact" panose="020B0806030902050204" pitchFamily="34" charset="0"/>
            </a:endParaRPr>
          </a:p>
        </p:txBody>
      </p:sp>
      <p:sp>
        <p:nvSpPr>
          <p:cNvPr id="42" name="iṣľî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BB3B7C6-90B4-4EB0-BC5A-8C9D86C53B23}"/>
              </a:ext>
            </a:extLst>
          </p:cNvPr>
          <p:cNvSpPr/>
          <p:nvPr/>
        </p:nvSpPr>
        <p:spPr bwMode="auto">
          <a:xfrm>
            <a:off x="6415986" y="4052752"/>
            <a:ext cx="4234794" cy="733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You can use the icon library in iSlide  (www.islide.cc) to filter and replace existing icon elements with one click.</a:t>
            </a:r>
          </a:p>
        </p:txBody>
      </p:sp>
      <p:sp>
        <p:nvSpPr>
          <p:cNvPr id="43" name="ïśḻïd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D8EACD4-3482-49BE-8192-F3C89F7A35E7}"/>
              </a:ext>
            </a:extLst>
          </p:cNvPr>
          <p:cNvSpPr txBox="1"/>
          <p:nvPr/>
        </p:nvSpPr>
        <p:spPr bwMode="auto">
          <a:xfrm>
            <a:off x="6415986" y="3686276"/>
            <a:ext cx="4234794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1600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36" name="iśḻiď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B3DE322-9123-45DC-BA59-DCE9E27E6CF1}"/>
              </a:ext>
            </a:extLst>
          </p:cNvPr>
          <p:cNvSpPr/>
          <p:nvPr/>
        </p:nvSpPr>
        <p:spPr>
          <a:xfrm>
            <a:off x="5781637" y="5264663"/>
            <a:ext cx="537820" cy="53782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rtlCol="0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>
                <a:latin typeface="Impact" panose="020B0806030902050204" pitchFamily="34" charset="0"/>
              </a:rPr>
              <a:t>Q4</a:t>
            </a:r>
            <a:endParaRPr lang="zh-CN" altLang="en-US" dirty="0">
              <a:latin typeface="Impact" panose="020B0806030902050204" pitchFamily="34" charset="0"/>
            </a:endParaRPr>
          </a:p>
        </p:txBody>
      </p:sp>
      <p:sp>
        <p:nvSpPr>
          <p:cNvPr id="38" name="íş1î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A112598-03A1-473C-93E8-8B92A5BAE8B7}"/>
              </a:ext>
            </a:extLst>
          </p:cNvPr>
          <p:cNvSpPr/>
          <p:nvPr/>
        </p:nvSpPr>
        <p:spPr bwMode="auto">
          <a:xfrm>
            <a:off x="6415986" y="5410064"/>
            <a:ext cx="4234794" cy="733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You can use the icon library in iSlide  (www.islide.cc) to filter and replace existing icon elements with one click.</a:t>
            </a:r>
          </a:p>
        </p:txBody>
      </p:sp>
      <p:sp>
        <p:nvSpPr>
          <p:cNvPr id="39" name="íṩḻî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544DE2D-1A68-42E6-9D71-7582B790B7F5}"/>
              </a:ext>
            </a:extLst>
          </p:cNvPr>
          <p:cNvSpPr txBox="1"/>
          <p:nvPr/>
        </p:nvSpPr>
        <p:spPr bwMode="auto">
          <a:xfrm>
            <a:off x="6415986" y="5043588"/>
            <a:ext cx="4234794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1600" b="1" dirty="0">
                <a:solidFill>
                  <a:schemeClr val="accent1"/>
                </a:solidFill>
              </a:rPr>
              <a:t>Text here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DC1A768-546E-45E5-A58D-FCA3220F85BA}"/>
              </a:ext>
            </a:extLst>
          </p:cNvPr>
          <p:cNvCxnSpPr>
            <a:cxnSpLocks/>
          </p:cNvCxnSpPr>
          <p:nvPr/>
        </p:nvCxnSpPr>
        <p:spPr>
          <a:xfrm>
            <a:off x="6546000" y="3564000"/>
            <a:ext cx="497448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9415F06-41C4-4024-A2AE-CB77248D5D34}"/>
              </a:ext>
            </a:extLst>
          </p:cNvPr>
          <p:cNvCxnSpPr>
            <a:cxnSpLocks/>
          </p:cNvCxnSpPr>
          <p:nvPr/>
        </p:nvCxnSpPr>
        <p:spPr>
          <a:xfrm>
            <a:off x="6546000" y="4914000"/>
            <a:ext cx="497448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6107ADE-8C39-490E-A972-B5A12D93D0A2}"/>
              </a:ext>
            </a:extLst>
          </p:cNvPr>
          <p:cNvCxnSpPr>
            <a:cxnSpLocks/>
          </p:cNvCxnSpPr>
          <p:nvPr/>
        </p:nvCxnSpPr>
        <p:spPr>
          <a:xfrm>
            <a:off x="5729395" y="2403000"/>
            <a:ext cx="5800393" cy="0"/>
          </a:xfrm>
          <a:prstGeom prst="line">
            <a:avLst/>
          </a:prstGeom>
          <a:ln w="952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íṥḻí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DB8C9A1-A026-4192-8C06-363CE35CCEAC}"/>
              </a:ext>
            </a:extLst>
          </p:cNvPr>
          <p:cNvSpPr txBox="1"/>
          <p:nvPr/>
        </p:nvSpPr>
        <p:spPr>
          <a:xfrm>
            <a:off x="5676808" y="1125540"/>
            <a:ext cx="5843680" cy="1088462"/>
          </a:xfrm>
          <a:prstGeom prst="rect">
            <a:avLst/>
          </a:prstGeom>
          <a:noFill/>
        </p:spPr>
        <p:txBody>
          <a:bodyPr wrap="square" lIns="90000" tIns="46800" rIns="90000" bIns="46800" rtlCol="0"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600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Adjust the spacing to adapt to Chinese typesetting, use the reference line in PPT.</a:t>
            </a:r>
            <a:endParaRPr lang="en-US" sz="1400" b="1" dirty="0"/>
          </a:p>
        </p:txBody>
      </p:sp>
      <p:sp>
        <p:nvSpPr>
          <p:cNvPr id="16" name="íṥļí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5434B62-CC57-4139-94F6-ACC8ABB18C94}"/>
              </a:ext>
            </a:extLst>
          </p:cNvPr>
          <p:cNvSpPr/>
          <p:nvPr/>
        </p:nvSpPr>
        <p:spPr bwMode="auto">
          <a:xfrm>
            <a:off x="1744873" y="2845673"/>
            <a:ext cx="29897" cy="21478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ïṩlí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C0400BF-F83E-4579-B128-96E1DBCD72CB}"/>
              </a:ext>
            </a:extLst>
          </p:cNvPr>
          <p:cNvSpPr/>
          <p:nvPr/>
        </p:nvSpPr>
        <p:spPr bwMode="auto">
          <a:xfrm>
            <a:off x="2080821" y="2845673"/>
            <a:ext cx="29897" cy="21478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îṥlí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57D982C-0603-4084-B94B-92F57C06FE7E}"/>
              </a:ext>
            </a:extLst>
          </p:cNvPr>
          <p:cNvSpPr/>
          <p:nvPr/>
        </p:nvSpPr>
        <p:spPr bwMode="auto">
          <a:xfrm>
            <a:off x="2415982" y="2845673"/>
            <a:ext cx="29897" cy="21478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ïṩļí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A950853-F372-4858-A310-5257C4424916}"/>
              </a:ext>
            </a:extLst>
          </p:cNvPr>
          <p:cNvSpPr/>
          <p:nvPr/>
        </p:nvSpPr>
        <p:spPr bwMode="auto">
          <a:xfrm>
            <a:off x="2751930" y="2845673"/>
            <a:ext cx="29897" cy="21478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ïśliḓ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9D0BC4D-984F-41A7-9A7B-8DE022F86334}"/>
              </a:ext>
            </a:extLst>
          </p:cNvPr>
          <p:cNvSpPr/>
          <p:nvPr/>
        </p:nvSpPr>
        <p:spPr bwMode="auto">
          <a:xfrm>
            <a:off x="3087877" y="2845673"/>
            <a:ext cx="35405" cy="21478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íš1ïḓ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ECAF268-AD31-4B91-BAA1-F1A28FA48184}"/>
              </a:ext>
            </a:extLst>
          </p:cNvPr>
          <p:cNvSpPr/>
          <p:nvPr/>
        </p:nvSpPr>
        <p:spPr bwMode="auto">
          <a:xfrm>
            <a:off x="3423039" y="2845673"/>
            <a:ext cx="36191" cy="21478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íSľíď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C8E9838-0578-4451-A5D2-7FBBE7C891AB}"/>
              </a:ext>
            </a:extLst>
          </p:cNvPr>
          <p:cNvSpPr/>
          <p:nvPr/>
        </p:nvSpPr>
        <p:spPr bwMode="auto">
          <a:xfrm>
            <a:off x="3764494" y="2845673"/>
            <a:ext cx="30684" cy="21478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ïSľïd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1AFE678-E209-45A9-9DDB-349AF3C64ABE}"/>
              </a:ext>
            </a:extLst>
          </p:cNvPr>
          <p:cNvSpPr/>
          <p:nvPr/>
        </p:nvSpPr>
        <p:spPr bwMode="auto">
          <a:xfrm>
            <a:off x="4100442" y="2845673"/>
            <a:ext cx="29897" cy="21478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íşli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4CD018E-854F-449A-B9FD-D49AEB37E7E6}"/>
              </a:ext>
            </a:extLst>
          </p:cNvPr>
          <p:cNvSpPr/>
          <p:nvPr/>
        </p:nvSpPr>
        <p:spPr bwMode="auto">
          <a:xfrm>
            <a:off x="4436390" y="2845673"/>
            <a:ext cx="29897" cy="21478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îSlî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3751E75-7A2D-417B-B066-92E227899A85}"/>
              </a:ext>
            </a:extLst>
          </p:cNvPr>
          <p:cNvSpPr/>
          <p:nvPr/>
        </p:nvSpPr>
        <p:spPr bwMode="auto">
          <a:xfrm>
            <a:off x="1415219" y="4867621"/>
            <a:ext cx="3051068" cy="125880"/>
          </a:xfrm>
          <a:prstGeom prst="rect">
            <a:avLst/>
          </a:prstGeom>
          <a:solidFill>
            <a:srgbClr val="FFA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îṣḷîḓ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8B96041-5E9B-42C1-A8BA-3D21BCF5C0FC}"/>
              </a:ext>
            </a:extLst>
          </p:cNvPr>
          <p:cNvSpPr/>
          <p:nvPr/>
        </p:nvSpPr>
        <p:spPr bwMode="auto">
          <a:xfrm>
            <a:off x="1415219" y="2845673"/>
            <a:ext cx="29897" cy="2147828"/>
          </a:xfrm>
          <a:prstGeom prst="rect">
            <a:avLst/>
          </a:prstGeom>
          <a:solidFill>
            <a:srgbClr val="FFA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ïŝḷïd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7BEC9CF-133D-458E-AA9A-D3B444B99F5F}"/>
              </a:ext>
            </a:extLst>
          </p:cNvPr>
          <p:cNvSpPr/>
          <p:nvPr/>
        </p:nvSpPr>
        <p:spPr bwMode="auto">
          <a:xfrm>
            <a:off x="1427021" y="2983354"/>
            <a:ext cx="3039266" cy="1890561"/>
          </a:xfrm>
          <a:custGeom>
            <a:avLst/>
            <a:gdLst>
              <a:gd name="T0" fmla="*/ 0 w 3863"/>
              <a:gd name="T1" fmla="*/ 2387 h 2403"/>
              <a:gd name="T2" fmla="*/ 412 w 3863"/>
              <a:gd name="T3" fmla="*/ 1121 h 2403"/>
              <a:gd name="T4" fmla="*/ 427 w 3863"/>
              <a:gd name="T5" fmla="*/ 1076 h 2403"/>
              <a:gd name="T6" fmla="*/ 457 w 3863"/>
              <a:gd name="T7" fmla="*/ 1114 h 2403"/>
              <a:gd name="T8" fmla="*/ 854 w 3863"/>
              <a:gd name="T9" fmla="*/ 1655 h 2403"/>
              <a:gd name="T10" fmla="*/ 1265 w 3863"/>
              <a:gd name="T11" fmla="*/ 992 h 2403"/>
              <a:gd name="T12" fmla="*/ 1280 w 3863"/>
              <a:gd name="T13" fmla="*/ 969 h 2403"/>
              <a:gd name="T14" fmla="*/ 1303 w 3863"/>
              <a:gd name="T15" fmla="*/ 992 h 2403"/>
              <a:gd name="T16" fmla="*/ 1692 w 3863"/>
              <a:gd name="T17" fmla="*/ 1434 h 2403"/>
              <a:gd name="T18" fmla="*/ 2103 w 3863"/>
              <a:gd name="T19" fmla="*/ 344 h 2403"/>
              <a:gd name="T20" fmla="*/ 2133 w 3863"/>
              <a:gd name="T21" fmla="*/ 275 h 2403"/>
              <a:gd name="T22" fmla="*/ 2149 w 3863"/>
              <a:gd name="T23" fmla="*/ 351 h 2403"/>
              <a:gd name="T24" fmla="*/ 2575 w 3863"/>
              <a:gd name="T25" fmla="*/ 1945 h 2403"/>
              <a:gd name="T26" fmla="*/ 2956 w 3863"/>
              <a:gd name="T27" fmla="*/ 771 h 2403"/>
              <a:gd name="T28" fmla="*/ 2979 w 3863"/>
              <a:gd name="T29" fmla="*/ 710 h 2403"/>
              <a:gd name="T30" fmla="*/ 3002 w 3863"/>
              <a:gd name="T31" fmla="*/ 763 h 2403"/>
              <a:gd name="T32" fmla="*/ 3390 w 3863"/>
              <a:gd name="T33" fmla="*/ 1571 h 2403"/>
              <a:gd name="T34" fmla="*/ 3817 w 3863"/>
              <a:gd name="T35" fmla="*/ 0 h 2403"/>
              <a:gd name="T36" fmla="*/ 3863 w 3863"/>
              <a:gd name="T37" fmla="*/ 16 h 2403"/>
              <a:gd name="T38" fmla="*/ 3421 w 3863"/>
              <a:gd name="T39" fmla="*/ 1648 h 2403"/>
              <a:gd name="T40" fmla="*/ 3406 w 3863"/>
              <a:gd name="T41" fmla="*/ 1716 h 2403"/>
              <a:gd name="T42" fmla="*/ 3375 w 3863"/>
              <a:gd name="T43" fmla="*/ 1655 h 2403"/>
              <a:gd name="T44" fmla="*/ 2987 w 3863"/>
              <a:gd name="T45" fmla="*/ 839 h 2403"/>
              <a:gd name="T46" fmla="*/ 2598 w 3863"/>
              <a:gd name="T47" fmla="*/ 2044 h 2403"/>
              <a:gd name="T48" fmla="*/ 2575 w 3863"/>
              <a:gd name="T49" fmla="*/ 2120 h 2403"/>
              <a:gd name="T50" fmla="*/ 2552 w 3863"/>
              <a:gd name="T51" fmla="*/ 2044 h 2403"/>
              <a:gd name="T52" fmla="*/ 2126 w 3863"/>
              <a:gd name="T53" fmla="*/ 435 h 2403"/>
              <a:gd name="T54" fmla="*/ 1722 w 3863"/>
              <a:gd name="T55" fmla="*/ 1495 h 2403"/>
              <a:gd name="T56" fmla="*/ 1707 w 3863"/>
              <a:gd name="T57" fmla="*/ 1533 h 2403"/>
              <a:gd name="T58" fmla="*/ 1684 w 3863"/>
              <a:gd name="T59" fmla="*/ 1503 h 2403"/>
              <a:gd name="T60" fmla="*/ 1288 w 3863"/>
              <a:gd name="T61" fmla="*/ 1045 h 2403"/>
              <a:gd name="T62" fmla="*/ 876 w 3863"/>
              <a:gd name="T63" fmla="*/ 1709 h 2403"/>
              <a:gd name="T64" fmla="*/ 861 w 3863"/>
              <a:gd name="T65" fmla="*/ 1739 h 2403"/>
              <a:gd name="T66" fmla="*/ 838 w 3863"/>
              <a:gd name="T67" fmla="*/ 1716 h 2403"/>
              <a:gd name="T68" fmla="*/ 450 w 3863"/>
              <a:gd name="T69" fmla="*/ 1182 h 2403"/>
              <a:gd name="T70" fmla="*/ 54 w 3863"/>
              <a:gd name="T71" fmla="*/ 2403 h 2403"/>
              <a:gd name="T72" fmla="*/ 0 w 3863"/>
              <a:gd name="T73" fmla="*/ 2387 h 2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863" h="2403">
                <a:moveTo>
                  <a:pt x="0" y="2387"/>
                </a:moveTo>
                <a:lnTo>
                  <a:pt x="412" y="1121"/>
                </a:lnTo>
                <a:lnTo>
                  <a:pt x="427" y="1076"/>
                </a:lnTo>
                <a:lnTo>
                  <a:pt x="457" y="1114"/>
                </a:lnTo>
                <a:lnTo>
                  <a:pt x="854" y="1655"/>
                </a:lnTo>
                <a:lnTo>
                  <a:pt x="1265" y="992"/>
                </a:lnTo>
                <a:lnTo>
                  <a:pt x="1280" y="969"/>
                </a:lnTo>
                <a:lnTo>
                  <a:pt x="1303" y="992"/>
                </a:lnTo>
                <a:lnTo>
                  <a:pt x="1692" y="1434"/>
                </a:lnTo>
                <a:lnTo>
                  <a:pt x="2103" y="344"/>
                </a:lnTo>
                <a:lnTo>
                  <a:pt x="2133" y="275"/>
                </a:lnTo>
                <a:lnTo>
                  <a:pt x="2149" y="351"/>
                </a:lnTo>
                <a:lnTo>
                  <a:pt x="2575" y="1945"/>
                </a:lnTo>
                <a:lnTo>
                  <a:pt x="2956" y="771"/>
                </a:lnTo>
                <a:lnTo>
                  <a:pt x="2979" y="710"/>
                </a:lnTo>
                <a:lnTo>
                  <a:pt x="3002" y="763"/>
                </a:lnTo>
                <a:lnTo>
                  <a:pt x="3390" y="1571"/>
                </a:lnTo>
                <a:lnTo>
                  <a:pt x="3817" y="0"/>
                </a:lnTo>
                <a:lnTo>
                  <a:pt x="3863" y="16"/>
                </a:lnTo>
                <a:lnTo>
                  <a:pt x="3421" y="1648"/>
                </a:lnTo>
                <a:lnTo>
                  <a:pt x="3406" y="1716"/>
                </a:lnTo>
                <a:lnTo>
                  <a:pt x="3375" y="1655"/>
                </a:lnTo>
                <a:lnTo>
                  <a:pt x="2987" y="839"/>
                </a:lnTo>
                <a:lnTo>
                  <a:pt x="2598" y="2044"/>
                </a:lnTo>
                <a:lnTo>
                  <a:pt x="2575" y="2120"/>
                </a:lnTo>
                <a:lnTo>
                  <a:pt x="2552" y="2044"/>
                </a:lnTo>
                <a:lnTo>
                  <a:pt x="2126" y="435"/>
                </a:lnTo>
                <a:lnTo>
                  <a:pt x="1722" y="1495"/>
                </a:lnTo>
                <a:lnTo>
                  <a:pt x="1707" y="1533"/>
                </a:lnTo>
                <a:lnTo>
                  <a:pt x="1684" y="1503"/>
                </a:lnTo>
                <a:lnTo>
                  <a:pt x="1288" y="1045"/>
                </a:lnTo>
                <a:lnTo>
                  <a:pt x="876" y="1709"/>
                </a:lnTo>
                <a:lnTo>
                  <a:pt x="861" y="1739"/>
                </a:lnTo>
                <a:lnTo>
                  <a:pt x="838" y="1716"/>
                </a:lnTo>
                <a:lnTo>
                  <a:pt x="450" y="1182"/>
                </a:lnTo>
                <a:lnTo>
                  <a:pt x="54" y="2403"/>
                </a:lnTo>
                <a:lnTo>
                  <a:pt x="0" y="2387"/>
                </a:lnTo>
                <a:close/>
              </a:path>
            </a:pathLst>
          </a:custGeom>
          <a:solidFill>
            <a:srgbClr val="71B8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íṥļi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6E192E6-A6E1-4D42-B8BA-14E80753D701}"/>
              </a:ext>
            </a:extLst>
          </p:cNvPr>
          <p:cNvSpPr/>
          <p:nvPr/>
        </p:nvSpPr>
        <p:spPr bwMode="auto">
          <a:xfrm>
            <a:off x="2667746" y="2881863"/>
            <a:ext cx="1343005" cy="134377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ïşlîḓ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B2822F8-8A4B-42DB-B962-A502CE850DF7}"/>
              </a:ext>
            </a:extLst>
          </p:cNvPr>
          <p:cNvSpPr/>
          <p:nvPr/>
        </p:nvSpPr>
        <p:spPr bwMode="auto">
          <a:xfrm>
            <a:off x="3267259" y="2881863"/>
            <a:ext cx="72382" cy="1325675"/>
          </a:xfrm>
          <a:custGeom>
            <a:avLst/>
            <a:gdLst>
              <a:gd name="T0" fmla="*/ 12 w 12"/>
              <a:gd name="T1" fmla="*/ 221 h 221"/>
              <a:gd name="T2" fmla="*/ 12 w 12"/>
              <a:gd name="T3" fmla="*/ 0 h 221"/>
              <a:gd name="T4" fmla="*/ 12 w 12"/>
              <a:gd name="T5" fmla="*/ 0 h 221"/>
              <a:gd name="T6" fmla="*/ 0 w 12"/>
              <a:gd name="T7" fmla="*/ 1 h 221"/>
              <a:gd name="T8" fmla="*/ 0 w 12"/>
              <a:gd name="T9" fmla="*/ 219 h 221"/>
              <a:gd name="T10" fmla="*/ 12 w 12"/>
              <a:gd name="T11" fmla="*/ 221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" h="221">
                <a:moveTo>
                  <a:pt x="12" y="221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8" y="0"/>
                  <a:pt x="4" y="0"/>
                  <a:pt x="0" y="1"/>
                </a:cubicBezTo>
                <a:cubicBezTo>
                  <a:pt x="0" y="219"/>
                  <a:pt x="0" y="219"/>
                  <a:pt x="0" y="219"/>
                </a:cubicBezTo>
                <a:cubicBezTo>
                  <a:pt x="4" y="220"/>
                  <a:pt x="8" y="220"/>
                  <a:pt x="12" y="22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íṡlí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250E21D-EBF1-4B83-86AE-A934749D0564}"/>
              </a:ext>
            </a:extLst>
          </p:cNvPr>
          <p:cNvSpPr/>
          <p:nvPr/>
        </p:nvSpPr>
        <p:spPr bwMode="auto">
          <a:xfrm>
            <a:off x="2884106" y="2935362"/>
            <a:ext cx="742704" cy="1254080"/>
          </a:xfrm>
          <a:custGeom>
            <a:avLst/>
            <a:gdLst>
              <a:gd name="T0" fmla="*/ 0 w 124"/>
              <a:gd name="T1" fmla="*/ 185 h 209"/>
              <a:gd name="T2" fmla="*/ 61 w 124"/>
              <a:gd name="T3" fmla="*/ 21 h 209"/>
              <a:gd name="T4" fmla="*/ 70 w 124"/>
              <a:gd name="T5" fmla="*/ 0 h 209"/>
              <a:gd name="T6" fmla="*/ 75 w 124"/>
              <a:gd name="T7" fmla="*/ 22 h 209"/>
              <a:gd name="T8" fmla="*/ 124 w 124"/>
              <a:gd name="T9" fmla="*/ 205 h 209"/>
              <a:gd name="T10" fmla="*/ 116 w 124"/>
              <a:gd name="T11" fmla="*/ 208 h 209"/>
              <a:gd name="T12" fmla="*/ 110 w 124"/>
              <a:gd name="T13" fmla="*/ 209 h 209"/>
              <a:gd name="T14" fmla="*/ 67 w 124"/>
              <a:gd name="T15" fmla="*/ 48 h 209"/>
              <a:gd name="T16" fmla="*/ 12 w 124"/>
              <a:gd name="T17" fmla="*/ 193 h 209"/>
              <a:gd name="T18" fmla="*/ 3 w 124"/>
              <a:gd name="T19" fmla="*/ 188 h 209"/>
              <a:gd name="T20" fmla="*/ 0 w 124"/>
              <a:gd name="T21" fmla="*/ 185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209">
                <a:moveTo>
                  <a:pt x="0" y="185"/>
                </a:moveTo>
                <a:cubicBezTo>
                  <a:pt x="61" y="21"/>
                  <a:pt x="61" y="21"/>
                  <a:pt x="61" y="21"/>
                </a:cubicBezTo>
                <a:cubicBezTo>
                  <a:pt x="70" y="0"/>
                  <a:pt x="70" y="0"/>
                  <a:pt x="70" y="0"/>
                </a:cubicBezTo>
                <a:cubicBezTo>
                  <a:pt x="75" y="22"/>
                  <a:pt x="75" y="22"/>
                  <a:pt x="75" y="22"/>
                </a:cubicBezTo>
                <a:cubicBezTo>
                  <a:pt x="124" y="205"/>
                  <a:pt x="124" y="205"/>
                  <a:pt x="124" y="205"/>
                </a:cubicBezTo>
                <a:cubicBezTo>
                  <a:pt x="121" y="206"/>
                  <a:pt x="119" y="207"/>
                  <a:pt x="116" y="208"/>
                </a:cubicBezTo>
                <a:cubicBezTo>
                  <a:pt x="114" y="209"/>
                  <a:pt x="112" y="209"/>
                  <a:pt x="110" y="209"/>
                </a:cubicBezTo>
                <a:cubicBezTo>
                  <a:pt x="67" y="48"/>
                  <a:pt x="67" y="48"/>
                  <a:pt x="67" y="48"/>
                </a:cubicBezTo>
                <a:cubicBezTo>
                  <a:pt x="12" y="193"/>
                  <a:pt x="12" y="193"/>
                  <a:pt x="12" y="193"/>
                </a:cubicBezTo>
                <a:cubicBezTo>
                  <a:pt x="9" y="192"/>
                  <a:pt x="6" y="190"/>
                  <a:pt x="3" y="188"/>
                </a:cubicBezTo>
                <a:cubicBezTo>
                  <a:pt x="2" y="187"/>
                  <a:pt x="1" y="186"/>
                  <a:pt x="0" y="185"/>
                </a:cubicBezTo>
                <a:close/>
              </a:path>
            </a:pathLst>
          </a:custGeom>
          <a:solidFill>
            <a:srgbClr val="71B8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iṧľiḓ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099F608-8359-41B9-8668-D73666DA6AEB}"/>
              </a:ext>
            </a:extLst>
          </p:cNvPr>
          <p:cNvSpPr/>
          <p:nvPr/>
        </p:nvSpPr>
        <p:spPr bwMode="auto">
          <a:xfrm>
            <a:off x="2470269" y="2809482"/>
            <a:ext cx="1726158" cy="1475944"/>
          </a:xfrm>
          <a:custGeom>
            <a:avLst/>
            <a:gdLst>
              <a:gd name="T0" fmla="*/ 245 w 288"/>
              <a:gd name="T1" fmla="*/ 48 h 246"/>
              <a:gd name="T2" fmla="*/ 144 w 288"/>
              <a:gd name="T3" fmla="*/ 1 h 246"/>
              <a:gd name="T4" fmla="*/ 144 w 288"/>
              <a:gd name="T5" fmla="*/ 24 h 246"/>
              <a:gd name="T6" fmla="*/ 226 w 288"/>
              <a:gd name="T7" fmla="*/ 62 h 246"/>
              <a:gd name="T8" fmla="*/ 207 w 288"/>
              <a:gd name="T9" fmla="*/ 202 h 246"/>
              <a:gd name="T10" fmla="*/ 144 w 288"/>
              <a:gd name="T11" fmla="*/ 223 h 246"/>
              <a:gd name="T12" fmla="*/ 144 w 288"/>
              <a:gd name="T13" fmla="*/ 246 h 246"/>
              <a:gd name="T14" fmla="*/ 221 w 288"/>
              <a:gd name="T15" fmla="*/ 220 h 246"/>
              <a:gd name="T16" fmla="*/ 245 w 288"/>
              <a:gd name="T17" fmla="*/ 48 h 246"/>
              <a:gd name="T18" fmla="*/ 144 w 288"/>
              <a:gd name="T19" fmla="*/ 1 h 246"/>
              <a:gd name="T20" fmla="*/ 66 w 288"/>
              <a:gd name="T21" fmla="*/ 26 h 246"/>
              <a:gd name="T22" fmla="*/ 43 w 288"/>
              <a:gd name="T23" fmla="*/ 198 h 246"/>
              <a:gd name="T24" fmla="*/ 144 w 288"/>
              <a:gd name="T25" fmla="*/ 246 h 246"/>
              <a:gd name="T26" fmla="*/ 144 w 288"/>
              <a:gd name="T27" fmla="*/ 223 h 246"/>
              <a:gd name="T28" fmla="*/ 62 w 288"/>
              <a:gd name="T29" fmla="*/ 184 h 246"/>
              <a:gd name="T30" fmla="*/ 62 w 288"/>
              <a:gd name="T31" fmla="*/ 184 h 246"/>
              <a:gd name="T32" fmla="*/ 81 w 288"/>
              <a:gd name="T33" fmla="*/ 44 h 246"/>
              <a:gd name="T34" fmla="*/ 144 w 288"/>
              <a:gd name="T35" fmla="*/ 24 h 246"/>
              <a:gd name="T36" fmla="*/ 144 w 288"/>
              <a:gd name="T37" fmla="*/ 1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88" h="246">
                <a:moveTo>
                  <a:pt x="245" y="48"/>
                </a:moveTo>
                <a:cubicBezTo>
                  <a:pt x="220" y="17"/>
                  <a:pt x="182" y="0"/>
                  <a:pt x="144" y="1"/>
                </a:cubicBezTo>
                <a:cubicBezTo>
                  <a:pt x="144" y="24"/>
                  <a:pt x="144" y="24"/>
                  <a:pt x="144" y="24"/>
                </a:cubicBezTo>
                <a:cubicBezTo>
                  <a:pt x="175" y="23"/>
                  <a:pt x="206" y="37"/>
                  <a:pt x="226" y="62"/>
                </a:cubicBezTo>
                <a:cubicBezTo>
                  <a:pt x="261" y="105"/>
                  <a:pt x="252" y="168"/>
                  <a:pt x="207" y="202"/>
                </a:cubicBezTo>
                <a:cubicBezTo>
                  <a:pt x="188" y="216"/>
                  <a:pt x="166" y="223"/>
                  <a:pt x="144" y="223"/>
                </a:cubicBezTo>
                <a:cubicBezTo>
                  <a:pt x="144" y="246"/>
                  <a:pt x="144" y="246"/>
                  <a:pt x="144" y="246"/>
                </a:cubicBezTo>
                <a:cubicBezTo>
                  <a:pt x="171" y="245"/>
                  <a:pt x="198" y="237"/>
                  <a:pt x="221" y="220"/>
                </a:cubicBezTo>
                <a:cubicBezTo>
                  <a:pt x="277" y="178"/>
                  <a:pt x="288" y="101"/>
                  <a:pt x="245" y="48"/>
                </a:cubicBezTo>
                <a:close/>
                <a:moveTo>
                  <a:pt x="144" y="1"/>
                </a:moveTo>
                <a:cubicBezTo>
                  <a:pt x="117" y="1"/>
                  <a:pt x="89" y="9"/>
                  <a:pt x="66" y="26"/>
                </a:cubicBezTo>
                <a:cubicBezTo>
                  <a:pt x="10" y="68"/>
                  <a:pt x="0" y="145"/>
                  <a:pt x="43" y="198"/>
                </a:cubicBezTo>
                <a:cubicBezTo>
                  <a:pt x="68" y="229"/>
                  <a:pt x="106" y="246"/>
                  <a:pt x="144" y="246"/>
                </a:cubicBezTo>
                <a:cubicBezTo>
                  <a:pt x="144" y="223"/>
                  <a:pt x="144" y="223"/>
                  <a:pt x="144" y="223"/>
                </a:cubicBezTo>
                <a:cubicBezTo>
                  <a:pt x="113" y="223"/>
                  <a:pt x="82" y="210"/>
                  <a:pt x="62" y="184"/>
                </a:cubicBezTo>
                <a:cubicBezTo>
                  <a:pt x="62" y="184"/>
                  <a:pt x="62" y="184"/>
                  <a:pt x="62" y="184"/>
                </a:cubicBezTo>
                <a:cubicBezTo>
                  <a:pt x="27" y="141"/>
                  <a:pt x="35" y="78"/>
                  <a:pt x="81" y="44"/>
                </a:cubicBezTo>
                <a:cubicBezTo>
                  <a:pt x="100" y="30"/>
                  <a:pt x="122" y="24"/>
                  <a:pt x="144" y="24"/>
                </a:cubicBezTo>
                <a:lnTo>
                  <a:pt x="144" y="1"/>
                </a:lnTo>
                <a:close/>
              </a:path>
            </a:pathLst>
          </a:custGeom>
          <a:solidFill>
            <a:srgbClr val="335E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î$li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D3ACF32-30C3-46F2-828F-A5E9A9429E45}"/>
              </a:ext>
            </a:extLst>
          </p:cNvPr>
          <p:cNvSpPr/>
          <p:nvPr/>
        </p:nvSpPr>
        <p:spPr bwMode="auto">
          <a:xfrm>
            <a:off x="2140615" y="3871595"/>
            <a:ext cx="712807" cy="593997"/>
          </a:xfrm>
          <a:custGeom>
            <a:avLst/>
            <a:gdLst>
              <a:gd name="T0" fmla="*/ 160 w 906"/>
              <a:gd name="T1" fmla="*/ 755 h 755"/>
              <a:gd name="T2" fmla="*/ 0 w 906"/>
              <a:gd name="T3" fmla="*/ 557 h 755"/>
              <a:gd name="T4" fmla="*/ 746 w 906"/>
              <a:gd name="T5" fmla="*/ 0 h 755"/>
              <a:gd name="T6" fmla="*/ 906 w 906"/>
              <a:gd name="T7" fmla="*/ 198 h 755"/>
              <a:gd name="T8" fmla="*/ 160 w 906"/>
              <a:gd name="T9" fmla="*/ 755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6" h="755">
                <a:moveTo>
                  <a:pt x="160" y="755"/>
                </a:moveTo>
                <a:lnTo>
                  <a:pt x="0" y="557"/>
                </a:lnTo>
                <a:lnTo>
                  <a:pt x="746" y="0"/>
                </a:lnTo>
                <a:lnTo>
                  <a:pt x="906" y="198"/>
                </a:lnTo>
                <a:lnTo>
                  <a:pt x="160" y="755"/>
                </a:lnTo>
                <a:close/>
              </a:path>
            </a:pathLst>
          </a:custGeom>
          <a:solidFill>
            <a:srgbClr val="335E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ïṥḻïď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E081CD6-A08A-4F7F-8152-5DF1E87BF8F5}"/>
              </a:ext>
            </a:extLst>
          </p:cNvPr>
          <p:cNvSpPr/>
          <p:nvPr/>
        </p:nvSpPr>
        <p:spPr bwMode="auto">
          <a:xfrm>
            <a:off x="2152416" y="3991968"/>
            <a:ext cx="533425" cy="467330"/>
          </a:xfrm>
          <a:custGeom>
            <a:avLst/>
            <a:gdLst>
              <a:gd name="T0" fmla="*/ 175 w 678"/>
              <a:gd name="T1" fmla="*/ 594 h 594"/>
              <a:gd name="T2" fmla="*/ 0 w 678"/>
              <a:gd name="T3" fmla="*/ 381 h 594"/>
              <a:gd name="T4" fmla="*/ 511 w 678"/>
              <a:gd name="T5" fmla="*/ 0 h 594"/>
              <a:gd name="T6" fmla="*/ 678 w 678"/>
              <a:gd name="T7" fmla="*/ 213 h 594"/>
              <a:gd name="T8" fmla="*/ 175 w 678"/>
              <a:gd name="T9" fmla="*/ 594 h 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8" h="594">
                <a:moveTo>
                  <a:pt x="175" y="594"/>
                </a:moveTo>
                <a:lnTo>
                  <a:pt x="0" y="381"/>
                </a:lnTo>
                <a:lnTo>
                  <a:pt x="511" y="0"/>
                </a:lnTo>
                <a:lnTo>
                  <a:pt x="678" y="213"/>
                </a:lnTo>
                <a:lnTo>
                  <a:pt x="175" y="594"/>
                </a:lnTo>
                <a:close/>
              </a:path>
            </a:pathLst>
          </a:custGeom>
          <a:solidFill>
            <a:srgbClr val="589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iṡļïḓ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5D5DC35-A96E-4A8B-9626-58850ACB4CBD}"/>
              </a:ext>
            </a:extLst>
          </p:cNvPr>
          <p:cNvSpPr/>
          <p:nvPr/>
        </p:nvSpPr>
        <p:spPr bwMode="auto">
          <a:xfrm>
            <a:off x="1721270" y="3979380"/>
            <a:ext cx="964572" cy="810353"/>
          </a:xfrm>
          <a:custGeom>
            <a:avLst/>
            <a:gdLst>
              <a:gd name="T0" fmla="*/ 51 w 161"/>
              <a:gd name="T1" fmla="*/ 125 h 135"/>
              <a:gd name="T2" fmla="*/ 10 w 161"/>
              <a:gd name="T3" fmla="*/ 120 h 135"/>
              <a:gd name="T4" fmla="*/ 15 w 161"/>
              <a:gd name="T5" fmla="*/ 81 h 135"/>
              <a:gd name="T6" fmla="*/ 114 w 161"/>
              <a:gd name="T7" fmla="*/ 7 h 135"/>
              <a:gd name="T8" fmla="*/ 139 w 161"/>
              <a:gd name="T9" fmla="*/ 2 h 135"/>
              <a:gd name="T10" fmla="*/ 161 w 161"/>
              <a:gd name="T11" fmla="*/ 30 h 135"/>
              <a:gd name="T12" fmla="*/ 150 w 161"/>
              <a:gd name="T13" fmla="*/ 52 h 135"/>
              <a:gd name="T14" fmla="*/ 51 w 161"/>
              <a:gd name="T15" fmla="*/ 12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1" h="135">
                <a:moveTo>
                  <a:pt x="51" y="125"/>
                </a:moveTo>
                <a:cubicBezTo>
                  <a:pt x="38" y="135"/>
                  <a:pt x="20" y="133"/>
                  <a:pt x="10" y="120"/>
                </a:cubicBezTo>
                <a:cubicBezTo>
                  <a:pt x="0" y="108"/>
                  <a:pt x="3" y="90"/>
                  <a:pt x="15" y="81"/>
                </a:cubicBezTo>
                <a:cubicBezTo>
                  <a:pt x="114" y="7"/>
                  <a:pt x="114" y="7"/>
                  <a:pt x="114" y="7"/>
                </a:cubicBezTo>
                <a:cubicBezTo>
                  <a:pt x="122" y="2"/>
                  <a:pt x="131" y="0"/>
                  <a:pt x="139" y="2"/>
                </a:cubicBezTo>
                <a:cubicBezTo>
                  <a:pt x="161" y="30"/>
                  <a:pt x="161" y="30"/>
                  <a:pt x="161" y="30"/>
                </a:cubicBezTo>
                <a:cubicBezTo>
                  <a:pt x="161" y="38"/>
                  <a:pt x="157" y="46"/>
                  <a:pt x="150" y="52"/>
                </a:cubicBezTo>
                <a:lnTo>
                  <a:pt x="51" y="125"/>
                </a:lnTo>
                <a:close/>
              </a:path>
            </a:pathLst>
          </a:custGeom>
          <a:solidFill>
            <a:srgbClr val="FC6E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işḻi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93C8EDA-5783-4923-BCBF-B68381B007FA}"/>
              </a:ext>
            </a:extLst>
          </p:cNvPr>
          <p:cNvSpPr/>
          <p:nvPr/>
        </p:nvSpPr>
        <p:spPr bwMode="auto">
          <a:xfrm>
            <a:off x="1733071" y="4003769"/>
            <a:ext cx="929168" cy="774162"/>
          </a:xfrm>
          <a:custGeom>
            <a:avLst/>
            <a:gdLst>
              <a:gd name="T0" fmla="*/ 48 w 155"/>
              <a:gd name="T1" fmla="*/ 120 h 129"/>
              <a:gd name="T2" fmla="*/ 9 w 155"/>
              <a:gd name="T3" fmla="*/ 116 h 129"/>
              <a:gd name="T4" fmla="*/ 14 w 155"/>
              <a:gd name="T5" fmla="*/ 78 h 129"/>
              <a:gd name="T6" fmla="*/ 107 w 155"/>
              <a:gd name="T7" fmla="*/ 9 h 129"/>
              <a:gd name="T8" fmla="*/ 146 w 155"/>
              <a:gd name="T9" fmla="*/ 14 h 129"/>
              <a:gd name="T10" fmla="*/ 141 w 155"/>
              <a:gd name="T11" fmla="*/ 51 h 129"/>
              <a:gd name="T12" fmla="*/ 48 w 155"/>
              <a:gd name="T13" fmla="*/ 12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5" h="129">
                <a:moveTo>
                  <a:pt x="48" y="120"/>
                </a:moveTo>
                <a:cubicBezTo>
                  <a:pt x="36" y="129"/>
                  <a:pt x="19" y="127"/>
                  <a:pt x="9" y="116"/>
                </a:cubicBezTo>
                <a:cubicBezTo>
                  <a:pt x="0" y="104"/>
                  <a:pt x="2" y="87"/>
                  <a:pt x="14" y="78"/>
                </a:cubicBezTo>
                <a:cubicBezTo>
                  <a:pt x="107" y="9"/>
                  <a:pt x="107" y="9"/>
                  <a:pt x="107" y="9"/>
                </a:cubicBezTo>
                <a:cubicBezTo>
                  <a:pt x="119" y="0"/>
                  <a:pt x="137" y="3"/>
                  <a:pt x="146" y="14"/>
                </a:cubicBezTo>
                <a:cubicBezTo>
                  <a:pt x="155" y="26"/>
                  <a:pt x="153" y="42"/>
                  <a:pt x="141" y="51"/>
                </a:cubicBezTo>
                <a:lnTo>
                  <a:pt x="48" y="120"/>
                </a:lnTo>
                <a:close/>
              </a:path>
            </a:pathLst>
          </a:custGeom>
          <a:solidFill>
            <a:srgbClr val="FC6E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283061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2C3249D6-6650-4100-B9BF-824D3BF04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F04987BF-23E6-4E59-B939-020935215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5A720CE7-4224-4913-94FA-99CCEA361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6" name="ïṣļîḑé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25D346D6-A819-4203-8E15-4645C90895E9}"/>
              </a:ext>
            </a:extLst>
          </p:cNvPr>
          <p:cNvSpPr/>
          <p:nvPr/>
        </p:nvSpPr>
        <p:spPr bwMode="auto">
          <a:xfrm>
            <a:off x="0" y="2217267"/>
            <a:ext cx="12192000" cy="209373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</a:endParaRPr>
          </a:p>
        </p:txBody>
      </p:sp>
      <p:sp>
        <p:nvSpPr>
          <p:cNvPr id="7" name="is1iďê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FE7FA1BE-125A-40C1-B18C-4841E6617274}"/>
              </a:ext>
            </a:extLst>
          </p:cNvPr>
          <p:cNvSpPr/>
          <p:nvPr/>
        </p:nvSpPr>
        <p:spPr>
          <a:xfrm>
            <a:off x="4987709" y="5254852"/>
            <a:ext cx="2237295" cy="56560"/>
          </a:xfrm>
          <a:prstGeom prst="ellipse">
            <a:avLst/>
          </a:prstGeom>
          <a:solidFill>
            <a:schemeClr val="tx2">
              <a:lumMod val="20000"/>
              <a:lumOff val="8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ísļïďê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E3C2794D-8A46-4BA1-A638-50447CAF7288}"/>
              </a:ext>
            </a:extLst>
          </p:cNvPr>
          <p:cNvSpPr txBox="1"/>
          <p:nvPr/>
        </p:nvSpPr>
        <p:spPr>
          <a:xfrm>
            <a:off x="1539150" y="2433444"/>
            <a:ext cx="1343750" cy="398872"/>
          </a:xfrm>
          <a:prstGeom prst="rect">
            <a:avLst/>
          </a:prstGeom>
          <a:noFill/>
        </p:spPr>
        <p:txBody>
          <a:bodyPr wrap="none" lIns="91422" tIns="45711" rIns="91422" bIns="45711">
            <a:prstTxWarp prst="textPlain">
              <a:avLst/>
            </a:prstTxWarp>
            <a:normAutofit fontScale="40000" lnSpcReduction="20000"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r>
              <a:rPr lang="en-US" sz="5400" dirty="0">
                <a:solidFill>
                  <a:schemeClr val="bg1"/>
                </a:solidFill>
                <a:latin typeface="Impact" panose="020B0806030902050204" pitchFamily="34" charset="0"/>
              </a:rPr>
              <a:t>86,456K</a:t>
            </a:r>
          </a:p>
        </p:txBody>
      </p:sp>
      <p:sp>
        <p:nvSpPr>
          <p:cNvPr id="9" name="î$ļîde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D157740F-557C-4737-8DD9-8C182FF63BB8}"/>
              </a:ext>
            </a:extLst>
          </p:cNvPr>
          <p:cNvSpPr/>
          <p:nvPr/>
        </p:nvSpPr>
        <p:spPr bwMode="auto">
          <a:xfrm>
            <a:off x="669925" y="3410511"/>
            <a:ext cx="3082200" cy="718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>
                <a:solidFill>
                  <a:schemeClr val="bg1"/>
                </a:solidFill>
              </a:rPr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10" name="ïS1iḋê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A3071ACB-0C8E-4B30-AE76-80BE79ABBA1C}"/>
              </a:ext>
            </a:extLst>
          </p:cNvPr>
          <p:cNvSpPr txBox="1"/>
          <p:nvPr/>
        </p:nvSpPr>
        <p:spPr bwMode="auto">
          <a:xfrm>
            <a:off x="669925" y="2991276"/>
            <a:ext cx="3082200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11" name="îṣľíďé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DB20923A-D603-4D9E-B9EA-5ADBE2F25DA7}"/>
              </a:ext>
            </a:extLst>
          </p:cNvPr>
          <p:cNvSpPr/>
          <p:nvPr/>
        </p:nvSpPr>
        <p:spPr bwMode="auto">
          <a:xfrm>
            <a:off x="669925" y="4796445"/>
            <a:ext cx="3082200" cy="1029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endParaRPr lang="en-US" altLang="zh-CN" sz="800" dirty="0"/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12" name="îśliḍê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C531F63B-D050-43A1-94D0-4BDE5616BC48}"/>
              </a:ext>
            </a:extLst>
          </p:cNvPr>
          <p:cNvSpPr/>
          <p:nvPr/>
        </p:nvSpPr>
        <p:spPr>
          <a:xfrm>
            <a:off x="1942115" y="4039984"/>
            <a:ext cx="537820" cy="53782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/>
              <a:t>Q3</a:t>
            </a:r>
            <a:endParaRPr lang="zh-CN" altLang="en-US" dirty="0"/>
          </a:p>
        </p:txBody>
      </p:sp>
      <p:sp>
        <p:nvSpPr>
          <p:cNvPr id="13" name="î$1iďê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1A9F2833-DC1F-4EC8-AFB0-F2680F7DBEC4}"/>
              </a:ext>
            </a:extLst>
          </p:cNvPr>
          <p:cNvSpPr txBox="1"/>
          <p:nvPr/>
        </p:nvSpPr>
        <p:spPr>
          <a:xfrm>
            <a:off x="9309101" y="2433444"/>
            <a:ext cx="1343750" cy="398872"/>
          </a:xfrm>
          <a:prstGeom prst="rect">
            <a:avLst/>
          </a:prstGeom>
          <a:noFill/>
        </p:spPr>
        <p:txBody>
          <a:bodyPr wrap="none" lIns="91422" tIns="45711" rIns="91422" bIns="45711">
            <a:prstTxWarp prst="textPlain">
              <a:avLst/>
            </a:prstTxWarp>
            <a:normAutofit fontScale="40000" lnSpcReduction="20000"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Impact" panose="020B0806030902050204" pitchFamily="34" charset="0"/>
              </a:rPr>
              <a:t>666</a:t>
            </a:r>
            <a:r>
              <a:rPr lang="en-US" sz="5400" dirty="0">
                <a:solidFill>
                  <a:schemeClr val="bg1"/>
                </a:solidFill>
                <a:latin typeface="Impact" panose="020B0806030902050204" pitchFamily="34" charset="0"/>
              </a:rPr>
              <a:t>,456K</a:t>
            </a:r>
          </a:p>
        </p:txBody>
      </p:sp>
      <p:sp>
        <p:nvSpPr>
          <p:cNvPr id="14" name="íṣliḋe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C694E5D2-8B04-4653-8A95-962A4B7A980F}"/>
              </a:ext>
            </a:extLst>
          </p:cNvPr>
          <p:cNvSpPr/>
          <p:nvPr/>
        </p:nvSpPr>
        <p:spPr bwMode="auto">
          <a:xfrm>
            <a:off x="8439876" y="3410511"/>
            <a:ext cx="3082200" cy="718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>
                <a:solidFill>
                  <a:schemeClr val="bg1"/>
                </a:solidFill>
              </a:rPr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>
                <a:solidFill>
                  <a:schemeClr val="bg1"/>
                </a:solidFill>
              </a:rPr>
              <a:t>Copy paste fonts. Choose the only option to retain text.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15" name="i$ľíḓé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05FC70D0-DDA4-4390-AE8E-E97D9950F88D}"/>
              </a:ext>
            </a:extLst>
          </p:cNvPr>
          <p:cNvSpPr txBox="1"/>
          <p:nvPr/>
        </p:nvSpPr>
        <p:spPr bwMode="auto">
          <a:xfrm>
            <a:off x="8439876" y="2991276"/>
            <a:ext cx="3082200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16" name="îsḻiḋè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0816968A-9184-43BC-849E-464F855F6950}"/>
              </a:ext>
            </a:extLst>
          </p:cNvPr>
          <p:cNvSpPr/>
          <p:nvPr/>
        </p:nvSpPr>
        <p:spPr bwMode="auto">
          <a:xfrm>
            <a:off x="8439876" y="4796445"/>
            <a:ext cx="3082200" cy="1029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endParaRPr lang="en-US" altLang="zh-CN" sz="800" dirty="0"/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17" name="íSlïḋé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43ABBAC8-EA8A-428A-88A2-423FA2731880}"/>
              </a:ext>
            </a:extLst>
          </p:cNvPr>
          <p:cNvSpPr/>
          <p:nvPr/>
        </p:nvSpPr>
        <p:spPr>
          <a:xfrm>
            <a:off x="9712066" y="4039984"/>
            <a:ext cx="537820" cy="537824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/>
              <a:t>Q4</a:t>
            </a:r>
            <a:endParaRPr lang="zh-CN" altLang="en-US" dirty="0"/>
          </a:p>
        </p:txBody>
      </p:sp>
      <p:sp>
        <p:nvSpPr>
          <p:cNvPr id="19" name="îṩḷîďê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15F05CF2-B7B2-4C34-B8D0-CC5C570F553F}"/>
              </a:ext>
            </a:extLst>
          </p:cNvPr>
          <p:cNvSpPr/>
          <p:nvPr/>
        </p:nvSpPr>
        <p:spPr bwMode="auto">
          <a:xfrm>
            <a:off x="5361193" y="5049547"/>
            <a:ext cx="1490328" cy="21654"/>
          </a:xfrm>
          <a:custGeom>
            <a:avLst/>
            <a:gdLst>
              <a:gd name="T0" fmla="*/ 6776 w 6981"/>
              <a:gd name="T1" fmla="*/ 0 h 103"/>
              <a:gd name="T2" fmla="*/ 6776 w 6981"/>
              <a:gd name="T3" fmla="*/ 0 h 103"/>
              <a:gd name="T4" fmla="*/ 203 w 6981"/>
              <a:gd name="T5" fmla="*/ 0 h 103"/>
              <a:gd name="T6" fmla="*/ 0 w 6981"/>
              <a:gd name="T7" fmla="*/ 46 h 103"/>
              <a:gd name="T8" fmla="*/ 0 w 6981"/>
              <a:gd name="T9" fmla="*/ 55 h 103"/>
              <a:gd name="T10" fmla="*/ 203 w 6981"/>
              <a:gd name="T11" fmla="*/ 102 h 103"/>
              <a:gd name="T12" fmla="*/ 6776 w 6981"/>
              <a:gd name="T13" fmla="*/ 102 h 103"/>
              <a:gd name="T14" fmla="*/ 6980 w 6981"/>
              <a:gd name="T15" fmla="*/ 55 h 103"/>
              <a:gd name="T16" fmla="*/ 6980 w 6981"/>
              <a:gd name="T17" fmla="*/ 46 h 103"/>
              <a:gd name="T18" fmla="*/ 6776 w 6981"/>
              <a:gd name="T19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981" h="103">
                <a:moveTo>
                  <a:pt x="6776" y="0"/>
                </a:moveTo>
                <a:lnTo>
                  <a:pt x="6776" y="0"/>
                </a:lnTo>
                <a:cubicBezTo>
                  <a:pt x="203" y="0"/>
                  <a:pt x="203" y="0"/>
                  <a:pt x="203" y="0"/>
                </a:cubicBezTo>
                <a:cubicBezTo>
                  <a:pt x="92" y="0"/>
                  <a:pt x="0" y="18"/>
                  <a:pt x="0" y="4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83"/>
                  <a:pt x="92" y="102"/>
                  <a:pt x="203" y="102"/>
                </a:cubicBezTo>
                <a:cubicBezTo>
                  <a:pt x="6776" y="102"/>
                  <a:pt x="6776" y="102"/>
                  <a:pt x="6776" y="102"/>
                </a:cubicBezTo>
                <a:cubicBezTo>
                  <a:pt x="6887" y="102"/>
                  <a:pt x="6980" y="83"/>
                  <a:pt x="6980" y="55"/>
                </a:cubicBezTo>
                <a:cubicBezTo>
                  <a:pt x="6980" y="46"/>
                  <a:pt x="6980" y="46"/>
                  <a:pt x="6980" y="46"/>
                </a:cubicBezTo>
                <a:cubicBezTo>
                  <a:pt x="6980" y="18"/>
                  <a:pt x="6887" y="0"/>
                  <a:pt x="6776" y="0"/>
                </a:cubicBezTo>
              </a:path>
            </a:pathLst>
          </a:custGeom>
          <a:solidFill>
            <a:srgbClr val="BCBDC0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iŝ1iḑé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3D6360A9-75B8-4BCC-98FC-E554B2BA7A6F}"/>
              </a:ext>
            </a:extLst>
          </p:cNvPr>
          <p:cNvSpPr/>
          <p:nvPr/>
        </p:nvSpPr>
        <p:spPr bwMode="auto">
          <a:xfrm>
            <a:off x="4067629" y="1664064"/>
            <a:ext cx="4056743" cy="2455323"/>
          </a:xfrm>
          <a:custGeom>
            <a:avLst/>
            <a:gdLst>
              <a:gd name="T0" fmla="*/ 18999 w 19000"/>
              <a:gd name="T1" fmla="*/ 11499 h 11500"/>
              <a:gd name="T2" fmla="*/ 18999 w 19000"/>
              <a:gd name="T3" fmla="*/ 11499 h 11500"/>
              <a:gd name="T4" fmla="*/ 18999 w 19000"/>
              <a:gd name="T5" fmla="*/ 630 h 11500"/>
              <a:gd name="T6" fmla="*/ 18369 w 19000"/>
              <a:gd name="T7" fmla="*/ 0 h 11500"/>
              <a:gd name="T8" fmla="*/ 630 w 19000"/>
              <a:gd name="T9" fmla="*/ 0 h 11500"/>
              <a:gd name="T10" fmla="*/ 0 w 19000"/>
              <a:gd name="T11" fmla="*/ 630 h 11500"/>
              <a:gd name="T12" fmla="*/ 0 w 19000"/>
              <a:gd name="T13" fmla="*/ 11499 h 11500"/>
              <a:gd name="T14" fmla="*/ 18999 w 19000"/>
              <a:gd name="T15" fmla="*/ 11499 h 11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000" h="11500">
                <a:moveTo>
                  <a:pt x="18999" y="11499"/>
                </a:moveTo>
                <a:lnTo>
                  <a:pt x="18999" y="11499"/>
                </a:lnTo>
                <a:cubicBezTo>
                  <a:pt x="18999" y="630"/>
                  <a:pt x="18999" y="630"/>
                  <a:pt x="18999" y="630"/>
                </a:cubicBezTo>
                <a:cubicBezTo>
                  <a:pt x="18999" y="287"/>
                  <a:pt x="18712" y="0"/>
                  <a:pt x="18369" y="0"/>
                </a:cubicBezTo>
                <a:cubicBezTo>
                  <a:pt x="630" y="0"/>
                  <a:pt x="630" y="0"/>
                  <a:pt x="630" y="0"/>
                </a:cubicBezTo>
                <a:cubicBezTo>
                  <a:pt x="278" y="0"/>
                  <a:pt x="0" y="287"/>
                  <a:pt x="0" y="630"/>
                </a:cubicBezTo>
                <a:cubicBezTo>
                  <a:pt x="0" y="11499"/>
                  <a:pt x="0" y="11499"/>
                  <a:pt x="0" y="11499"/>
                </a:cubicBezTo>
                <a:lnTo>
                  <a:pt x="18999" y="11499"/>
                </a:lnTo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îṥľídé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356EE555-AAED-4ED7-B25C-BB505DDC8FF7}"/>
              </a:ext>
            </a:extLst>
          </p:cNvPr>
          <p:cNvSpPr/>
          <p:nvPr/>
        </p:nvSpPr>
        <p:spPr bwMode="auto">
          <a:xfrm>
            <a:off x="5361193" y="4567520"/>
            <a:ext cx="1490328" cy="494266"/>
          </a:xfrm>
          <a:custGeom>
            <a:avLst/>
            <a:gdLst>
              <a:gd name="T0" fmla="*/ 6924 w 6981"/>
              <a:gd name="T1" fmla="*/ 2138 h 2315"/>
              <a:gd name="T2" fmla="*/ 6924 w 6981"/>
              <a:gd name="T3" fmla="*/ 2138 h 2315"/>
              <a:gd name="T4" fmla="*/ 6249 w 6981"/>
              <a:gd name="T5" fmla="*/ 2000 h 2315"/>
              <a:gd name="T6" fmla="*/ 6036 w 6981"/>
              <a:gd name="T7" fmla="*/ 1712 h 2315"/>
              <a:gd name="T8" fmla="*/ 5897 w 6981"/>
              <a:gd name="T9" fmla="*/ 0 h 2315"/>
              <a:gd name="T10" fmla="*/ 1074 w 6981"/>
              <a:gd name="T11" fmla="*/ 0 h 2315"/>
              <a:gd name="T12" fmla="*/ 944 w 6981"/>
              <a:gd name="T13" fmla="*/ 1712 h 2315"/>
              <a:gd name="T14" fmla="*/ 731 w 6981"/>
              <a:gd name="T15" fmla="*/ 2000 h 2315"/>
              <a:gd name="T16" fmla="*/ 37 w 6981"/>
              <a:gd name="T17" fmla="*/ 2148 h 2315"/>
              <a:gd name="T18" fmla="*/ 0 w 6981"/>
              <a:gd name="T19" fmla="*/ 2185 h 2315"/>
              <a:gd name="T20" fmla="*/ 0 w 6981"/>
              <a:gd name="T21" fmla="*/ 2314 h 2315"/>
              <a:gd name="T22" fmla="*/ 18 w 6981"/>
              <a:gd name="T23" fmla="*/ 2314 h 2315"/>
              <a:gd name="T24" fmla="*/ 6961 w 6981"/>
              <a:gd name="T25" fmla="*/ 2314 h 2315"/>
              <a:gd name="T26" fmla="*/ 6980 w 6981"/>
              <a:gd name="T27" fmla="*/ 2314 h 2315"/>
              <a:gd name="T28" fmla="*/ 6980 w 6981"/>
              <a:gd name="T29" fmla="*/ 2185 h 2315"/>
              <a:gd name="T30" fmla="*/ 6924 w 6981"/>
              <a:gd name="T31" fmla="*/ 2138 h 2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981" h="2315">
                <a:moveTo>
                  <a:pt x="6924" y="2138"/>
                </a:moveTo>
                <a:lnTo>
                  <a:pt x="6924" y="2138"/>
                </a:lnTo>
                <a:cubicBezTo>
                  <a:pt x="6795" y="2111"/>
                  <a:pt x="6443" y="2037"/>
                  <a:pt x="6249" y="2000"/>
                </a:cubicBezTo>
                <a:cubicBezTo>
                  <a:pt x="6008" y="1944"/>
                  <a:pt x="6036" y="1712"/>
                  <a:pt x="6036" y="1712"/>
                </a:cubicBezTo>
                <a:cubicBezTo>
                  <a:pt x="5897" y="0"/>
                  <a:pt x="5897" y="0"/>
                  <a:pt x="5897" y="0"/>
                </a:cubicBezTo>
                <a:cubicBezTo>
                  <a:pt x="1074" y="0"/>
                  <a:pt x="1074" y="0"/>
                  <a:pt x="1074" y="0"/>
                </a:cubicBezTo>
                <a:cubicBezTo>
                  <a:pt x="944" y="1712"/>
                  <a:pt x="944" y="1712"/>
                  <a:pt x="944" y="1712"/>
                </a:cubicBezTo>
                <a:cubicBezTo>
                  <a:pt x="944" y="1712"/>
                  <a:pt x="972" y="1944"/>
                  <a:pt x="731" y="2000"/>
                </a:cubicBezTo>
                <a:cubicBezTo>
                  <a:pt x="527" y="2046"/>
                  <a:pt x="148" y="2120"/>
                  <a:pt x="37" y="2148"/>
                </a:cubicBezTo>
                <a:cubicBezTo>
                  <a:pt x="0" y="2157"/>
                  <a:pt x="0" y="2185"/>
                  <a:pt x="0" y="2185"/>
                </a:cubicBezTo>
                <a:cubicBezTo>
                  <a:pt x="0" y="2314"/>
                  <a:pt x="0" y="2314"/>
                  <a:pt x="0" y="2314"/>
                </a:cubicBezTo>
                <a:cubicBezTo>
                  <a:pt x="18" y="2314"/>
                  <a:pt x="18" y="2314"/>
                  <a:pt x="18" y="2314"/>
                </a:cubicBezTo>
                <a:cubicBezTo>
                  <a:pt x="6961" y="2314"/>
                  <a:pt x="6961" y="2314"/>
                  <a:pt x="6961" y="2314"/>
                </a:cubicBezTo>
                <a:cubicBezTo>
                  <a:pt x="6980" y="2314"/>
                  <a:pt x="6980" y="2314"/>
                  <a:pt x="6980" y="2314"/>
                </a:cubicBezTo>
                <a:cubicBezTo>
                  <a:pt x="6980" y="2185"/>
                  <a:pt x="6980" y="2185"/>
                  <a:pt x="6980" y="2185"/>
                </a:cubicBezTo>
                <a:cubicBezTo>
                  <a:pt x="6980" y="2185"/>
                  <a:pt x="6980" y="2157"/>
                  <a:pt x="6924" y="2138"/>
                </a:cubicBezTo>
              </a:path>
            </a:pathLst>
          </a:custGeom>
          <a:solidFill>
            <a:srgbClr val="EAEAEA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i$ļîḑè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AC701289-9051-4C23-B2D2-453C6F08B86B}"/>
              </a:ext>
            </a:extLst>
          </p:cNvPr>
          <p:cNvSpPr/>
          <p:nvPr/>
        </p:nvSpPr>
        <p:spPr bwMode="auto">
          <a:xfrm>
            <a:off x="4067629" y="4119387"/>
            <a:ext cx="4056743" cy="449076"/>
          </a:xfrm>
          <a:custGeom>
            <a:avLst/>
            <a:gdLst>
              <a:gd name="T0" fmla="*/ 0 w 19000"/>
              <a:gd name="T1" fmla="*/ 0 h 2103"/>
              <a:gd name="T2" fmla="*/ 0 w 19000"/>
              <a:gd name="T3" fmla="*/ 0 h 2103"/>
              <a:gd name="T4" fmla="*/ 0 w 19000"/>
              <a:gd name="T5" fmla="*/ 1472 h 2103"/>
              <a:gd name="T6" fmla="*/ 630 w 19000"/>
              <a:gd name="T7" fmla="*/ 2102 h 2103"/>
              <a:gd name="T8" fmla="*/ 18369 w 19000"/>
              <a:gd name="T9" fmla="*/ 2102 h 2103"/>
              <a:gd name="T10" fmla="*/ 18999 w 19000"/>
              <a:gd name="T11" fmla="*/ 1472 h 2103"/>
              <a:gd name="T12" fmla="*/ 18999 w 19000"/>
              <a:gd name="T13" fmla="*/ 0 h 2103"/>
              <a:gd name="T14" fmla="*/ 0 w 19000"/>
              <a:gd name="T15" fmla="*/ 0 h 2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000" h="2103">
                <a:moveTo>
                  <a:pt x="0" y="0"/>
                </a:moveTo>
                <a:lnTo>
                  <a:pt x="0" y="0"/>
                </a:lnTo>
                <a:cubicBezTo>
                  <a:pt x="0" y="1472"/>
                  <a:pt x="0" y="1472"/>
                  <a:pt x="0" y="1472"/>
                </a:cubicBezTo>
                <a:cubicBezTo>
                  <a:pt x="0" y="1824"/>
                  <a:pt x="278" y="2102"/>
                  <a:pt x="630" y="2102"/>
                </a:cubicBezTo>
                <a:cubicBezTo>
                  <a:pt x="18369" y="2102"/>
                  <a:pt x="18369" y="2102"/>
                  <a:pt x="18369" y="2102"/>
                </a:cubicBezTo>
                <a:cubicBezTo>
                  <a:pt x="18712" y="2102"/>
                  <a:pt x="18999" y="1824"/>
                  <a:pt x="18999" y="1472"/>
                </a:cubicBezTo>
                <a:cubicBezTo>
                  <a:pt x="18999" y="0"/>
                  <a:pt x="18999" y="0"/>
                  <a:pt x="18999" y="0"/>
                </a:cubicBezTo>
                <a:lnTo>
                  <a:pt x="0" y="0"/>
                </a:lnTo>
              </a:path>
            </a:pathLst>
          </a:cu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" name="iṥḻîďê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B5604874-071C-4C34-80F1-9AABF534F8D9}"/>
              </a:ext>
            </a:extLst>
          </p:cNvPr>
          <p:cNvSpPr/>
          <p:nvPr/>
        </p:nvSpPr>
        <p:spPr bwMode="auto">
          <a:xfrm>
            <a:off x="5361193" y="5026011"/>
            <a:ext cx="1490328" cy="35775"/>
          </a:xfrm>
          <a:custGeom>
            <a:avLst/>
            <a:gdLst>
              <a:gd name="T0" fmla="*/ 6943 w 6981"/>
              <a:gd name="T1" fmla="*/ 0 h 167"/>
              <a:gd name="T2" fmla="*/ 6943 w 6981"/>
              <a:gd name="T3" fmla="*/ 0 h 167"/>
              <a:gd name="T4" fmla="*/ 27 w 6981"/>
              <a:gd name="T5" fmla="*/ 0 h 167"/>
              <a:gd name="T6" fmla="*/ 0 w 6981"/>
              <a:gd name="T7" fmla="*/ 37 h 167"/>
              <a:gd name="T8" fmla="*/ 0 w 6981"/>
              <a:gd name="T9" fmla="*/ 166 h 167"/>
              <a:gd name="T10" fmla="*/ 18 w 6981"/>
              <a:gd name="T11" fmla="*/ 166 h 167"/>
              <a:gd name="T12" fmla="*/ 6961 w 6981"/>
              <a:gd name="T13" fmla="*/ 166 h 167"/>
              <a:gd name="T14" fmla="*/ 6980 w 6981"/>
              <a:gd name="T15" fmla="*/ 166 h 167"/>
              <a:gd name="T16" fmla="*/ 6980 w 6981"/>
              <a:gd name="T17" fmla="*/ 37 h 167"/>
              <a:gd name="T18" fmla="*/ 6943 w 6981"/>
              <a:gd name="T19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981" h="167">
                <a:moveTo>
                  <a:pt x="6943" y="0"/>
                </a:moveTo>
                <a:lnTo>
                  <a:pt x="6943" y="0"/>
                </a:lnTo>
                <a:cubicBezTo>
                  <a:pt x="27" y="0"/>
                  <a:pt x="27" y="0"/>
                  <a:pt x="27" y="0"/>
                </a:cubicBezTo>
                <a:cubicBezTo>
                  <a:pt x="0" y="9"/>
                  <a:pt x="0" y="37"/>
                  <a:pt x="0" y="37"/>
                </a:cubicBezTo>
                <a:cubicBezTo>
                  <a:pt x="0" y="166"/>
                  <a:pt x="0" y="166"/>
                  <a:pt x="0" y="166"/>
                </a:cubicBezTo>
                <a:cubicBezTo>
                  <a:pt x="18" y="166"/>
                  <a:pt x="18" y="166"/>
                  <a:pt x="18" y="166"/>
                </a:cubicBezTo>
                <a:cubicBezTo>
                  <a:pt x="6961" y="166"/>
                  <a:pt x="6961" y="166"/>
                  <a:pt x="6961" y="166"/>
                </a:cubicBezTo>
                <a:cubicBezTo>
                  <a:pt x="6980" y="166"/>
                  <a:pt x="6980" y="166"/>
                  <a:pt x="6980" y="166"/>
                </a:cubicBezTo>
                <a:cubicBezTo>
                  <a:pt x="6980" y="37"/>
                  <a:pt x="6980" y="37"/>
                  <a:pt x="6980" y="37"/>
                </a:cubicBezTo>
                <a:cubicBezTo>
                  <a:pt x="6980" y="37"/>
                  <a:pt x="6980" y="18"/>
                  <a:pt x="6943" y="0"/>
                </a:cubicBezTo>
              </a:path>
            </a:pathLst>
          </a:custGeom>
          <a:solidFill>
            <a:srgbClr val="D1D2D1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" name="îṥľíḍê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1EDAB1B4-FBD3-4027-92DD-20915BAFFCBB}"/>
              </a:ext>
            </a:extLst>
          </p:cNvPr>
          <p:cNvSpPr/>
          <p:nvPr/>
        </p:nvSpPr>
        <p:spPr bwMode="auto">
          <a:xfrm>
            <a:off x="4257803" y="1842000"/>
            <a:ext cx="3674511" cy="2081563"/>
          </a:xfrm>
          <a:custGeom>
            <a:avLst/>
            <a:gdLst>
              <a:gd name="T0" fmla="*/ 17212 w 17213"/>
              <a:gd name="T1" fmla="*/ 9749 h 9750"/>
              <a:gd name="T2" fmla="*/ 0 w 17213"/>
              <a:gd name="T3" fmla="*/ 9749 h 9750"/>
              <a:gd name="T4" fmla="*/ 0 w 17213"/>
              <a:gd name="T5" fmla="*/ 0 h 9750"/>
              <a:gd name="T6" fmla="*/ 17212 w 17213"/>
              <a:gd name="T7" fmla="*/ 0 h 9750"/>
              <a:gd name="T8" fmla="*/ 17212 w 17213"/>
              <a:gd name="T9" fmla="*/ 9749 h 9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213" h="9750">
                <a:moveTo>
                  <a:pt x="17212" y="9749"/>
                </a:moveTo>
                <a:lnTo>
                  <a:pt x="0" y="9749"/>
                </a:lnTo>
                <a:lnTo>
                  <a:pt x="0" y="0"/>
                </a:lnTo>
                <a:lnTo>
                  <a:pt x="17212" y="0"/>
                </a:lnTo>
                <a:lnTo>
                  <a:pt x="17212" y="9749"/>
                </a:lnTo>
              </a:path>
            </a:pathLst>
          </a:custGeom>
          <a:solidFill>
            <a:schemeClr val="bg1">
              <a:lumMod val="95000"/>
            </a:schemeClr>
          </a:solidFill>
          <a:ln w="6350" cap="flat" cmpd="sng" algn="ctr">
            <a:solidFill>
              <a:schemeClr val="tx1"/>
            </a:solidFill>
            <a:prstDash val="solid"/>
            <a:miter lim="800000"/>
          </a:ln>
          <a:effectLst/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26" name="íṥlîḍe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66D72CA7-422F-424F-A09F-83E8C325A7D9}"/>
              </a:ext>
            </a:extLst>
          </p:cNvPr>
          <p:cNvSpPr/>
          <p:nvPr/>
        </p:nvSpPr>
        <p:spPr bwMode="auto">
          <a:xfrm>
            <a:off x="5076568" y="2015699"/>
            <a:ext cx="1874327" cy="1734164"/>
          </a:xfrm>
          <a:custGeom>
            <a:avLst/>
            <a:gdLst>
              <a:gd name="T0" fmla="*/ 250 w 2823"/>
              <a:gd name="T1" fmla="*/ 2615 h 2615"/>
              <a:gd name="T2" fmla="*/ 250 w 2823"/>
              <a:gd name="T3" fmla="*/ 2340 h 2615"/>
              <a:gd name="T4" fmla="*/ 211 w 2823"/>
              <a:gd name="T5" fmla="*/ 2301 h 2615"/>
              <a:gd name="T6" fmla="*/ 0 w 2823"/>
              <a:gd name="T7" fmla="*/ 2301 h 2615"/>
              <a:gd name="T8" fmla="*/ 0 w 2823"/>
              <a:gd name="T9" fmla="*/ 2237 h 2615"/>
              <a:gd name="T10" fmla="*/ 211 w 2823"/>
              <a:gd name="T11" fmla="*/ 2237 h 2615"/>
              <a:gd name="T12" fmla="*/ 249 w 2823"/>
              <a:gd name="T13" fmla="*/ 2198 h 2615"/>
              <a:gd name="T14" fmla="*/ 249 w 2823"/>
              <a:gd name="T15" fmla="*/ 287 h 2615"/>
              <a:gd name="T16" fmla="*/ 175 w 2823"/>
              <a:gd name="T17" fmla="*/ 287 h 2615"/>
              <a:gd name="T18" fmla="*/ 282 w 2823"/>
              <a:gd name="T19" fmla="*/ 0 h 2615"/>
              <a:gd name="T20" fmla="*/ 390 w 2823"/>
              <a:gd name="T21" fmla="*/ 287 h 2615"/>
              <a:gd name="T22" fmla="*/ 315 w 2823"/>
              <a:gd name="T23" fmla="*/ 287 h 2615"/>
              <a:gd name="T24" fmla="*/ 315 w 2823"/>
              <a:gd name="T25" fmla="*/ 2199 h 2615"/>
              <a:gd name="T26" fmla="*/ 352 w 2823"/>
              <a:gd name="T27" fmla="*/ 2236 h 2615"/>
              <a:gd name="T28" fmla="*/ 2537 w 2823"/>
              <a:gd name="T29" fmla="*/ 2236 h 2615"/>
              <a:gd name="T30" fmla="*/ 2537 w 2823"/>
              <a:gd name="T31" fmla="*/ 2162 h 2615"/>
              <a:gd name="T32" fmla="*/ 2823 w 2823"/>
              <a:gd name="T33" fmla="*/ 2269 h 2615"/>
              <a:gd name="T34" fmla="*/ 2537 w 2823"/>
              <a:gd name="T35" fmla="*/ 2377 h 2615"/>
              <a:gd name="T36" fmla="*/ 2537 w 2823"/>
              <a:gd name="T37" fmla="*/ 2302 h 2615"/>
              <a:gd name="T38" fmla="*/ 352 w 2823"/>
              <a:gd name="T39" fmla="*/ 2302 h 2615"/>
              <a:gd name="T40" fmla="*/ 314 w 2823"/>
              <a:gd name="T41" fmla="*/ 2340 h 2615"/>
              <a:gd name="T42" fmla="*/ 314 w 2823"/>
              <a:gd name="T43" fmla="*/ 2615 h 2615"/>
              <a:gd name="T44" fmla="*/ 250 w 2823"/>
              <a:gd name="T45" fmla="*/ 2615 h 2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23" h="2615">
                <a:moveTo>
                  <a:pt x="250" y="2615"/>
                </a:moveTo>
                <a:cubicBezTo>
                  <a:pt x="250" y="2340"/>
                  <a:pt x="250" y="2340"/>
                  <a:pt x="250" y="2340"/>
                </a:cubicBezTo>
                <a:cubicBezTo>
                  <a:pt x="231" y="2333"/>
                  <a:pt x="220" y="2318"/>
                  <a:pt x="211" y="2301"/>
                </a:cubicBezTo>
                <a:cubicBezTo>
                  <a:pt x="0" y="2301"/>
                  <a:pt x="0" y="2301"/>
                  <a:pt x="0" y="2301"/>
                </a:cubicBezTo>
                <a:cubicBezTo>
                  <a:pt x="0" y="2237"/>
                  <a:pt x="0" y="2237"/>
                  <a:pt x="0" y="2237"/>
                </a:cubicBezTo>
                <a:cubicBezTo>
                  <a:pt x="211" y="2237"/>
                  <a:pt x="211" y="2237"/>
                  <a:pt x="211" y="2237"/>
                </a:cubicBezTo>
                <a:cubicBezTo>
                  <a:pt x="218" y="2218"/>
                  <a:pt x="233" y="2208"/>
                  <a:pt x="249" y="2198"/>
                </a:cubicBezTo>
                <a:cubicBezTo>
                  <a:pt x="249" y="287"/>
                  <a:pt x="249" y="287"/>
                  <a:pt x="249" y="287"/>
                </a:cubicBezTo>
                <a:cubicBezTo>
                  <a:pt x="175" y="287"/>
                  <a:pt x="175" y="287"/>
                  <a:pt x="175" y="287"/>
                </a:cubicBezTo>
                <a:cubicBezTo>
                  <a:pt x="282" y="0"/>
                  <a:pt x="282" y="0"/>
                  <a:pt x="282" y="0"/>
                </a:cubicBezTo>
                <a:cubicBezTo>
                  <a:pt x="390" y="287"/>
                  <a:pt x="390" y="287"/>
                  <a:pt x="390" y="287"/>
                </a:cubicBezTo>
                <a:cubicBezTo>
                  <a:pt x="315" y="287"/>
                  <a:pt x="315" y="287"/>
                  <a:pt x="315" y="287"/>
                </a:cubicBezTo>
                <a:cubicBezTo>
                  <a:pt x="315" y="2199"/>
                  <a:pt x="315" y="2199"/>
                  <a:pt x="315" y="2199"/>
                </a:cubicBezTo>
                <a:cubicBezTo>
                  <a:pt x="333" y="2207"/>
                  <a:pt x="344" y="2220"/>
                  <a:pt x="352" y="2236"/>
                </a:cubicBezTo>
                <a:cubicBezTo>
                  <a:pt x="2537" y="2236"/>
                  <a:pt x="2537" y="2236"/>
                  <a:pt x="2537" y="2236"/>
                </a:cubicBezTo>
                <a:cubicBezTo>
                  <a:pt x="2537" y="2162"/>
                  <a:pt x="2537" y="2162"/>
                  <a:pt x="2537" y="2162"/>
                </a:cubicBezTo>
                <a:cubicBezTo>
                  <a:pt x="2823" y="2269"/>
                  <a:pt x="2823" y="2269"/>
                  <a:pt x="2823" y="2269"/>
                </a:cubicBezTo>
                <a:cubicBezTo>
                  <a:pt x="2537" y="2377"/>
                  <a:pt x="2537" y="2377"/>
                  <a:pt x="2537" y="2377"/>
                </a:cubicBezTo>
                <a:cubicBezTo>
                  <a:pt x="2537" y="2302"/>
                  <a:pt x="2537" y="2302"/>
                  <a:pt x="2537" y="2302"/>
                </a:cubicBezTo>
                <a:cubicBezTo>
                  <a:pt x="352" y="2302"/>
                  <a:pt x="352" y="2302"/>
                  <a:pt x="352" y="2302"/>
                </a:cubicBezTo>
                <a:cubicBezTo>
                  <a:pt x="345" y="2320"/>
                  <a:pt x="330" y="2331"/>
                  <a:pt x="314" y="2340"/>
                </a:cubicBezTo>
                <a:cubicBezTo>
                  <a:pt x="314" y="2615"/>
                  <a:pt x="314" y="2615"/>
                  <a:pt x="314" y="2615"/>
                </a:cubicBezTo>
                <a:cubicBezTo>
                  <a:pt x="250" y="2615"/>
                  <a:pt x="250" y="2615"/>
                  <a:pt x="250" y="2615"/>
                </a:cubicBezTo>
              </a:path>
            </a:pathLst>
          </a:custGeom>
          <a:solidFill>
            <a:srgbClr val="8181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27" name="îśļíḑé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36F48F02-8503-40CA-AA7F-9A56318059D9}"/>
              </a:ext>
            </a:extLst>
          </p:cNvPr>
          <p:cNvSpPr/>
          <p:nvPr/>
        </p:nvSpPr>
        <p:spPr bwMode="auto">
          <a:xfrm>
            <a:off x="5126368" y="2441409"/>
            <a:ext cx="1669906" cy="984754"/>
          </a:xfrm>
          <a:custGeom>
            <a:avLst/>
            <a:gdLst>
              <a:gd name="T0" fmla="*/ 18 w 4158"/>
              <a:gd name="T1" fmla="*/ 2452 h 2452"/>
              <a:gd name="T2" fmla="*/ 0 w 4158"/>
              <a:gd name="T3" fmla="*/ 2339 h 2452"/>
              <a:gd name="T4" fmla="*/ 1313 w 4158"/>
              <a:gd name="T5" fmla="*/ 2117 h 2452"/>
              <a:gd name="T6" fmla="*/ 2081 w 4158"/>
              <a:gd name="T7" fmla="*/ 1688 h 2452"/>
              <a:gd name="T8" fmla="*/ 2799 w 4158"/>
              <a:gd name="T9" fmla="*/ 372 h 2452"/>
              <a:gd name="T10" fmla="*/ 4085 w 4158"/>
              <a:gd name="T11" fmla="*/ 0 h 2452"/>
              <a:gd name="T12" fmla="*/ 4158 w 4158"/>
              <a:gd name="T13" fmla="*/ 342 h 2452"/>
              <a:gd name="T14" fmla="*/ 2971 w 4158"/>
              <a:gd name="T15" fmla="*/ 585 h 2452"/>
              <a:gd name="T16" fmla="*/ 2240 w 4158"/>
              <a:gd name="T17" fmla="*/ 1884 h 2452"/>
              <a:gd name="T18" fmla="*/ 1339 w 4158"/>
              <a:gd name="T19" fmla="*/ 2284 h 2452"/>
              <a:gd name="T20" fmla="*/ 18 w 4158"/>
              <a:gd name="T21" fmla="*/ 2452 h 2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158" h="2452">
                <a:moveTo>
                  <a:pt x="18" y="2452"/>
                </a:moveTo>
                <a:lnTo>
                  <a:pt x="0" y="2339"/>
                </a:lnTo>
                <a:lnTo>
                  <a:pt x="1313" y="2117"/>
                </a:lnTo>
                <a:lnTo>
                  <a:pt x="2081" y="1688"/>
                </a:lnTo>
                <a:lnTo>
                  <a:pt x="2799" y="372"/>
                </a:lnTo>
                <a:lnTo>
                  <a:pt x="4085" y="0"/>
                </a:lnTo>
                <a:lnTo>
                  <a:pt x="4158" y="342"/>
                </a:lnTo>
                <a:lnTo>
                  <a:pt x="2971" y="585"/>
                </a:lnTo>
                <a:lnTo>
                  <a:pt x="2240" y="1884"/>
                </a:lnTo>
                <a:lnTo>
                  <a:pt x="1339" y="2284"/>
                </a:lnTo>
                <a:lnTo>
                  <a:pt x="18" y="2452"/>
                </a:lnTo>
                <a:close/>
              </a:path>
            </a:pathLst>
          </a:custGeom>
          <a:solidFill>
            <a:srgbClr val="FC05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ïšḻíḓe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05847389-936F-44D4-832C-B461E0C9A7BA}"/>
              </a:ext>
            </a:extLst>
          </p:cNvPr>
          <p:cNvSpPr/>
          <p:nvPr/>
        </p:nvSpPr>
        <p:spPr bwMode="auto">
          <a:xfrm>
            <a:off x="5135605" y="2449441"/>
            <a:ext cx="1700428" cy="955035"/>
          </a:xfrm>
          <a:custGeom>
            <a:avLst/>
            <a:gdLst>
              <a:gd name="T0" fmla="*/ 6 w 4234"/>
              <a:gd name="T1" fmla="*/ 2378 h 2378"/>
              <a:gd name="T2" fmla="*/ 0 w 4234"/>
              <a:gd name="T3" fmla="*/ 2343 h 2378"/>
              <a:gd name="T4" fmla="*/ 1324 w 4234"/>
              <a:gd name="T5" fmla="*/ 2122 h 2378"/>
              <a:gd name="T6" fmla="*/ 2088 w 4234"/>
              <a:gd name="T7" fmla="*/ 1717 h 2378"/>
              <a:gd name="T8" fmla="*/ 2824 w 4234"/>
              <a:gd name="T9" fmla="*/ 396 h 2378"/>
              <a:gd name="T10" fmla="*/ 4185 w 4234"/>
              <a:gd name="T11" fmla="*/ 0 h 2378"/>
              <a:gd name="T12" fmla="*/ 4234 w 4234"/>
              <a:gd name="T13" fmla="*/ 127 h 2378"/>
              <a:gd name="T14" fmla="*/ 2887 w 4234"/>
              <a:gd name="T15" fmla="*/ 489 h 2378"/>
              <a:gd name="T16" fmla="*/ 2129 w 4234"/>
              <a:gd name="T17" fmla="*/ 1783 h 2378"/>
              <a:gd name="T18" fmla="*/ 1304 w 4234"/>
              <a:gd name="T19" fmla="*/ 2190 h 2378"/>
              <a:gd name="T20" fmla="*/ 6 w 4234"/>
              <a:gd name="T21" fmla="*/ 2378 h 2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234" h="2378">
                <a:moveTo>
                  <a:pt x="6" y="2378"/>
                </a:moveTo>
                <a:lnTo>
                  <a:pt x="0" y="2343"/>
                </a:lnTo>
                <a:lnTo>
                  <a:pt x="1324" y="2122"/>
                </a:lnTo>
                <a:lnTo>
                  <a:pt x="2088" y="1717"/>
                </a:lnTo>
                <a:lnTo>
                  <a:pt x="2824" y="396"/>
                </a:lnTo>
                <a:lnTo>
                  <a:pt x="4185" y="0"/>
                </a:lnTo>
                <a:lnTo>
                  <a:pt x="4234" y="127"/>
                </a:lnTo>
                <a:lnTo>
                  <a:pt x="2887" y="489"/>
                </a:lnTo>
                <a:lnTo>
                  <a:pt x="2129" y="1783"/>
                </a:lnTo>
                <a:lnTo>
                  <a:pt x="1304" y="2190"/>
                </a:lnTo>
                <a:lnTo>
                  <a:pt x="6" y="2378"/>
                </a:lnTo>
                <a:close/>
              </a:path>
            </a:pathLst>
          </a:custGeom>
          <a:solidFill>
            <a:srgbClr val="FAFA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iSḻíḑè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9663C9E2-6A3F-415B-98C7-6D444F2575DA}"/>
              </a:ext>
            </a:extLst>
          </p:cNvPr>
          <p:cNvSpPr/>
          <p:nvPr/>
        </p:nvSpPr>
        <p:spPr bwMode="auto">
          <a:xfrm>
            <a:off x="5574970" y="3261903"/>
            <a:ext cx="135745" cy="135344"/>
          </a:xfrm>
          <a:prstGeom prst="ellipse">
            <a:avLst/>
          </a:prstGeom>
          <a:solidFill>
            <a:srgbClr val="C706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iṡḷiḑe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B424715A-9C4B-465B-AF2D-3A419D1D58DF}"/>
              </a:ext>
            </a:extLst>
          </p:cNvPr>
          <p:cNvSpPr/>
          <p:nvPr/>
        </p:nvSpPr>
        <p:spPr bwMode="auto">
          <a:xfrm>
            <a:off x="5585813" y="3275960"/>
            <a:ext cx="114058" cy="107231"/>
          </a:xfrm>
          <a:custGeom>
            <a:avLst/>
            <a:gdLst>
              <a:gd name="T0" fmla="*/ 49 w 172"/>
              <a:gd name="T1" fmla="*/ 162 h 162"/>
              <a:gd name="T2" fmla="*/ 4 w 172"/>
              <a:gd name="T3" fmla="*/ 111 h 162"/>
              <a:gd name="T4" fmla="*/ 0 w 172"/>
              <a:gd name="T5" fmla="*/ 85 h 162"/>
              <a:gd name="T6" fmla="*/ 86 w 172"/>
              <a:gd name="T7" fmla="*/ 0 h 162"/>
              <a:gd name="T8" fmla="*/ 172 w 172"/>
              <a:gd name="T9" fmla="*/ 85 h 162"/>
              <a:gd name="T10" fmla="*/ 171 w 172"/>
              <a:gd name="T11" fmla="*/ 91 h 162"/>
              <a:gd name="T12" fmla="*/ 116 w 172"/>
              <a:gd name="T13" fmla="*/ 20 h 162"/>
              <a:gd name="T14" fmla="*/ 92 w 172"/>
              <a:gd name="T15" fmla="*/ 16 h 162"/>
              <a:gd name="T16" fmla="*/ 12 w 172"/>
              <a:gd name="T17" fmla="*/ 96 h 162"/>
              <a:gd name="T18" fmla="*/ 31 w 172"/>
              <a:gd name="T19" fmla="*/ 146 h 162"/>
              <a:gd name="T20" fmla="*/ 41 w 172"/>
              <a:gd name="T21" fmla="*/ 157 h 162"/>
              <a:gd name="T22" fmla="*/ 49 w 172"/>
              <a:gd name="T23" fmla="*/ 162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2" h="162">
                <a:moveTo>
                  <a:pt x="49" y="162"/>
                </a:moveTo>
                <a:cubicBezTo>
                  <a:pt x="27" y="153"/>
                  <a:pt x="11" y="133"/>
                  <a:pt x="4" y="111"/>
                </a:cubicBezTo>
                <a:cubicBezTo>
                  <a:pt x="1" y="99"/>
                  <a:pt x="1" y="96"/>
                  <a:pt x="0" y="85"/>
                </a:cubicBezTo>
                <a:cubicBezTo>
                  <a:pt x="0" y="38"/>
                  <a:pt x="39" y="0"/>
                  <a:pt x="86" y="0"/>
                </a:cubicBezTo>
                <a:cubicBezTo>
                  <a:pt x="133" y="0"/>
                  <a:pt x="172" y="38"/>
                  <a:pt x="172" y="85"/>
                </a:cubicBezTo>
                <a:cubicBezTo>
                  <a:pt x="171" y="91"/>
                  <a:pt x="171" y="91"/>
                  <a:pt x="171" y="91"/>
                </a:cubicBezTo>
                <a:cubicBezTo>
                  <a:pt x="170" y="58"/>
                  <a:pt x="147" y="29"/>
                  <a:pt x="116" y="20"/>
                </a:cubicBezTo>
                <a:cubicBezTo>
                  <a:pt x="105" y="16"/>
                  <a:pt x="102" y="17"/>
                  <a:pt x="92" y="16"/>
                </a:cubicBezTo>
                <a:cubicBezTo>
                  <a:pt x="48" y="16"/>
                  <a:pt x="12" y="52"/>
                  <a:pt x="12" y="96"/>
                </a:cubicBezTo>
                <a:cubicBezTo>
                  <a:pt x="13" y="114"/>
                  <a:pt x="19" y="132"/>
                  <a:pt x="31" y="146"/>
                </a:cubicBezTo>
                <a:cubicBezTo>
                  <a:pt x="34" y="150"/>
                  <a:pt x="38" y="154"/>
                  <a:pt x="41" y="157"/>
                </a:cubicBezTo>
                <a:lnTo>
                  <a:pt x="49" y="162"/>
                </a:lnTo>
                <a:close/>
              </a:path>
            </a:pathLst>
          </a:custGeom>
          <a:solidFill>
            <a:srgbClr val="FAFA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islîdè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FE56E8CC-2E17-45EB-8A8D-1D0F64993B20}"/>
              </a:ext>
            </a:extLst>
          </p:cNvPr>
          <p:cNvSpPr/>
          <p:nvPr/>
        </p:nvSpPr>
        <p:spPr bwMode="auto">
          <a:xfrm>
            <a:off x="5617139" y="3303671"/>
            <a:ext cx="51808" cy="51808"/>
          </a:xfrm>
          <a:prstGeom prst="ellipse">
            <a:avLst/>
          </a:prstGeom>
          <a:solidFill>
            <a:srgbClr val="FAFA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íṣḷîde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32F12969-F2CE-4725-91E9-9A75E8A4B805}"/>
              </a:ext>
            </a:extLst>
          </p:cNvPr>
          <p:cNvSpPr/>
          <p:nvPr/>
        </p:nvSpPr>
        <p:spPr bwMode="auto">
          <a:xfrm>
            <a:off x="5904694" y="3059491"/>
            <a:ext cx="183537" cy="183135"/>
          </a:xfrm>
          <a:prstGeom prst="ellipse">
            <a:avLst/>
          </a:prstGeom>
          <a:solidFill>
            <a:srgbClr val="C706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ïṧ1iďe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ECE0E36D-7EB1-46F3-960F-A82BFB53FC58}"/>
              </a:ext>
            </a:extLst>
          </p:cNvPr>
          <p:cNvSpPr/>
          <p:nvPr/>
        </p:nvSpPr>
        <p:spPr bwMode="auto">
          <a:xfrm>
            <a:off x="5919152" y="3077563"/>
            <a:ext cx="154621" cy="146589"/>
          </a:xfrm>
          <a:custGeom>
            <a:avLst/>
            <a:gdLst>
              <a:gd name="T0" fmla="*/ 66 w 233"/>
              <a:gd name="T1" fmla="*/ 221 h 221"/>
              <a:gd name="T2" fmla="*/ 5 w 233"/>
              <a:gd name="T3" fmla="*/ 152 h 221"/>
              <a:gd name="T4" fmla="*/ 0 w 233"/>
              <a:gd name="T5" fmla="*/ 117 h 221"/>
              <a:gd name="T6" fmla="*/ 116 w 233"/>
              <a:gd name="T7" fmla="*/ 0 h 221"/>
              <a:gd name="T8" fmla="*/ 233 w 233"/>
              <a:gd name="T9" fmla="*/ 117 h 221"/>
              <a:gd name="T10" fmla="*/ 233 w 233"/>
              <a:gd name="T11" fmla="*/ 124 h 221"/>
              <a:gd name="T12" fmla="*/ 157 w 233"/>
              <a:gd name="T13" fmla="*/ 27 h 221"/>
              <a:gd name="T14" fmla="*/ 125 w 233"/>
              <a:gd name="T15" fmla="*/ 23 h 221"/>
              <a:gd name="T16" fmla="*/ 16 w 233"/>
              <a:gd name="T17" fmla="*/ 131 h 221"/>
              <a:gd name="T18" fmla="*/ 41 w 233"/>
              <a:gd name="T19" fmla="*/ 200 h 221"/>
              <a:gd name="T20" fmla="*/ 56 w 233"/>
              <a:gd name="T21" fmla="*/ 215 h 221"/>
              <a:gd name="T22" fmla="*/ 66 w 233"/>
              <a:gd name="T23" fmla="*/ 221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33" h="221">
                <a:moveTo>
                  <a:pt x="66" y="221"/>
                </a:moveTo>
                <a:cubicBezTo>
                  <a:pt x="37" y="209"/>
                  <a:pt x="14" y="182"/>
                  <a:pt x="5" y="152"/>
                </a:cubicBezTo>
                <a:cubicBezTo>
                  <a:pt x="0" y="136"/>
                  <a:pt x="0" y="131"/>
                  <a:pt x="0" y="117"/>
                </a:cubicBezTo>
                <a:cubicBezTo>
                  <a:pt x="0" y="52"/>
                  <a:pt x="52" y="0"/>
                  <a:pt x="116" y="0"/>
                </a:cubicBezTo>
                <a:cubicBezTo>
                  <a:pt x="181" y="0"/>
                  <a:pt x="233" y="52"/>
                  <a:pt x="233" y="117"/>
                </a:cubicBezTo>
                <a:cubicBezTo>
                  <a:pt x="233" y="124"/>
                  <a:pt x="233" y="124"/>
                  <a:pt x="233" y="124"/>
                </a:cubicBezTo>
                <a:cubicBezTo>
                  <a:pt x="231" y="80"/>
                  <a:pt x="199" y="40"/>
                  <a:pt x="157" y="27"/>
                </a:cubicBezTo>
                <a:cubicBezTo>
                  <a:pt x="142" y="23"/>
                  <a:pt x="138" y="23"/>
                  <a:pt x="125" y="23"/>
                </a:cubicBezTo>
                <a:cubicBezTo>
                  <a:pt x="65" y="23"/>
                  <a:pt x="16" y="71"/>
                  <a:pt x="16" y="131"/>
                </a:cubicBezTo>
                <a:cubicBezTo>
                  <a:pt x="16" y="156"/>
                  <a:pt x="25" y="180"/>
                  <a:pt x="41" y="200"/>
                </a:cubicBezTo>
                <a:cubicBezTo>
                  <a:pt x="45" y="205"/>
                  <a:pt x="51" y="210"/>
                  <a:pt x="56" y="215"/>
                </a:cubicBezTo>
                <a:lnTo>
                  <a:pt x="66" y="221"/>
                </a:lnTo>
                <a:close/>
              </a:path>
            </a:pathLst>
          </a:custGeom>
          <a:solidFill>
            <a:srgbClr val="FAFA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i$ḷíḋè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C6B38E86-5F7C-47F4-9441-BD3596A86CD2}"/>
              </a:ext>
            </a:extLst>
          </p:cNvPr>
          <p:cNvSpPr/>
          <p:nvPr/>
        </p:nvSpPr>
        <p:spPr bwMode="auto">
          <a:xfrm>
            <a:off x="5960919" y="3116118"/>
            <a:ext cx="70282" cy="70282"/>
          </a:xfrm>
          <a:prstGeom prst="ellipse">
            <a:avLst/>
          </a:prstGeom>
          <a:solidFill>
            <a:srgbClr val="FAFA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ïšḻïḍê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A248955E-1FA2-4140-B79E-17DE62FD7F9E}"/>
              </a:ext>
            </a:extLst>
          </p:cNvPr>
          <p:cNvSpPr/>
          <p:nvPr/>
        </p:nvSpPr>
        <p:spPr bwMode="auto">
          <a:xfrm>
            <a:off x="6187429" y="2536189"/>
            <a:ext cx="204421" cy="203618"/>
          </a:xfrm>
          <a:prstGeom prst="ellipse">
            <a:avLst/>
          </a:prstGeom>
          <a:solidFill>
            <a:srgbClr val="C706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íṡḷîdè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28241D58-B8A0-43F4-8C0B-AC815E69232C}"/>
              </a:ext>
            </a:extLst>
          </p:cNvPr>
          <p:cNvSpPr/>
          <p:nvPr/>
        </p:nvSpPr>
        <p:spPr bwMode="auto">
          <a:xfrm>
            <a:off x="6203493" y="2556270"/>
            <a:ext cx="172292" cy="163858"/>
          </a:xfrm>
          <a:custGeom>
            <a:avLst/>
            <a:gdLst>
              <a:gd name="T0" fmla="*/ 74 w 260"/>
              <a:gd name="T1" fmla="*/ 247 h 247"/>
              <a:gd name="T2" fmla="*/ 6 w 260"/>
              <a:gd name="T3" fmla="*/ 169 h 247"/>
              <a:gd name="T4" fmla="*/ 0 w 260"/>
              <a:gd name="T5" fmla="*/ 130 h 247"/>
              <a:gd name="T6" fmla="*/ 130 w 260"/>
              <a:gd name="T7" fmla="*/ 0 h 247"/>
              <a:gd name="T8" fmla="*/ 260 w 260"/>
              <a:gd name="T9" fmla="*/ 130 h 247"/>
              <a:gd name="T10" fmla="*/ 260 w 260"/>
              <a:gd name="T11" fmla="*/ 138 h 247"/>
              <a:gd name="T12" fmla="*/ 175 w 260"/>
              <a:gd name="T13" fmla="*/ 31 h 247"/>
              <a:gd name="T14" fmla="*/ 139 w 260"/>
              <a:gd name="T15" fmla="*/ 25 h 247"/>
              <a:gd name="T16" fmla="*/ 19 w 260"/>
              <a:gd name="T17" fmla="*/ 146 h 247"/>
              <a:gd name="T18" fmla="*/ 46 w 260"/>
              <a:gd name="T19" fmla="*/ 223 h 247"/>
              <a:gd name="T20" fmla="*/ 63 w 260"/>
              <a:gd name="T21" fmla="*/ 239 h 247"/>
              <a:gd name="T22" fmla="*/ 74 w 260"/>
              <a:gd name="T23" fmla="*/ 247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60" h="247">
                <a:moveTo>
                  <a:pt x="74" y="247"/>
                </a:moveTo>
                <a:cubicBezTo>
                  <a:pt x="41" y="233"/>
                  <a:pt x="17" y="202"/>
                  <a:pt x="6" y="169"/>
                </a:cubicBezTo>
                <a:cubicBezTo>
                  <a:pt x="1" y="151"/>
                  <a:pt x="1" y="146"/>
                  <a:pt x="0" y="130"/>
                </a:cubicBezTo>
                <a:cubicBezTo>
                  <a:pt x="0" y="59"/>
                  <a:pt x="59" y="0"/>
                  <a:pt x="130" y="0"/>
                </a:cubicBezTo>
                <a:cubicBezTo>
                  <a:pt x="202" y="0"/>
                  <a:pt x="260" y="59"/>
                  <a:pt x="260" y="130"/>
                </a:cubicBezTo>
                <a:cubicBezTo>
                  <a:pt x="260" y="138"/>
                  <a:pt x="260" y="138"/>
                  <a:pt x="260" y="138"/>
                </a:cubicBezTo>
                <a:cubicBezTo>
                  <a:pt x="257" y="89"/>
                  <a:pt x="222" y="45"/>
                  <a:pt x="175" y="31"/>
                </a:cubicBezTo>
                <a:cubicBezTo>
                  <a:pt x="159" y="26"/>
                  <a:pt x="154" y="26"/>
                  <a:pt x="139" y="25"/>
                </a:cubicBezTo>
                <a:cubicBezTo>
                  <a:pt x="73" y="25"/>
                  <a:pt x="19" y="79"/>
                  <a:pt x="19" y="146"/>
                </a:cubicBezTo>
                <a:cubicBezTo>
                  <a:pt x="19" y="174"/>
                  <a:pt x="28" y="201"/>
                  <a:pt x="46" y="223"/>
                </a:cubicBezTo>
                <a:cubicBezTo>
                  <a:pt x="51" y="229"/>
                  <a:pt x="57" y="234"/>
                  <a:pt x="63" y="239"/>
                </a:cubicBezTo>
                <a:lnTo>
                  <a:pt x="74" y="247"/>
                </a:lnTo>
                <a:close/>
              </a:path>
            </a:pathLst>
          </a:custGeom>
          <a:solidFill>
            <a:srgbClr val="FAFA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î$ḷíďe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B1F176CF-CB21-418A-BB87-715D6EB84A2E}"/>
              </a:ext>
            </a:extLst>
          </p:cNvPr>
          <p:cNvSpPr/>
          <p:nvPr/>
        </p:nvSpPr>
        <p:spPr bwMode="auto">
          <a:xfrm>
            <a:off x="6250482" y="2598841"/>
            <a:ext cx="78315" cy="78716"/>
          </a:xfrm>
          <a:prstGeom prst="ellipse">
            <a:avLst/>
          </a:prstGeom>
          <a:solidFill>
            <a:srgbClr val="FAFA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iŝḻîḑê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28C20983-F44A-44F4-B67B-5D49ED20F8C3}"/>
              </a:ext>
            </a:extLst>
          </p:cNvPr>
          <p:cNvSpPr/>
          <p:nvPr/>
        </p:nvSpPr>
        <p:spPr bwMode="auto">
          <a:xfrm>
            <a:off x="6654103" y="2356668"/>
            <a:ext cx="459445" cy="331331"/>
          </a:xfrm>
          <a:custGeom>
            <a:avLst/>
            <a:gdLst>
              <a:gd name="T0" fmla="*/ 0 w 692"/>
              <a:gd name="T1" fmla="*/ 0 h 500"/>
              <a:gd name="T2" fmla="*/ 121 w 692"/>
              <a:gd name="T3" fmla="*/ 500 h 500"/>
              <a:gd name="T4" fmla="*/ 692 w 692"/>
              <a:gd name="T5" fmla="*/ 123 h 500"/>
              <a:gd name="T6" fmla="*/ 0 w 692"/>
              <a:gd name="T7" fmla="*/ 0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2" h="500">
                <a:moveTo>
                  <a:pt x="0" y="0"/>
                </a:moveTo>
                <a:cubicBezTo>
                  <a:pt x="229" y="197"/>
                  <a:pt x="121" y="500"/>
                  <a:pt x="121" y="500"/>
                </a:cubicBezTo>
                <a:cubicBezTo>
                  <a:pt x="692" y="123"/>
                  <a:pt x="692" y="123"/>
                  <a:pt x="692" y="123"/>
                </a:cubicBezTo>
                <a:lnTo>
                  <a:pt x="0" y="0"/>
                </a:lnTo>
                <a:close/>
              </a:path>
            </a:pathLst>
          </a:custGeom>
          <a:solidFill>
            <a:srgbClr val="C706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íšļîdè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58BAC4BE-9E64-4D0B-9AEF-AF8E5704B6A2}"/>
              </a:ext>
            </a:extLst>
          </p:cNvPr>
          <p:cNvSpPr/>
          <p:nvPr/>
        </p:nvSpPr>
        <p:spPr bwMode="auto">
          <a:xfrm>
            <a:off x="6727197" y="2395625"/>
            <a:ext cx="339363" cy="89560"/>
          </a:xfrm>
          <a:custGeom>
            <a:avLst/>
            <a:gdLst>
              <a:gd name="T0" fmla="*/ 845 w 845"/>
              <a:gd name="T1" fmla="*/ 124 h 223"/>
              <a:gd name="T2" fmla="*/ 0 w 845"/>
              <a:gd name="T3" fmla="*/ 0 h 223"/>
              <a:gd name="T4" fmla="*/ 119 w 845"/>
              <a:gd name="T5" fmla="*/ 223 h 223"/>
              <a:gd name="T6" fmla="*/ 845 w 845"/>
              <a:gd name="T7" fmla="*/ 124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45" h="223">
                <a:moveTo>
                  <a:pt x="845" y="124"/>
                </a:moveTo>
                <a:lnTo>
                  <a:pt x="0" y="0"/>
                </a:lnTo>
                <a:lnTo>
                  <a:pt x="119" y="223"/>
                </a:lnTo>
                <a:lnTo>
                  <a:pt x="845" y="124"/>
                </a:lnTo>
                <a:close/>
              </a:path>
            </a:pathLst>
          </a:custGeom>
          <a:solidFill>
            <a:srgbClr val="FAFA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íšḻïďe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11850613-849A-4774-9422-84B8B8167EFA}"/>
              </a:ext>
            </a:extLst>
          </p:cNvPr>
          <p:cNvSpPr/>
          <p:nvPr/>
        </p:nvSpPr>
        <p:spPr bwMode="auto">
          <a:xfrm>
            <a:off x="5119541" y="2699646"/>
            <a:ext cx="1702035" cy="358640"/>
          </a:xfrm>
          <a:custGeom>
            <a:avLst/>
            <a:gdLst>
              <a:gd name="T0" fmla="*/ 4167 w 4238"/>
              <a:gd name="T1" fmla="*/ 893 h 893"/>
              <a:gd name="T2" fmla="*/ 3358 w 4238"/>
              <a:gd name="T3" fmla="*/ 411 h 893"/>
              <a:gd name="T4" fmla="*/ 1859 w 4238"/>
              <a:gd name="T5" fmla="*/ 721 h 893"/>
              <a:gd name="T6" fmla="*/ 1154 w 4238"/>
              <a:gd name="T7" fmla="*/ 180 h 893"/>
              <a:gd name="T8" fmla="*/ 37 w 4238"/>
              <a:gd name="T9" fmla="*/ 833 h 893"/>
              <a:gd name="T10" fmla="*/ 0 w 4238"/>
              <a:gd name="T11" fmla="*/ 782 h 893"/>
              <a:gd name="T12" fmla="*/ 1153 w 4238"/>
              <a:gd name="T13" fmla="*/ 0 h 893"/>
              <a:gd name="T14" fmla="*/ 1897 w 4238"/>
              <a:gd name="T15" fmla="*/ 513 h 893"/>
              <a:gd name="T16" fmla="*/ 3406 w 4238"/>
              <a:gd name="T17" fmla="*/ 133 h 893"/>
              <a:gd name="T18" fmla="*/ 4238 w 4238"/>
              <a:gd name="T19" fmla="*/ 799 h 893"/>
              <a:gd name="T20" fmla="*/ 4167 w 4238"/>
              <a:gd name="T21" fmla="*/ 893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238" h="893">
                <a:moveTo>
                  <a:pt x="4167" y="893"/>
                </a:moveTo>
                <a:lnTo>
                  <a:pt x="3358" y="411"/>
                </a:lnTo>
                <a:lnTo>
                  <a:pt x="1859" y="721"/>
                </a:lnTo>
                <a:lnTo>
                  <a:pt x="1154" y="180"/>
                </a:lnTo>
                <a:lnTo>
                  <a:pt x="37" y="833"/>
                </a:lnTo>
                <a:lnTo>
                  <a:pt x="0" y="782"/>
                </a:lnTo>
                <a:lnTo>
                  <a:pt x="1153" y="0"/>
                </a:lnTo>
                <a:lnTo>
                  <a:pt x="1897" y="513"/>
                </a:lnTo>
                <a:lnTo>
                  <a:pt x="3406" y="133"/>
                </a:lnTo>
                <a:lnTo>
                  <a:pt x="4238" y="799"/>
                </a:lnTo>
                <a:lnTo>
                  <a:pt x="4167" y="893"/>
                </a:lnTo>
                <a:close/>
              </a:path>
            </a:pathLst>
          </a:custGeom>
          <a:solidFill>
            <a:srgbClr val="5485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íṣ1ïḋé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166974D4-7911-4CE5-B108-F3CC87A96016}"/>
              </a:ext>
            </a:extLst>
          </p:cNvPr>
          <p:cNvSpPr/>
          <p:nvPr/>
        </p:nvSpPr>
        <p:spPr bwMode="auto">
          <a:xfrm>
            <a:off x="5126770" y="2716112"/>
            <a:ext cx="1708059" cy="342174"/>
          </a:xfrm>
          <a:custGeom>
            <a:avLst/>
            <a:gdLst>
              <a:gd name="T0" fmla="*/ 4233 w 4253"/>
              <a:gd name="T1" fmla="*/ 852 h 852"/>
              <a:gd name="T2" fmla="*/ 3360 w 4253"/>
              <a:gd name="T3" fmla="*/ 259 h 852"/>
              <a:gd name="T4" fmla="*/ 1872 w 4253"/>
              <a:gd name="T5" fmla="*/ 593 h 852"/>
              <a:gd name="T6" fmla="*/ 1141 w 4253"/>
              <a:gd name="T7" fmla="*/ 64 h 852"/>
              <a:gd name="T8" fmla="*/ 12 w 4253"/>
              <a:gd name="T9" fmla="*/ 763 h 852"/>
              <a:gd name="T10" fmla="*/ 0 w 4253"/>
              <a:gd name="T11" fmla="*/ 748 h 852"/>
              <a:gd name="T12" fmla="*/ 1135 w 4253"/>
              <a:gd name="T13" fmla="*/ 0 h 852"/>
              <a:gd name="T14" fmla="*/ 1875 w 4253"/>
              <a:gd name="T15" fmla="*/ 523 h 852"/>
              <a:gd name="T16" fmla="*/ 3365 w 4253"/>
              <a:gd name="T17" fmla="*/ 162 h 852"/>
              <a:gd name="T18" fmla="*/ 4253 w 4253"/>
              <a:gd name="T19" fmla="*/ 821 h 852"/>
              <a:gd name="T20" fmla="*/ 4233 w 4253"/>
              <a:gd name="T21" fmla="*/ 852 h 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253" h="852">
                <a:moveTo>
                  <a:pt x="4233" y="852"/>
                </a:moveTo>
                <a:lnTo>
                  <a:pt x="3360" y="259"/>
                </a:lnTo>
                <a:lnTo>
                  <a:pt x="1872" y="593"/>
                </a:lnTo>
                <a:lnTo>
                  <a:pt x="1141" y="64"/>
                </a:lnTo>
                <a:lnTo>
                  <a:pt x="12" y="763"/>
                </a:lnTo>
                <a:lnTo>
                  <a:pt x="0" y="748"/>
                </a:lnTo>
                <a:lnTo>
                  <a:pt x="1135" y="0"/>
                </a:lnTo>
                <a:lnTo>
                  <a:pt x="1875" y="523"/>
                </a:lnTo>
                <a:lnTo>
                  <a:pt x="3365" y="162"/>
                </a:lnTo>
                <a:lnTo>
                  <a:pt x="4253" y="821"/>
                </a:lnTo>
                <a:lnTo>
                  <a:pt x="4233" y="852"/>
                </a:lnTo>
                <a:close/>
              </a:path>
            </a:pathLst>
          </a:custGeom>
          <a:solidFill>
            <a:srgbClr val="FAFA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î$ḷîḑé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D5C5EFAB-A06F-407F-8F1C-D1FA88987B53}"/>
              </a:ext>
            </a:extLst>
          </p:cNvPr>
          <p:cNvSpPr/>
          <p:nvPr/>
        </p:nvSpPr>
        <p:spPr bwMode="auto">
          <a:xfrm>
            <a:off x="5520752" y="2678360"/>
            <a:ext cx="123295" cy="123295"/>
          </a:xfrm>
          <a:prstGeom prst="ellipse">
            <a:avLst/>
          </a:prstGeom>
          <a:solidFill>
            <a:srgbClr val="4369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iṥlîdé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8AB5FD10-6799-4CED-A456-B72E42E618B4}"/>
              </a:ext>
            </a:extLst>
          </p:cNvPr>
          <p:cNvSpPr/>
          <p:nvPr/>
        </p:nvSpPr>
        <p:spPr bwMode="auto">
          <a:xfrm>
            <a:off x="5529989" y="2690810"/>
            <a:ext cx="104419" cy="97994"/>
          </a:xfrm>
          <a:custGeom>
            <a:avLst/>
            <a:gdLst>
              <a:gd name="T0" fmla="*/ 44 w 157"/>
              <a:gd name="T1" fmla="*/ 148 h 148"/>
              <a:gd name="T2" fmla="*/ 4 w 157"/>
              <a:gd name="T3" fmla="*/ 101 h 148"/>
              <a:gd name="T4" fmla="*/ 0 w 157"/>
              <a:gd name="T5" fmla="*/ 78 h 148"/>
              <a:gd name="T6" fmla="*/ 79 w 157"/>
              <a:gd name="T7" fmla="*/ 0 h 148"/>
              <a:gd name="T8" fmla="*/ 157 w 157"/>
              <a:gd name="T9" fmla="*/ 78 h 148"/>
              <a:gd name="T10" fmla="*/ 157 w 157"/>
              <a:gd name="T11" fmla="*/ 83 h 148"/>
              <a:gd name="T12" fmla="*/ 106 w 157"/>
              <a:gd name="T13" fmla="*/ 18 h 148"/>
              <a:gd name="T14" fmla="*/ 84 w 157"/>
              <a:gd name="T15" fmla="*/ 14 h 148"/>
              <a:gd name="T16" fmla="*/ 11 w 157"/>
              <a:gd name="T17" fmla="*/ 87 h 148"/>
              <a:gd name="T18" fmla="*/ 28 w 157"/>
              <a:gd name="T19" fmla="*/ 134 h 148"/>
              <a:gd name="T20" fmla="*/ 38 w 157"/>
              <a:gd name="T21" fmla="*/ 144 h 148"/>
              <a:gd name="T22" fmla="*/ 44 w 157"/>
              <a:gd name="T23" fmla="*/ 14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7" h="148">
                <a:moveTo>
                  <a:pt x="44" y="148"/>
                </a:moveTo>
                <a:cubicBezTo>
                  <a:pt x="25" y="140"/>
                  <a:pt x="10" y="121"/>
                  <a:pt x="4" y="101"/>
                </a:cubicBezTo>
                <a:cubicBezTo>
                  <a:pt x="0" y="91"/>
                  <a:pt x="1" y="87"/>
                  <a:pt x="0" y="78"/>
                </a:cubicBezTo>
                <a:cubicBezTo>
                  <a:pt x="0" y="35"/>
                  <a:pt x="35" y="0"/>
                  <a:pt x="79" y="0"/>
                </a:cubicBezTo>
                <a:cubicBezTo>
                  <a:pt x="122" y="0"/>
                  <a:pt x="157" y="35"/>
                  <a:pt x="157" y="78"/>
                </a:cubicBezTo>
                <a:cubicBezTo>
                  <a:pt x="157" y="83"/>
                  <a:pt x="157" y="83"/>
                  <a:pt x="157" y="83"/>
                </a:cubicBezTo>
                <a:cubicBezTo>
                  <a:pt x="155" y="53"/>
                  <a:pt x="134" y="26"/>
                  <a:pt x="106" y="18"/>
                </a:cubicBezTo>
                <a:cubicBezTo>
                  <a:pt x="96" y="15"/>
                  <a:pt x="93" y="15"/>
                  <a:pt x="84" y="14"/>
                </a:cubicBezTo>
                <a:cubicBezTo>
                  <a:pt x="44" y="14"/>
                  <a:pt x="11" y="47"/>
                  <a:pt x="11" y="87"/>
                </a:cubicBezTo>
                <a:cubicBezTo>
                  <a:pt x="11" y="104"/>
                  <a:pt x="17" y="121"/>
                  <a:pt x="28" y="134"/>
                </a:cubicBezTo>
                <a:cubicBezTo>
                  <a:pt x="31" y="137"/>
                  <a:pt x="34" y="140"/>
                  <a:pt x="38" y="144"/>
                </a:cubicBezTo>
                <a:lnTo>
                  <a:pt x="44" y="148"/>
                </a:lnTo>
                <a:close/>
              </a:path>
            </a:pathLst>
          </a:custGeom>
          <a:solidFill>
            <a:srgbClr val="FAFA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ísliḍé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F2B65D7F-B3A8-4B6F-96FC-E1B98A6ECECC}"/>
              </a:ext>
            </a:extLst>
          </p:cNvPr>
          <p:cNvSpPr/>
          <p:nvPr/>
        </p:nvSpPr>
        <p:spPr bwMode="auto">
          <a:xfrm>
            <a:off x="5558503" y="2716112"/>
            <a:ext cx="46989" cy="47792"/>
          </a:xfrm>
          <a:prstGeom prst="ellipse">
            <a:avLst/>
          </a:prstGeom>
          <a:solidFill>
            <a:srgbClr val="FAFA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íṥlíḋe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0EC19B49-8C32-4A1D-B025-939AE087F974}"/>
              </a:ext>
            </a:extLst>
          </p:cNvPr>
          <p:cNvSpPr/>
          <p:nvPr/>
        </p:nvSpPr>
        <p:spPr bwMode="auto">
          <a:xfrm>
            <a:off x="5804290" y="2878363"/>
            <a:ext cx="140163" cy="140163"/>
          </a:xfrm>
          <a:prstGeom prst="ellipse">
            <a:avLst/>
          </a:prstGeom>
          <a:solidFill>
            <a:srgbClr val="4369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îṣľîďè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790EA56B-4582-4931-AEE9-BDA4088554A1}"/>
              </a:ext>
            </a:extLst>
          </p:cNvPr>
          <p:cNvSpPr/>
          <p:nvPr/>
        </p:nvSpPr>
        <p:spPr bwMode="auto">
          <a:xfrm>
            <a:off x="5815535" y="2892420"/>
            <a:ext cx="118074" cy="112050"/>
          </a:xfrm>
          <a:custGeom>
            <a:avLst/>
            <a:gdLst>
              <a:gd name="T0" fmla="*/ 50 w 178"/>
              <a:gd name="T1" fmla="*/ 169 h 169"/>
              <a:gd name="T2" fmla="*/ 4 w 178"/>
              <a:gd name="T3" fmla="*/ 115 h 169"/>
              <a:gd name="T4" fmla="*/ 0 w 178"/>
              <a:gd name="T5" fmla="*/ 89 h 169"/>
              <a:gd name="T6" fmla="*/ 89 w 178"/>
              <a:gd name="T7" fmla="*/ 0 h 169"/>
              <a:gd name="T8" fmla="*/ 178 w 178"/>
              <a:gd name="T9" fmla="*/ 89 h 169"/>
              <a:gd name="T10" fmla="*/ 177 w 178"/>
              <a:gd name="T11" fmla="*/ 94 h 169"/>
              <a:gd name="T12" fmla="*/ 120 w 178"/>
              <a:gd name="T13" fmla="*/ 21 h 169"/>
              <a:gd name="T14" fmla="*/ 95 w 178"/>
              <a:gd name="T15" fmla="*/ 17 h 169"/>
              <a:gd name="T16" fmla="*/ 12 w 178"/>
              <a:gd name="T17" fmla="*/ 100 h 169"/>
              <a:gd name="T18" fmla="*/ 31 w 178"/>
              <a:gd name="T19" fmla="*/ 152 h 169"/>
              <a:gd name="T20" fmla="*/ 42 w 178"/>
              <a:gd name="T21" fmla="*/ 164 h 169"/>
              <a:gd name="T22" fmla="*/ 50 w 178"/>
              <a:gd name="T23" fmla="*/ 169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8" h="169">
                <a:moveTo>
                  <a:pt x="50" y="169"/>
                </a:moveTo>
                <a:cubicBezTo>
                  <a:pt x="28" y="159"/>
                  <a:pt x="11" y="138"/>
                  <a:pt x="4" y="115"/>
                </a:cubicBezTo>
                <a:cubicBezTo>
                  <a:pt x="0" y="103"/>
                  <a:pt x="0" y="100"/>
                  <a:pt x="0" y="89"/>
                </a:cubicBezTo>
                <a:cubicBezTo>
                  <a:pt x="0" y="40"/>
                  <a:pt x="40" y="0"/>
                  <a:pt x="89" y="0"/>
                </a:cubicBezTo>
                <a:cubicBezTo>
                  <a:pt x="138" y="0"/>
                  <a:pt x="178" y="40"/>
                  <a:pt x="178" y="89"/>
                </a:cubicBezTo>
                <a:cubicBezTo>
                  <a:pt x="177" y="94"/>
                  <a:pt x="177" y="94"/>
                  <a:pt x="177" y="94"/>
                </a:cubicBezTo>
                <a:cubicBezTo>
                  <a:pt x="176" y="61"/>
                  <a:pt x="152" y="31"/>
                  <a:pt x="120" y="21"/>
                </a:cubicBezTo>
                <a:cubicBezTo>
                  <a:pt x="108" y="17"/>
                  <a:pt x="105" y="18"/>
                  <a:pt x="95" y="17"/>
                </a:cubicBezTo>
                <a:cubicBezTo>
                  <a:pt x="49" y="17"/>
                  <a:pt x="12" y="54"/>
                  <a:pt x="12" y="100"/>
                </a:cubicBezTo>
                <a:cubicBezTo>
                  <a:pt x="12" y="119"/>
                  <a:pt x="19" y="137"/>
                  <a:pt x="31" y="152"/>
                </a:cubicBezTo>
                <a:cubicBezTo>
                  <a:pt x="35" y="156"/>
                  <a:pt x="39" y="160"/>
                  <a:pt x="42" y="164"/>
                </a:cubicBezTo>
                <a:lnTo>
                  <a:pt x="50" y="169"/>
                </a:lnTo>
                <a:close/>
              </a:path>
            </a:pathLst>
          </a:custGeom>
          <a:solidFill>
            <a:srgbClr val="FAFA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iṡľiḋè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B8BD704E-8C7F-4B9B-B10D-1E87CFFB4921}"/>
              </a:ext>
            </a:extLst>
          </p:cNvPr>
          <p:cNvSpPr/>
          <p:nvPr/>
        </p:nvSpPr>
        <p:spPr bwMode="auto">
          <a:xfrm>
            <a:off x="5847263" y="2921737"/>
            <a:ext cx="53816" cy="53816"/>
          </a:xfrm>
          <a:prstGeom prst="ellipse">
            <a:avLst/>
          </a:prstGeom>
          <a:solidFill>
            <a:srgbClr val="FAFA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iŝlïḑé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0FF729D8-446A-4102-B2C4-53ED4EFC240D}"/>
              </a:ext>
            </a:extLst>
          </p:cNvPr>
          <p:cNvSpPr/>
          <p:nvPr/>
        </p:nvSpPr>
        <p:spPr bwMode="auto">
          <a:xfrm>
            <a:off x="6367351" y="2706071"/>
            <a:ext cx="214461" cy="214060"/>
          </a:xfrm>
          <a:prstGeom prst="ellipse">
            <a:avLst/>
          </a:prstGeom>
          <a:solidFill>
            <a:srgbClr val="4369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iṧḻíḑé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9F763EAE-045C-4843-B0B2-D2642789C906}"/>
              </a:ext>
            </a:extLst>
          </p:cNvPr>
          <p:cNvSpPr/>
          <p:nvPr/>
        </p:nvSpPr>
        <p:spPr bwMode="auto">
          <a:xfrm>
            <a:off x="6383818" y="2727357"/>
            <a:ext cx="180726" cy="171890"/>
          </a:xfrm>
          <a:custGeom>
            <a:avLst/>
            <a:gdLst>
              <a:gd name="T0" fmla="*/ 77 w 272"/>
              <a:gd name="T1" fmla="*/ 259 h 259"/>
              <a:gd name="T2" fmla="*/ 6 w 272"/>
              <a:gd name="T3" fmla="*/ 177 h 259"/>
              <a:gd name="T4" fmla="*/ 0 w 272"/>
              <a:gd name="T5" fmla="*/ 137 h 259"/>
              <a:gd name="T6" fmla="*/ 136 w 272"/>
              <a:gd name="T7" fmla="*/ 0 h 259"/>
              <a:gd name="T8" fmla="*/ 272 w 272"/>
              <a:gd name="T9" fmla="*/ 137 h 259"/>
              <a:gd name="T10" fmla="*/ 272 w 272"/>
              <a:gd name="T11" fmla="*/ 145 h 259"/>
              <a:gd name="T12" fmla="*/ 183 w 272"/>
              <a:gd name="T13" fmla="*/ 32 h 259"/>
              <a:gd name="T14" fmla="*/ 146 w 272"/>
              <a:gd name="T15" fmla="*/ 26 h 259"/>
              <a:gd name="T16" fmla="*/ 19 w 272"/>
              <a:gd name="T17" fmla="*/ 153 h 259"/>
              <a:gd name="T18" fmla="*/ 48 w 272"/>
              <a:gd name="T19" fmla="*/ 234 h 259"/>
              <a:gd name="T20" fmla="*/ 65 w 272"/>
              <a:gd name="T21" fmla="*/ 251 h 259"/>
              <a:gd name="T22" fmla="*/ 77 w 272"/>
              <a:gd name="T23" fmla="*/ 259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2" h="259">
                <a:moveTo>
                  <a:pt x="77" y="259"/>
                </a:moveTo>
                <a:cubicBezTo>
                  <a:pt x="43" y="244"/>
                  <a:pt x="17" y="212"/>
                  <a:pt x="6" y="177"/>
                </a:cubicBezTo>
                <a:cubicBezTo>
                  <a:pt x="0" y="159"/>
                  <a:pt x="1" y="153"/>
                  <a:pt x="0" y="137"/>
                </a:cubicBezTo>
                <a:cubicBezTo>
                  <a:pt x="0" y="61"/>
                  <a:pt x="61" y="0"/>
                  <a:pt x="136" y="0"/>
                </a:cubicBezTo>
                <a:cubicBezTo>
                  <a:pt x="211" y="0"/>
                  <a:pt x="272" y="61"/>
                  <a:pt x="272" y="137"/>
                </a:cubicBezTo>
                <a:cubicBezTo>
                  <a:pt x="272" y="145"/>
                  <a:pt x="272" y="145"/>
                  <a:pt x="272" y="145"/>
                </a:cubicBezTo>
                <a:cubicBezTo>
                  <a:pt x="270" y="93"/>
                  <a:pt x="232" y="47"/>
                  <a:pt x="183" y="32"/>
                </a:cubicBezTo>
                <a:cubicBezTo>
                  <a:pt x="166" y="27"/>
                  <a:pt x="161" y="27"/>
                  <a:pt x="146" y="26"/>
                </a:cubicBezTo>
                <a:cubicBezTo>
                  <a:pt x="76" y="26"/>
                  <a:pt x="19" y="83"/>
                  <a:pt x="19" y="153"/>
                </a:cubicBezTo>
                <a:cubicBezTo>
                  <a:pt x="19" y="182"/>
                  <a:pt x="29" y="211"/>
                  <a:pt x="48" y="234"/>
                </a:cubicBezTo>
                <a:cubicBezTo>
                  <a:pt x="53" y="240"/>
                  <a:pt x="59" y="245"/>
                  <a:pt x="65" y="251"/>
                </a:cubicBezTo>
                <a:lnTo>
                  <a:pt x="77" y="259"/>
                </a:lnTo>
                <a:close/>
              </a:path>
            </a:pathLst>
          </a:custGeom>
          <a:solidFill>
            <a:srgbClr val="FAFA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ïś1îḍé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5ADDB3EE-DE89-41D1-8E9F-301F459150AD}"/>
              </a:ext>
            </a:extLst>
          </p:cNvPr>
          <p:cNvSpPr/>
          <p:nvPr/>
        </p:nvSpPr>
        <p:spPr bwMode="auto">
          <a:xfrm>
            <a:off x="6433216" y="2771936"/>
            <a:ext cx="82331" cy="81929"/>
          </a:xfrm>
          <a:prstGeom prst="ellipse">
            <a:avLst/>
          </a:prstGeom>
          <a:solidFill>
            <a:srgbClr val="FAFA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íSḻîdê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67CCAF61-1FDD-4EE9-9934-0D70041274CF}"/>
              </a:ext>
            </a:extLst>
          </p:cNvPr>
          <p:cNvSpPr/>
          <p:nvPr/>
        </p:nvSpPr>
        <p:spPr bwMode="auto">
          <a:xfrm>
            <a:off x="6699485" y="2920131"/>
            <a:ext cx="270286" cy="249000"/>
          </a:xfrm>
          <a:custGeom>
            <a:avLst/>
            <a:gdLst>
              <a:gd name="T0" fmla="*/ 187 w 407"/>
              <a:gd name="T1" fmla="*/ 0 h 375"/>
              <a:gd name="T2" fmla="*/ 0 w 407"/>
              <a:gd name="T3" fmla="*/ 258 h 375"/>
              <a:gd name="T4" fmla="*/ 407 w 407"/>
              <a:gd name="T5" fmla="*/ 375 h 375"/>
              <a:gd name="T6" fmla="*/ 187 w 407"/>
              <a:gd name="T7" fmla="*/ 0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7" h="375">
                <a:moveTo>
                  <a:pt x="187" y="0"/>
                </a:moveTo>
                <a:cubicBezTo>
                  <a:pt x="186" y="187"/>
                  <a:pt x="0" y="258"/>
                  <a:pt x="0" y="258"/>
                </a:cubicBezTo>
                <a:cubicBezTo>
                  <a:pt x="407" y="375"/>
                  <a:pt x="407" y="375"/>
                  <a:pt x="407" y="375"/>
                </a:cubicBezTo>
                <a:lnTo>
                  <a:pt x="187" y="0"/>
                </a:lnTo>
                <a:close/>
              </a:path>
            </a:pathLst>
          </a:custGeom>
          <a:solidFill>
            <a:srgbClr val="4369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iṣļïḍé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978BF8CB-2F68-4437-8263-E49B4B7EA588}"/>
              </a:ext>
            </a:extLst>
          </p:cNvPr>
          <p:cNvSpPr/>
          <p:nvPr/>
        </p:nvSpPr>
        <p:spPr bwMode="auto">
          <a:xfrm>
            <a:off x="6811535" y="2970734"/>
            <a:ext cx="135344" cy="179119"/>
          </a:xfrm>
          <a:custGeom>
            <a:avLst/>
            <a:gdLst>
              <a:gd name="T0" fmla="*/ 337 w 337"/>
              <a:gd name="T1" fmla="*/ 446 h 446"/>
              <a:gd name="T2" fmla="*/ 56 w 337"/>
              <a:gd name="T3" fmla="*/ 0 h 446"/>
              <a:gd name="T4" fmla="*/ 0 w 337"/>
              <a:gd name="T5" fmla="*/ 145 h 446"/>
              <a:gd name="T6" fmla="*/ 337 w 337"/>
              <a:gd name="T7" fmla="*/ 446 h 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" h="446">
                <a:moveTo>
                  <a:pt x="337" y="446"/>
                </a:moveTo>
                <a:lnTo>
                  <a:pt x="56" y="0"/>
                </a:lnTo>
                <a:lnTo>
                  <a:pt x="0" y="145"/>
                </a:lnTo>
                <a:lnTo>
                  <a:pt x="337" y="446"/>
                </a:lnTo>
                <a:close/>
              </a:path>
            </a:pathLst>
          </a:custGeom>
          <a:solidFill>
            <a:srgbClr val="FAFA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i$ḻïdê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40A936F3-204E-430C-8884-08DC0F52A74C}"/>
              </a:ext>
            </a:extLst>
          </p:cNvPr>
          <p:cNvSpPr/>
          <p:nvPr/>
        </p:nvSpPr>
        <p:spPr bwMode="auto">
          <a:xfrm>
            <a:off x="6366147" y="3075555"/>
            <a:ext cx="319282" cy="155826"/>
          </a:xfrm>
          <a:custGeom>
            <a:avLst/>
            <a:gdLst>
              <a:gd name="T0" fmla="*/ 364 w 481"/>
              <a:gd name="T1" fmla="*/ 0 h 235"/>
              <a:gd name="T2" fmla="*/ 118 w 481"/>
              <a:gd name="T3" fmla="*/ 0 h 235"/>
              <a:gd name="T4" fmla="*/ 0 w 481"/>
              <a:gd name="T5" fmla="*/ 117 h 235"/>
              <a:gd name="T6" fmla="*/ 118 w 481"/>
              <a:gd name="T7" fmla="*/ 235 h 235"/>
              <a:gd name="T8" fmla="*/ 364 w 481"/>
              <a:gd name="T9" fmla="*/ 235 h 235"/>
              <a:gd name="T10" fmla="*/ 481 w 481"/>
              <a:gd name="T11" fmla="*/ 117 h 235"/>
              <a:gd name="T12" fmla="*/ 364 w 481"/>
              <a:gd name="T13" fmla="*/ 0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1" h="235">
                <a:moveTo>
                  <a:pt x="364" y="0"/>
                </a:moveTo>
                <a:cubicBezTo>
                  <a:pt x="118" y="0"/>
                  <a:pt x="118" y="0"/>
                  <a:pt x="118" y="0"/>
                </a:cubicBezTo>
                <a:cubicBezTo>
                  <a:pt x="53" y="0"/>
                  <a:pt x="0" y="52"/>
                  <a:pt x="0" y="117"/>
                </a:cubicBezTo>
                <a:cubicBezTo>
                  <a:pt x="0" y="182"/>
                  <a:pt x="53" y="235"/>
                  <a:pt x="118" y="235"/>
                </a:cubicBezTo>
                <a:cubicBezTo>
                  <a:pt x="364" y="235"/>
                  <a:pt x="364" y="235"/>
                  <a:pt x="364" y="235"/>
                </a:cubicBezTo>
                <a:cubicBezTo>
                  <a:pt x="429" y="235"/>
                  <a:pt x="481" y="182"/>
                  <a:pt x="481" y="117"/>
                </a:cubicBezTo>
                <a:cubicBezTo>
                  <a:pt x="481" y="52"/>
                  <a:pt x="429" y="0"/>
                  <a:pt x="364" y="0"/>
                </a:cubicBezTo>
              </a:path>
            </a:pathLst>
          </a:custGeom>
          <a:solidFill>
            <a:srgbClr val="D2D2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íṥ1îḍé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CB4C3A6E-A5BF-4882-943D-85BF3A52657A}"/>
              </a:ext>
            </a:extLst>
          </p:cNvPr>
          <p:cNvSpPr/>
          <p:nvPr/>
        </p:nvSpPr>
        <p:spPr bwMode="auto">
          <a:xfrm>
            <a:off x="6352893" y="3062302"/>
            <a:ext cx="297194" cy="133737"/>
          </a:xfrm>
          <a:custGeom>
            <a:avLst/>
            <a:gdLst>
              <a:gd name="T0" fmla="*/ 101 w 448"/>
              <a:gd name="T1" fmla="*/ 0 h 202"/>
              <a:gd name="T2" fmla="*/ 347 w 448"/>
              <a:gd name="T3" fmla="*/ 0 h 202"/>
              <a:gd name="T4" fmla="*/ 448 w 448"/>
              <a:gd name="T5" fmla="*/ 101 h 202"/>
              <a:gd name="T6" fmla="*/ 347 w 448"/>
              <a:gd name="T7" fmla="*/ 202 h 202"/>
              <a:gd name="T8" fmla="*/ 101 w 448"/>
              <a:gd name="T9" fmla="*/ 202 h 202"/>
              <a:gd name="T10" fmla="*/ 0 w 448"/>
              <a:gd name="T11" fmla="*/ 101 h 202"/>
              <a:gd name="T12" fmla="*/ 101 w 448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8" h="202">
                <a:moveTo>
                  <a:pt x="101" y="0"/>
                </a:moveTo>
                <a:cubicBezTo>
                  <a:pt x="347" y="0"/>
                  <a:pt x="347" y="0"/>
                  <a:pt x="347" y="0"/>
                </a:cubicBezTo>
                <a:cubicBezTo>
                  <a:pt x="403" y="0"/>
                  <a:pt x="448" y="45"/>
                  <a:pt x="448" y="101"/>
                </a:cubicBezTo>
                <a:cubicBezTo>
                  <a:pt x="448" y="157"/>
                  <a:pt x="403" y="202"/>
                  <a:pt x="347" y="202"/>
                </a:cubicBezTo>
                <a:cubicBezTo>
                  <a:pt x="101" y="202"/>
                  <a:pt x="101" y="202"/>
                  <a:pt x="101" y="202"/>
                </a:cubicBezTo>
                <a:cubicBezTo>
                  <a:pt x="45" y="202"/>
                  <a:pt x="0" y="157"/>
                  <a:pt x="0" y="101"/>
                </a:cubicBezTo>
                <a:cubicBezTo>
                  <a:pt x="0" y="45"/>
                  <a:pt x="45" y="0"/>
                  <a:pt x="101" y="0"/>
                </a:cubicBezTo>
                <a:close/>
              </a:path>
            </a:pathLst>
          </a:custGeom>
          <a:solidFill>
            <a:srgbClr val="FAFA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í$1îḓé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B6FC2A33-C0B1-472D-ADAF-5C680F9BBAE4}"/>
              </a:ext>
            </a:extLst>
          </p:cNvPr>
          <p:cNvSpPr/>
          <p:nvPr/>
        </p:nvSpPr>
        <p:spPr bwMode="auto">
          <a:xfrm>
            <a:off x="6341247" y="3051057"/>
            <a:ext cx="319684" cy="155826"/>
          </a:xfrm>
          <a:custGeom>
            <a:avLst/>
            <a:gdLst>
              <a:gd name="T0" fmla="*/ 118 w 481"/>
              <a:gd name="T1" fmla="*/ 235 h 235"/>
              <a:gd name="T2" fmla="*/ 0 w 481"/>
              <a:gd name="T3" fmla="*/ 118 h 235"/>
              <a:gd name="T4" fmla="*/ 118 w 481"/>
              <a:gd name="T5" fmla="*/ 0 h 235"/>
              <a:gd name="T6" fmla="*/ 364 w 481"/>
              <a:gd name="T7" fmla="*/ 0 h 235"/>
              <a:gd name="T8" fmla="*/ 481 w 481"/>
              <a:gd name="T9" fmla="*/ 118 h 235"/>
              <a:gd name="T10" fmla="*/ 364 w 481"/>
              <a:gd name="T11" fmla="*/ 235 h 235"/>
              <a:gd name="T12" fmla="*/ 118 w 481"/>
              <a:gd name="T13" fmla="*/ 235 h 235"/>
              <a:gd name="T14" fmla="*/ 118 w 481"/>
              <a:gd name="T15" fmla="*/ 202 h 235"/>
              <a:gd name="T16" fmla="*/ 364 w 481"/>
              <a:gd name="T17" fmla="*/ 202 h 235"/>
              <a:gd name="T18" fmla="*/ 448 w 481"/>
              <a:gd name="T19" fmla="*/ 118 h 235"/>
              <a:gd name="T20" fmla="*/ 364 w 481"/>
              <a:gd name="T21" fmla="*/ 34 h 235"/>
              <a:gd name="T22" fmla="*/ 118 w 481"/>
              <a:gd name="T23" fmla="*/ 34 h 235"/>
              <a:gd name="T24" fmla="*/ 33 w 481"/>
              <a:gd name="T25" fmla="*/ 118 h 235"/>
              <a:gd name="T26" fmla="*/ 118 w 481"/>
              <a:gd name="T27" fmla="*/ 202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81" h="235">
                <a:moveTo>
                  <a:pt x="118" y="235"/>
                </a:moveTo>
                <a:cubicBezTo>
                  <a:pt x="53" y="235"/>
                  <a:pt x="0" y="183"/>
                  <a:pt x="0" y="118"/>
                </a:cubicBezTo>
                <a:cubicBezTo>
                  <a:pt x="0" y="53"/>
                  <a:pt x="53" y="0"/>
                  <a:pt x="118" y="0"/>
                </a:cubicBezTo>
                <a:cubicBezTo>
                  <a:pt x="364" y="0"/>
                  <a:pt x="364" y="0"/>
                  <a:pt x="364" y="0"/>
                </a:cubicBezTo>
                <a:cubicBezTo>
                  <a:pt x="429" y="0"/>
                  <a:pt x="481" y="53"/>
                  <a:pt x="481" y="118"/>
                </a:cubicBezTo>
                <a:cubicBezTo>
                  <a:pt x="481" y="183"/>
                  <a:pt x="429" y="235"/>
                  <a:pt x="364" y="235"/>
                </a:cubicBezTo>
                <a:lnTo>
                  <a:pt x="118" y="235"/>
                </a:lnTo>
                <a:close/>
                <a:moveTo>
                  <a:pt x="118" y="202"/>
                </a:moveTo>
                <a:cubicBezTo>
                  <a:pt x="364" y="202"/>
                  <a:pt x="364" y="202"/>
                  <a:pt x="364" y="202"/>
                </a:cubicBezTo>
                <a:cubicBezTo>
                  <a:pt x="411" y="202"/>
                  <a:pt x="448" y="164"/>
                  <a:pt x="448" y="118"/>
                </a:cubicBezTo>
                <a:cubicBezTo>
                  <a:pt x="448" y="71"/>
                  <a:pt x="411" y="34"/>
                  <a:pt x="364" y="34"/>
                </a:cubicBezTo>
                <a:cubicBezTo>
                  <a:pt x="118" y="34"/>
                  <a:pt x="118" y="34"/>
                  <a:pt x="118" y="34"/>
                </a:cubicBezTo>
                <a:cubicBezTo>
                  <a:pt x="71" y="34"/>
                  <a:pt x="33" y="71"/>
                  <a:pt x="33" y="118"/>
                </a:cubicBezTo>
                <a:cubicBezTo>
                  <a:pt x="33" y="164"/>
                  <a:pt x="71" y="202"/>
                  <a:pt x="118" y="202"/>
                </a:cubicBezTo>
                <a:close/>
              </a:path>
            </a:pathLst>
          </a:custGeom>
          <a:solidFill>
            <a:srgbClr val="4369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iṣ1ïḓe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C8FE84F2-55B6-4E31-A384-AB7489E5AD7F}"/>
              </a:ext>
            </a:extLst>
          </p:cNvPr>
          <p:cNvSpPr/>
          <p:nvPr/>
        </p:nvSpPr>
        <p:spPr bwMode="auto">
          <a:xfrm>
            <a:off x="6406308" y="2096021"/>
            <a:ext cx="495590" cy="241370"/>
          </a:xfrm>
          <a:custGeom>
            <a:avLst/>
            <a:gdLst>
              <a:gd name="T0" fmla="*/ 564 w 746"/>
              <a:gd name="T1" fmla="*/ 0 h 364"/>
              <a:gd name="T2" fmla="*/ 182 w 746"/>
              <a:gd name="T3" fmla="*/ 0 h 364"/>
              <a:gd name="T4" fmla="*/ 0 w 746"/>
              <a:gd name="T5" fmla="*/ 182 h 364"/>
              <a:gd name="T6" fmla="*/ 182 w 746"/>
              <a:gd name="T7" fmla="*/ 364 h 364"/>
              <a:gd name="T8" fmla="*/ 564 w 746"/>
              <a:gd name="T9" fmla="*/ 364 h 364"/>
              <a:gd name="T10" fmla="*/ 746 w 746"/>
              <a:gd name="T11" fmla="*/ 182 h 364"/>
              <a:gd name="T12" fmla="*/ 564 w 746"/>
              <a:gd name="T13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46" h="364">
                <a:moveTo>
                  <a:pt x="564" y="0"/>
                </a:moveTo>
                <a:cubicBezTo>
                  <a:pt x="182" y="0"/>
                  <a:pt x="182" y="0"/>
                  <a:pt x="182" y="0"/>
                </a:cubicBezTo>
                <a:cubicBezTo>
                  <a:pt x="81" y="0"/>
                  <a:pt x="0" y="82"/>
                  <a:pt x="0" y="182"/>
                </a:cubicBezTo>
                <a:cubicBezTo>
                  <a:pt x="0" y="283"/>
                  <a:pt x="81" y="364"/>
                  <a:pt x="182" y="364"/>
                </a:cubicBezTo>
                <a:cubicBezTo>
                  <a:pt x="564" y="364"/>
                  <a:pt x="564" y="364"/>
                  <a:pt x="564" y="364"/>
                </a:cubicBezTo>
                <a:cubicBezTo>
                  <a:pt x="665" y="364"/>
                  <a:pt x="746" y="283"/>
                  <a:pt x="746" y="182"/>
                </a:cubicBezTo>
                <a:cubicBezTo>
                  <a:pt x="746" y="82"/>
                  <a:pt x="665" y="0"/>
                  <a:pt x="564" y="0"/>
                </a:cubicBezTo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íṣļíḓê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0D23E90F-E8CD-4FE6-A3AC-56399D208707}"/>
              </a:ext>
            </a:extLst>
          </p:cNvPr>
          <p:cNvSpPr/>
          <p:nvPr/>
        </p:nvSpPr>
        <p:spPr bwMode="auto">
          <a:xfrm>
            <a:off x="6397071" y="2081162"/>
            <a:ext cx="461453" cy="207634"/>
          </a:xfrm>
          <a:custGeom>
            <a:avLst/>
            <a:gdLst>
              <a:gd name="T0" fmla="*/ 156 w 695"/>
              <a:gd name="T1" fmla="*/ 0 h 313"/>
              <a:gd name="T2" fmla="*/ 538 w 695"/>
              <a:gd name="T3" fmla="*/ 0 h 313"/>
              <a:gd name="T4" fmla="*/ 695 w 695"/>
              <a:gd name="T5" fmla="*/ 157 h 313"/>
              <a:gd name="T6" fmla="*/ 538 w 695"/>
              <a:gd name="T7" fmla="*/ 313 h 313"/>
              <a:gd name="T8" fmla="*/ 156 w 695"/>
              <a:gd name="T9" fmla="*/ 313 h 313"/>
              <a:gd name="T10" fmla="*/ 0 w 695"/>
              <a:gd name="T11" fmla="*/ 157 h 313"/>
              <a:gd name="T12" fmla="*/ 156 w 695"/>
              <a:gd name="T13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95" h="313">
                <a:moveTo>
                  <a:pt x="156" y="0"/>
                </a:moveTo>
                <a:cubicBezTo>
                  <a:pt x="538" y="0"/>
                  <a:pt x="538" y="0"/>
                  <a:pt x="538" y="0"/>
                </a:cubicBezTo>
                <a:cubicBezTo>
                  <a:pt x="625" y="0"/>
                  <a:pt x="695" y="70"/>
                  <a:pt x="695" y="157"/>
                </a:cubicBezTo>
                <a:cubicBezTo>
                  <a:pt x="695" y="243"/>
                  <a:pt x="625" y="313"/>
                  <a:pt x="538" y="313"/>
                </a:cubicBezTo>
                <a:cubicBezTo>
                  <a:pt x="156" y="313"/>
                  <a:pt x="156" y="313"/>
                  <a:pt x="156" y="313"/>
                </a:cubicBezTo>
                <a:cubicBezTo>
                  <a:pt x="70" y="313"/>
                  <a:pt x="0" y="243"/>
                  <a:pt x="0" y="157"/>
                </a:cubicBezTo>
                <a:cubicBezTo>
                  <a:pt x="0" y="70"/>
                  <a:pt x="70" y="0"/>
                  <a:pt x="156" y="0"/>
                </a:cubicBezTo>
                <a:close/>
              </a:path>
            </a:pathLst>
          </a:custGeom>
          <a:solidFill>
            <a:srgbClr val="FAFA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ïSľiḋè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2AA49D56-6EFE-470B-AC5E-2DE74A9EE0E6}"/>
              </a:ext>
            </a:extLst>
          </p:cNvPr>
          <p:cNvSpPr/>
          <p:nvPr/>
        </p:nvSpPr>
        <p:spPr bwMode="auto">
          <a:xfrm>
            <a:off x="6379802" y="2064294"/>
            <a:ext cx="495590" cy="241771"/>
          </a:xfrm>
          <a:custGeom>
            <a:avLst/>
            <a:gdLst>
              <a:gd name="T0" fmla="*/ 182 w 746"/>
              <a:gd name="T1" fmla="*/ 365 h 365"/>
              <a:gd name="T2" fmla="*/ 0 w 746"/>
              <a:gd name="T3" fmla="*/ 183 h 365"/>
              <a:gd name="T4" fmla="*/ 182 w 746"/>
              <a:gd name="T5" fmla="*/ 0 h 365"/>
              <a:gd name="T6" fmla="*/ 564 w 746"/>
              <a:gd name="T7" fmla="*/ 0 h 365"/>
              <a:gd name="T8" fmla="*/ 746 w 746"/>
              <a:gd name="T9" fmla="*/ 183 h 365"/>
              <a:gd name="T10" fmla="*/ 564 w 746"/>
              <a:gd name="T11" fmla="*/ 365 h 365"/>
              <a:gd name="T12" fmla="*/ 182 w 746"/>
              <a:gd name="T13" fmla="*/ 365 h 365"/>
              <a:gd name="T14" fmla="*/ 182 w 746"/>
              <a:gd name="T15" fmla="*/ 313 h 365"/>
              <a:gd name="T16" fmla="*/ 564 w 746"/>
              <a:gd name="T17" fmla="*/ 313 h 365"/>
              <a:gd name="T18" fmla="*/ 695 w 746"/>
              <a:gd name="T19" fmla="*/ 183 h 365"/>
              <a:gd name="T20" fmla="*/ 564 w 746"/>
              <a:gd name="T21" fmla="*/ 52 h 365"/>
              <a:gd name="T22" fmla="*/ 182 w 746"/>
              <a:gd name="T23" fmla="*/ 52 h 365"/>
              <a:gd name="T24" fmla="*/ 51 w 746"/>
              <a:gd name="T25" fmla="*/ 183 h 365"/>
              <a:gd name="T26" fmla="*/ 182 w 746"/>
              <a:gd name="T27" fmla="*/ 313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46" h="365">
                <a:moveTo>
                  <a:pt x="182" y="365"/>
                </a:moveTo>
                <a:cubicBezTo>
                  <a:pt x="81" y="365"/>
                  <a:pt x="0" y="283"/>
                  <a:pt x="0" y="183"/>
                </a:cubicBezTo>
                <a:cubicBezTo>
                  <a:pt x="0" y="82"/>
                  <a:pt x="81" y="0"/>
                  <a:pt x="182" y="0"/>
                </a:cubicBezTo>
                <a:cubicBezTo>
                  <a:pt x="564" y="0"/>
                  <a:pt x="564" y="0"/>
                  <a:pt x="564" y="0"/>
                </a:cubicBezTo>
                <a:cubicBezTo>
                  <a:pt x="665" y="0"/>
                  <a:pt x="746" y="82"/>
                  <a:pt x="746" y="183"/>
                </a:cubicBezTo>
                <a:cubicBezTo>
                  <a:pt x="746" y="283"/>
                  <a:pt x="665" y="365"/>
                  <a:pt x="564" y="365"/>
                </a:cubicBezTo>
                <a:lnTo>
                  <a:pt x="182" y="365"/>
                </a:lnTo>
                <a:close/>
                <a:moveTo>
                  <a:pt x="182" y="313"/>
                </a:moveTo>
                <a:cubicBezTo>
                  <a:pt x="564" y="313"/>
                  <a:pt x="564" y="313"/>
                  <a:pt x="564" y="313"/>
                </a:cubicBezTo>
                <a:cubicBezTo>
                  <a:pt x="636" y="313"/>
                  <a:pt x="695" y="255"/>
                  <a:pt x="695" y="183"/>
                </a:cubicBezTo>
                <a:cubicBezTo>
                  <a:pt x="695" y="110"/>
                  <a:pt x="636" y="52"/>
                  <a:pt x="564" y="52"/>
                </a:cubicBezTo>
                <a:cubicBezTo>
                  <a:pt x="182" y="52"/>
                  <a:pt x="182" y="52"/>
                  <a:pt x="182" y="52"/>
                </a:cubicBezTo>
                <a:cubicBezTo>
                  <a:pt x="110" y="52"/>
                  <a:pt x="51" y="110"/>
                  <a:pt x="51" y="183"/>
                </a:cubicBezTo>
                <a:cubicBezTo>
                  <a:pt x="51" y="255"/>
                  <a:pt x="110" y="313"/>
                  <a:pt x="182" y="313"/>
                </a:cubicBezTo>
                <a:close/>
              </a:path>
            </a:pathLst>
          </a:custGeom>
          <a:solidFill>
            <a:srgbClr val="C706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ïşlíḋê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5D94B96A-1C87-411C-9888-D57DD3B02284}"/>
              </a:ext>
            </a:extLst>
          </p:cNvPr>
          <p:cNvSpPr/>
          <p:nvPr/>
        </p:nvSpPr>
        <p:spPr bwMode="auto">
          <a:xfrm>
            <a:off x="6502293" y="2130962"/>
            <a:ext cx="251008" cy="108034"/>
          </a:xfrm>
          <a:custGeom>
            <a:avLst/>
            <a:gdLst>
              <a:gd name="T0" fmla="*/ 113 w 378"/>
              <a:gd name="T1" fmla="*/ 138 h 163"/>
              <a:gd name="T2" fmla="*/ 33 w 378"/>
              <a:gd name="T3" fmla="*/ 138 h 163"/>
              <a:gd name="T4" fmla="*/ 112 w 378"/>
              <a:gd name="T5" fmla="*/ 48 h 163"/>
              <a:gd name="T6" fmla="*/ 59 w 378"/>
              <a:gd name="T7" fmla="*/ 0 h 163"/>
              <a:gd name="T8" fmla="*/ 4 w 378"/>
              <a:gd name="T9" fmla="*/ 61 h 163"/>
              <a:gd name="T10" fmla="*/ 28 w 378"/>
              <a:gd name="T11" fmla="*/ 61 h 163"/>
              <a:gd name="T12" fmla="*/ 58 w 378"/>
              <a:gd name="T13" fmla="*/ 23 h 163"/>
              <a:gd name="T14" fmla="*/ 87 w 378"/>
              <a:gd name="T15" fmla="*/ 49 h 163"/>
              <a:gd name="T16" fmla="*/ 50 w 378"/>
              <a:gd name="T17" fmla="*/ 93 h 163"/>
              <a:gd name="T18" fmla="*/ 0 w 378"/>
              <a:gd name="T19" fmla="*/ 160 h 163"/>
              <a:gd name="T20" fmla="*/ 113 w 378"/>
              <a:gd name="T21" fmla="*/ 160 h 163"/>
              <a:gd name="T22" fmla="*/ 113 w 378"/>
              <a:gd name="T23" fmla="*/ 138 h 163"/>
              <a:gd name="T24" fmla="*/ 217 w 378"/>
              <a:gd name="T25" fmla="*/ 44 h 163"/>
              <a:gd name="T26" fmla="*/ 189 w 378"/>
              <a:gd name="T27" fmla="*/ 68 h 163"/>
              <a:gd name="T28" fmla="*/ 160 w 378"/>
              <a:gd name="T29" fmla="*/ 44 h 163"/>
              <a:gd name="T30" fmla="*/ 189 w 378"/>
              <a:gd name="T31" fmla="*/ 20 h 163"/>
              <a:gd name="T32" fmla="*/ 217 w 378"/>
              <a:gd name="T33" fmla="*/ 44 h 163"/>
              <a:gd name="T34" fmla="*/ 216 w 378"/>
              <a:gd name="T35" fmla="*/ 75 h 163"/>
              <a:gd name="T36" fmla="*/ 216 w 378"/>
              <a:gd name="T37" fmla="*/ 75 h 163"/>
              <a:gd name="T38" fmla="*/ 241 w 378"/>
              <a:gd name="T39" fmla="*/ 42 h 163"/>
              <a:gd name="T40" fmla="*/ 189 w 378"/>
              <a:gd name="T41" fmla="*/ 0 h 163"/>
              <a:gd name="T42" fmla="*/ 137 w 378"/>
              <a:gd name="T43" fmla="*/ 42 h 163"/>
              <a:gd name="T44" fmla="*/ 162 w 378"/>
              <a:gd name="T45" fmla="*/ 75 h 163"/>
              <a:gd name="T46" fmla="*/ 162 w 378"/>
              <a:gd name="T47" fmla="*/ 75 h 163"/>
              <a:gd name="T48" fmla="*/ 130 w 378"/>
              <a:gd name="T49" fmla="*/ 115 h 163"/>
              <a:gd name="T50" fmla="*/ 189 w 378"/>
              <a:gd name="T51" fmla="*/ 163 h 163"/>
              <a:gd name="T52" fmla="*/ 247 w 378"/>
              <a:gd name="T53" fmla="*/ 115 h 163"/>
              <a:gd name="T54" fmla="*/ 216 w 378"/>
              <a:gd name="T55" fmla="*/ 75 h 163"/>
              <a:gd name="T56" fmla="*/ 222 w 378"/>
              <a:gd name="T57" fmla="*/ 114 h 163"/>
              <a:gd name="T58" fmla="*/ 189 w 378"/>
              <a:gd name="T59" fmla="*/ 144 h 163"/>
              <a:gd name="T60" fmla="*/ 155 w 378"/>
              <a:gd name="T61" fmla="*/ 114 h 163"/>
              <a:gd name="T62" fmla="*/ 189 w 378"/>
              <a:gd name="T63" fmla="*/ 85 h 163"/>
              <a:gd name="T64" fmla="*/ 222 w 378"/>
              <a:gd name="T65" fmla="*/ 114 h 163"/>
              <a:gd name="T66" fmla="*/ 302 w 378"/>
              <a:gd name="T67" fmla="*/ 24 h 163"/>
              <a:gd name="T68" fmla="*/ 370 w 378"/>
              <a:gd name="T69" fmla="*/ 24 h 163"/>
              <a:gd name="T70" fmla="*/ 370 w 378"/>
              <a:gd name="T71" fmla="*/ 3 h 163"/>
              <a:gd name="T72" fmla="*/ 284 w 378"/>
              <a:gd name="T73" fmla="*/ 3 h 163"/>
              <a:gd name="T74" fmla="*/ 268 w 378"/>
              <a:gd name="T75" fmla="*/ 89 h 163"/>
              <a:gd name="T76" fmla="*/ 291 w 378"/>
              <a:gd name="T77" fmla="*/ 89 h 163"/>
              <a:gd name="T78" fmla="*/ 330 w 378"/>
              <a:gd name="T79" fmla="*/ 75 h 163"/>
              <a:gd name="T80" fmla="*/ 352 w 378"/>
              <a:gd name="T81" fmla="*/ 107 h 163"/>
              <a:gd name="T82" fmla="*/ 320 w 378"/>
              <a:gd name="T83" fmla="*/ 142 h 163"/>
              <a:gd name="T84" fmla="*/ 289 w 378"/>
              <a:gd name="T85" fmla="*/ 111 h 163"/>
              <a:gd name="T86" fmla="*/ 263 w 378"/>
              <a:gd name="T87" fmla="*/ 111 h 163"/>
              <a:gd name="T88" fmla="*/ 320 w 378"/>
              <a:gd name="T89" fmla="*/ 163 h 163"/>
              <a:gd name="T90" fmla="*/ 378 w 378"/>
              <a:gd name="T91" fmla="*/ 107 h 163"/>
              <a:gd name="T92" fmla="*/ 328 w 378"/>
              <a:gd name="T93" fmla="*/ 54 h 163"/>
              <a:gd name="T94" fmla="*/ 295 w 378"/>
              <a:gd name="T95" fmla="*/ 68 h 163"/>
              <a:gd name="T96" fmla="*/ 294 w 378"/>
              <a:gd name="T97" fmla="*/ 67 h 163"/>
              <a:gd name="T98" fmla="*/ 302 w 378"/>
              <a:gd name="T99" fmla="*/ 24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78" h="163">
                <a:moveTo>
                  <a:pt x="113" y="138"/>
                </a:moveTo>
                <a:cubicBezTo>
                  <a:pt x="33" y="138"/>
                  <a:pt x="33" y="138"/>
                  <a:pt x="33" y="138"/>
                </a:cubicBezTo>
                <a:cubicBezTo>
                  <a:pt x="52" y="104"/>
                  <a:pt x="112" y="96"/>
                  <a:pt x="112" y="48"/>
                </a:cubicBezTo>
                <a:cubicBezTo>
                  <a:pt x="112" y="15"/>
                  <a:pt x="88" y="0"/>
                  <a:pt x="59" y="0"/>
                </a:cubicBezTo>
                <a:cubicBezTo>
                  <a:pt x="19" y="0"/>
                  <a:pt x="3" y="26"/>
                  <a:pt x="4" y="61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41"/>
                  <a:pt x="36" y="23"/>
                  <a:pt x="58" y="23"/>
                </a:cubicBezTo>
                <a:cubicBezTo>
                  <a:pt x="75" y="23"/>
                  <a:pt x="87" y="32"/>
                  <a:pt x="87" y="49"/>
                </a:cubicBezTo>
                <a:cubicBezTo>
                  <a:pt x="87" y="68"/>
                  <a:pt x="70" y="79"/>
                  <a:pt x="50" y="93"/>
                </a:cubicBezTo>
                <a:cubicBezTo>
                  <a:pt x="24" y="111"/>
                  <a:pt x="0" y="126"/>
                  <a:pt x="0" y="160"/>
                </a:cubicBezTo>
                <a:cubicBezTo>
                  <a:pt x="113" y="160"/>
                  <a:pt x="113" y="160"/>
                  <a:pt x="113" y="160"/>
                </a:cubicBezTo>
                <a:lnTo>
                  <a:pt x="113" y="138"/>
                </a:lnTo>
                <a:close/>
                <a:moveTo>
                  <a:pt x="217" y="44"/>
                </a:moveTo>
                <a:cubicBezTo>
                  <a:pt x="217" y="60"/>
                  <a:pt x="203" y="68"/>
                  <a:pt x="189" y="68"/>
                </a:cubicBezTo>
                <a:cubicBezTo>
                  <a:pt x="174" y="68"/>
                  <a:pt x="160" y="60"/>
                  <a:pt x="160" y="44"/>
                </a:cubicBezTo>
                <a:cubicBezTo>
                  <a:pt x="160" y="27"/>
                  <a:pt x="173" y="20"/>
                  <a:pt x="189" y="20"/>
                </a:cubicBezTo>
                <a:cubicBezTo>
                  <a:pt x="204" y="20"/>
                  <a:pt x="217" y="27"/>
                  <a:pt x="217" y="44"/>
                </a:cubicBezTo>
                <a:close/>
                <a:moveTo>
                  <a:pt x="216" y="75"/>
                </a:moveTo>
                <a:cubicBezTo>
                  <a:pt x="216" y="75"/>
                  <a:pt x="216" y="75"/>
                  <a:pt x="216" y="75"/>
                </a:cubicBezTo>
                <a:cubicBezTo>
                  <a:pt x="231" y="70"/>
                  <a:pt x="241" y="58"/>
                  <a:pt x="241" y="42"/>
                </a:cubicBezTo>
                <a:cubicBezTo>
                  <a:pt x="241" y="15"/>
                  <a:pt x="220" y="0"/>
                  <a:pt x="189" y="0"/>
                </a:cubicBezTo>
                <a:cubicBezTo>
                  <a:pt x="157" y="0"/>
                  <a:pt x="137" y="14"/>
                  <a:pt x="137" y="42"/>
                </a:cubicBezTo>
                <a:cubicBezTo>
                  <a:pt x="137" y="58"/>
                  <a:pt x="147" y="71"/>
                  <a:pt x="162" y="75"/>
                </a:cubicBezTo>
                <a:cubicBezTo>
                  <a:pt x="162" y="75"/>
                  <a:pt x="162" y="75"/>
                  <a:pt x="162" y="75"/>
                </a:cubicBezTo>
                <a:cubicBezTo>
                  <a:pt x="142" y="79"/>
                  <a:pt x="130" y="94"/>
                  <a:pt x="130" y="115"/>
                </a:cubicBezTo>
                <a:cubicBezTo>
                  <a:pt x="130" y="148"/>
                  <a:pt x="156" y="163"/>
                  <a:pt x="189" y="163"/>
                </a:cubicBezTo>
                <a:cubicBezTo>
                  <a:pt x="222" y="163"/>
                  <a:pt x="247" y="148"/>
                  <a:pt x="247" y="115"/>
                </a:cubicBezTo>
                <a:cubicBezTo>
                  <a:pt x="247" y="94"/>
                  <a:pt x="236" y="79"/>
                  <a:pt x="216" y="75"/>
                </a:cubicBezTo>
                <a:close/>
                <a:moveTo>
                  <a:pt x="222" y="114"/>
                </a:moveTo>
                <a:cubicBezTo>
                  <a:pt x="222" y="135"/>
                  <a:pt x="207" y="144"/>
                  <a:pt x="189" y="144"/>
                </a:cubicBezTo>
                <a:cubicBezTo>
                  <a:pt x="171" y="144"/>
                  <a:pt x="155" y="135"/>
                  <a:pt x="155" y="114"/>
                </a:cubicBezTo>
                <a:cubicBezTo>
                  <a:pt x="155" y="94"/>
                  <a:pt x="171" y="85"/>
                  <a:pt x="189" y="85"/>
                </a:cubicBezTo>
                <a:cubicBezTo>
                  <a:pt x="207" y="85"/>
                  <a:pt x="222" y="94"/>
                  <a:pt x="222" y="114"/>
                </a:cubicBezTo>
                <a:close/>
                <a:moveTo>
                  <a:pt x="302" y="24"/>
                </a:moveTo>
                <a:cubicBezTo>
                  <a:pt x="370" y="24"/>
                  <a:pt x="370" y="24"/>
                  <a:pt x="370" y="24"/>
                </a:cubicBezTo>
                <a:cubicBezTo>
                  <a:pt x="370" y="3"/>
                  <a:pt x="370" y="3"/>
                  <a:pt x="370" y="3"/>
                </a:cubicBezTo>
                <a:cubicBezTo>
                  <a:pt x="284" y="3"/>
                  <a:pt x="284" y="3"/>
                  <a:pt x="284" y="3"/>
                </a:cubicBezTo>
                <a:cubicBezTo>
                  <a:pt x="268" y="89"/>
                  <a:pt x="268" y="89"/>
                  <a:pt x="268" y="89"/>
                </a:cubicBezTo>
                <a:cubicBezTo>
                  <a:pt x="291" y="89"/>
                  <a:pt x="291" y="89"/>
                  <a:pt x="291" y="89"/>
                </a:cubicBezTo>
                <a:cubicBezTo>
                  <a:pt x="297" y="77"/>
                  <a:pt x="315" y="71"/>
                  <a:pt x="330" y="75"/>
                </a:cubicBezTo>
                <a:cubicBezTo>
                  <a:pt x="344" y="78"/>
                  <a:pt x="352" y="91"/>
                  <a:pt x="352" y="107"/>
                </a:cubicBezTo>
                <a:cubicBezTo>
                  <a:pt x="352" y="128"/>
                  <a:pt x="340" y="142"/>
                  <a:pt x="320" y="142"/>
                </a:cubicBezTo>
                <a:cubicBezTo>
                  <a:pt x="300" y="142"/>
                  <a:pt x="288" y="130"/>
                  <a:pt x="289" y="111"/>
                </a:cubicBezTo>
                <a:cubicBezTo>
                  <a:pt x="263" y="111"/>
                  <a:pt x="263" y="111"/>
                  <a:pt x="263" y="111"/>
                </a:cubicBezTo>
                <a:cubicBezTo>
                  <a:pt x="263" y="146"/>
                  <a:pt x="288" y="163"/>
                  <a:pt x="320" y="163"/>
                </a:cubicBezTo>
                <a:cubicBezTo>
                  <a:pt x="353" y="163"/>
                  <a:pt x="378" y="140"/>
                  <a:pt x="378" y="107"/>
                </a:cubicBezTo>
                <a:cubicBezTo>
                  <a:pt x="378" y="77"/>
                  <a:pt x="359" y="54"/>
                  <a:pt x="328" y="54"/>
                </a:cubicBezTo>
                <a:cubicBezTo>
                  <a:pt x="314" y="54"/>
                  <a:pt x="303" y="58"/>
                  <a:pt x="295" y="68"/>
                </a:cubicBezTo>
                <a:cubicBezTo>
                  <a:pt x="294" y="67"/>
                  <a:pt x="294" y="67"/>
                  <a:pt x="294" y="67"/>
                </a:cubicBezTo>
                <a:lnTo>
                  <a:pt x="302" y="24"/>
                </a:lnTo>
                <a:close/>
              </a:path>
            </a:pathLst>
          </a:custGeom>
          <a:solidFill>
            <a:srgbClr val="C706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îŝļíḋê">
            <a:extLst>
              <a:ext uri="{FF2B5EF4-FFF2-40B4-BE49-F238E27FC236}">
                <a16:creationId xmlns="" xmlns:a14="http://schemas.microsoft.com/office/drawing/2010/main" xmlns:lc="http://schemas.openxmlformats.org/drawingml/2006/lockedCanvas" xmlns:p14="http://schemas.microsoft.com/office/powerpoint/2010/main" xmlns:a16="http://schemas.microsoft.com/office/drawing/2014/main" id="{999204F0-C107-4D79-897E-B4E88B4FE4AB}"/>
              </a:ext>
            </a:extLst>
          </p:cNvPr>
          <p:cNvSpPr/>
          <p:nvPr/>
        </p:nvSpPr>
        <p:spPr bwMode="auto">
          <a:xfrm>
            <a:off x="6440445" y="3088808"/>
            <a:ext cx="122090" cy="80724"/>
          </a:xfrm>
          <a:custGeom>
            <a:avLst/>
            <a:gdLst>
              <a:gd name="T0" fmla="*/ 29 w 184"/>
              <a:gd name="T1" fmla="*/ 18 h 122"/>
              <a:gd name="T2" fmla="*/ 79 w 184"/>
              <a:gd name="T3" fmla="*/ 18 h 122"/>
              <a:gd name="T4" fmla="*/ 79 w 184"/>
              <a:gd name="T5" fmla="*/ 3 h 122"/>
              <a:gd name="T6" fmla="*/ 15 w 184"/>
              <a:gd name="T7" fmla="*/ 3 h 122"/>
              <a:gd name="T8" fmla="*/ 4 w 184"/>
              <a:gd name="T9" fmla="*/ 67 h 122"/>
              <a:gd name="T10" fmla="*/ 21 w 184"/>
              <a:gd name="T11" fmla="*/ 67 h 122"/>
              <a:gd name="T12" fmla="*/ 50 w 184"/>
              <a:gd name="T13" fmla="*/ 56 h 122"/>
              <a:gd name="T14" fmla="*/ 66 w 184"/>
              <a:gd name="T15" fmla="*/ 80 h 122"/>
              <a:gd name="T16" fmla="*/ 43 w 184"/>
              <a:gd name="T17" fmla="*/ 106 h 122"/>
              <a:gd name="T18" fmla="*/ 19 w 184"/>
              <a:gd name="T19" fmla="*/ 83 h 122"/>
              <a:gd name="T20" fmla="*/ 0 w 184"/>
              <a:gd name="T21" fmla="*/ 83 h 122"/>
              <a:gd name="T22" fmla="*/ 43 w 184"/>
              <a:gd name="T23" fmla="*/ 122 h 122"/>
              <a:gd name="T24" fmla="*/ 85 w 184"/>
              <a:gd name="T25" fmla="*/ 80 h 122"/>
              <a:gd name="T26" fmla="*/ 48 w 184"/>
              <a:gd name="T27" fmla="*/ 40 h 122"/>
              <a:gd name="T28" fmla="*/ 23 w 184"/>
              <a:gd name="T29" fmla="*/ 51 h 122"/>
              <a:gd name="T30" fmla="*/ 23 w 184"/>
              <a:gd name="T31" fmla="*/ 50 h 122"/>
              <a:gd name="T32" fmla="*/ 29 w 184"/>
              <a:gd name="T33" fmla="*/ 18 h 122"/>
              <a:gd name="T34" fmla="*/ 163 w 184"/>
              <a:gd name="T35" fmla="*/ 32 h 122"/>
              <a:gd name="T36" fmla="*/ 182 w 184"/>
              <a:gd name="T37" fmla="*/ 32 h 122"/>
              <a:gd name="T38" fmla="*/ 144 w 184"/>
              <a:gd name="T39" fmla="*/ 0 h 122"/>
              <a:gd name="T40" fmla="*/ 99 w 184"/>
              <a:gd name="T41" fmla="*/ 62 h 122"/>
              <a:gd name="T42" fmla="*/ 143 w 184"/>
              <a:gd name="T43" fmla="*/ 122 h 122"/>
              <a:gd name="T44" fmla="*/ 184 w 184"/>
              <a:gd name="T45" fmla="*/ 80 h 122"/>
              <a:gd name="T46" fmla="*/ 147 w 184"/>
              <a:gd name="T47" fmla="*/ 41 h 122"/>
              <a:gd name="T48" fmla="*/ 118 w 184"/>
              <a:gd name="T49" fmla="*/ 59 h 122"/>
              <a:gd name="T50" fmla="*/ 117 w 184"/>
              <a:gd name="T51" fmla="*/ 59 h 122"/>
              <a:gd name="T52" fmla="*/ 143 w 184"/>
              <a:gd name="T53" fmla="*/ 16 h 122"/>
              <a:gd name="T54" fmla="*/ 163 w 184"/>
              <a:gd name="T55" fmla="*/ 32 h 122"/>
              <a:gd name="T56" fmla="*/ 165 w 184"/>
              <a:gd name="T57" fmla="*/ 81 h 122"/>
              <a:gd name="T58" fmla="*/ 142 w 184"/>
              <a:gd name="T59" fmla="*/ 106 h 122"/>
              <a:gd name="T60" fmla="*/ 119 w 184"/>
              <a:gd name="T61" fmla="*/ 81 h 122"/>
              <a:gd name="T62" fmla="*/ 142 w 184"/>
              <a:gd name="T63" fmla="*/ 56 h 122"/>
              <a:gd name="T64" fmla="*/ 165 w 184"/>
              <a:gd name="T65" fmla="*/ 8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84" h="122">
                <a:moveTo>
                  <a:pt x="29" y="18"/>
                </a:moveTo>
                <a:cubicBezTo>
                  <a:pt x="79" y="18"/>
                  <a:pt x="79" y="18"/>
                  <a:pt x="79" y="18"/>
                </a:cubicBezTo>
                <a:cubicBezTo>
                  <a:pt x="79" y="3"/>
                  <a:pt x="79" y="3"/>
                  <a:pt x="79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4" y="67"/>
                  <a:pt x="4" y="67"/>
                  <a:pt x="4" y="67"/>
                </a:cubicBezTo>
                <a:cubicBezTo>
                  <a:pt x="21" y="67"/>
                  <a:pt x="21" y="67"/>
                  <a:pt x="21" y="67"/>
                </a:cubicBezTo>
                <a:cubicBezTo>
                  <a:pt x="25" y="57"/>
                  <a:pt x="38" y="53"/>
                  <a:pt x="50" y="56"/>
                </a:cubicBezTo>
                <a:cubicBezTo>
                  <a:pt x="60" y="58"/>
                  <a:pt x="66" y="68"/>
                  <a:pt x="66" y="80"/>
                </a:cubicBezTo>
                <a:cubicBezTo>
                  <a:pt x="66" y="96"/>
                  <a:pt x="57" y="106"/>
                  <a:pt x="43" y="106"/>
                </a:cubicBezTo>
                <a:cubicBezTo>
                  <a:pt x="28" y="106"/>
                  <a:pt x="19" y="97"/>
                  <a:pt x="19" y="8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108"/>
                  <a:pt x="18" y="122"/>
                  <a:pt x="43" y="122"/>
                </a:cubicBezTo>
                <a:cubicBezTo>
                  <a:pt x="67" y="122"/>
                  <a:pt x="85" y="104"/>
                  <a:pt x="85" y="80"/>
                </a:cubicBezTo>
                <a:cubicBezTo>
                  <a:pt x="85" y="58"/>
                  <a:pt x="72" y="40"/>
                  <a:pt x="48" y="40"/>
                </a:cubicBezTo>
                <a:cubicBezTo>
                  <a:pt x="38" y="40"/>
                  <a:pt x="30" y="43"/>
                  <a:pt x="23" y="51"/>
                </a:cubicBezTo>
                <a:cubicBezTo>
                  <a:pt x="23" y="50"/>
                  <a:pt x="23" y="50"/>
                  <a:pt x="23" y="50"/>
                </a:cubicBezTo>
                <a:lnTo>
                  <a:pt x="29" y="18"/>
                </a:lnTo>
                <a:close/>
                <a:moveTo>
                  <a:pt x="163" y="32"/>
                </a:moveTo>
                <a:cubicBezTo>
                  <a:pt x="182" y="32"/>
                  <a:pt x="182" y="32"/>
                  <a:pt x="182" y="32"/>
                </a:cubicBezTo>
                <a:cubicBezTo>
                  <a:pt x="181" y="14"/>
                  <a:pt x="166" y="0"/>
                  <a:pt x="144" y="0"/>
                </a:cubicBezTo>
                <a:cubicBezTo>
                  <a:pt x="111" y="0"/>
                  <a:pt x="99" y="33"/>
                  <a:pt x="99" y="62"/>
                </a:cubicBezTo>
                <a:cubicBezTo>
                  <a:pt x="99" y="93"/>
                  <a:pt x="108" y="122"/>
                  <a:pt x="143" y="122"/>
                </a:cubicBezTo>
                <a:cubicBezTo>
                  <a:pt x="167" y="122"/>
                  <a:pt x="184" y="103"/>
                  <a:pt x="184" y="80"/>
                </a:cubicBezTo>
                <a:cubicBezTo>
                  <a:pt x="184" y="57"/>
                  <a:pt x="168" y="41"/>
                  <a:pt x="147" y="41"/>
                </a:cubicBezTo>
                <a:cubicBezTo>
                  <a:pt x="132" y="41"/>
                  <a:pt x="121" y="49"/>
                  <a:pt x="118" y="59"/>
                </a:cubicBezTo>
                <a:cubicBezTo>
                  <a:pt x="117" y="59"/>
                  <a:pt x="117" y="59"/>
                  <a:pt x="117" y="59"/>
                </a:cubicBezTo>
                <a:cubicBezTo>
                  <a:pt x="117" y="43"/>
                  <a:pt x="121" y="16"/>
                  <a:pt x="143" y="16"/>
                </a:cubicBezTo>
                <a:cubicBezTo>
                  <a:pt x="152" y="16"/>
                  <a:pt x="162" y="21"/>
                  <a:pt x="163" y="32"/>
                </a:cubicBezTo>
                <a:close/>
                <a:moveTo>
                  <a:pt x="165" y="81"/>
                </a:moveTo>
                <a:cubicBezTo>
                  <a:pt x="165" y="94"/>
                  <a:pt x="156" y="106"/>
                  <a:pt x="142" y="106"/>
                </a:cubicBezTo>
                <a:cubicBezTo>
                  <a:pt x="128" y="106"/>
                  <a:pt x="119" y="94"/>
                  <a:pt x="119" y="81"/>
                </a:cubicBezTo>
                <a:cubicBezTo>
                  <a:pt x="119" y="67"/>
                  <a:pt x="128" y="56"/>
                  <a:pt x="142" y="56"/>
                </a:cubicBezTo>
                <a:cubicBezTo>
                  <a:pt x="156" y="56"/>
                  <a:pt x="165" y="68"/>
                  <a:pt x="165" y="81"/>
                </a:cubicBezTo>
                <a:close/>
              </a:path>
            </a:pathLst>
          </a:custGeom>
          <a:solidFill>
            <a:srgbClr val="4369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402358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p14="http://schemas.microsoft.com/office/powerpoint/2010/main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1668004" y="2046742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6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6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9539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13942DC-1A83-413A-863D-357E5DAD3E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3D6502D-AAD5-40BC-A10E-7E54AF5EE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B10F8DA-629E-4FC9-B4CA-C2958EAAB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6" name="işḻiḓ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613DE3D-E73D-4917-ADA6-0FDB89F750CE}"/>
              </a:ext>
            </a:extLst>
          </p:cNvPr>
          <p:cNvSpPr/>
          <p:nvPr/>
        </p:nvSpPr>
        <p:spPr>
          <a:xfrm>
            <a:off x="1759" y="4207478"/>
            <a:ext cx="12192000" cy="127259"/>
          </a:xfrm>
          <a:prstGeom prst="rect">
            <a:avLst/>
          </a:prstGeom>
          <a:solidFill>
            <a:srgbClr val="FFFFFF">
              <a:lumMod val="8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7" name="isḻîḓ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9FAC6F7-3100-4642-864C-3AFF37C04922}"/>
              </a:ext>
            </a:extLst>
          </p:cNvPr>
          <p:cNvSpPr/>
          <p:nvPr/>
        </p:nvSpPr>
        <p:spPr>
          <a:xfrm>
            <a:off x="0" y="2576711"/>
            <a:ext cx="12192000" cy="158141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38" name="íṧľi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E53E69A-BDFA-43C9-AB70-52D7B326BEA3}"/>
              </a:ext>
            </a:extLst>
          </p:cNvPr>
          <p:cNvSpPr>
            <a:spLocks/>
          </p:cNvSpPr>
          <p:nvPr/>
        </p:nvSpPr>
        <p:spPr bwMode="auto">
          <a:xfrm>
            <a:off x="6869851" y="3343879"/>
            <a:ext cx="4743883" cy="464176"/>
          </a:xfrm>
          <a:prstGeom prst="rect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39" name="íSľî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37D40E6-EEDE-4661-854C-87E326CD6D4E}"/>
              </a:ext>
            </a:extLst>
          </p:cNvPr>
          <p:cNvSpPr>
            <a:spLocks/>
          </p:cNvSpPr>
          <p:nvPr/>
        </p:nvSpPr>
        <p:spPr bwMode="auto">
          <a:xfrm>
            <a:off x="6869851" y="3343879"/>
            <a:ext cx="4743883" cy="46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40" name="ïSlî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4C1E7DB-A29F-488F-8346-760C458FFD4B}"/>
              </a:ext>
            </a:extLst>
          </p:cNvPr>
          <p:cNvSpPr>
            <a:spLocks/>
          </p:cNvSpPr>
          <p:nvPr/>
        </p:nvSpPr>
        <p:spPr bwMode="auto">
          <a:xfrm>
            <a:off x="6282203" y="3320670"/>
            <a:ext cx="1332187" cy="468818"/>
          </a:xfrm>
          <a:custGeom>
            <a:avLst/>
            <a:gdLst>
              <a:gd name="T0" fmla="*/ 1078 w 1435"/>
              <a:gd name="T1" fmla="*/ 505 h 505"/>
              <a:gd name="T2" fmla="*/ 0 w 1435"/>
              <a:gd name="T3" fmla="*/ 505 h 505"/>
              <a:gd name="T4" fmla="*/ 538 w 1435"/>
              <a:gd name="T5" fmla="*/ 0 h 505"/>
              <a:gd name="T6" fmla="*/ 1435 w 1435"/>
              <a:gd name="T7" fmla="*/ 0 h 505"/>
              <a:gd name="T8" fmla="*/ 1078 w 1435"/>
              <a:gd name="T9" fmla="*/ 5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35" h="505">
                <a:moveTo>
                  <a:pt x="1078" y="505"/>
                </a:moveTo>
                <a:lnTo>
                  <a:pt x="0" y="505"/>
                </a:lnTo>
                <a:lnTo>
                  <a:pt x="538" y="0"/>
                </a:lnTo>
                <a:lnTo>
                  <a:pt x="1435" y="0"/>
                </a:lnTo>
                <a:lnTo>
                  <a:pt x="1078" y="50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41" name="ïSľï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A94871D-BE37-4BD8-BB00-6EC3C0306523}"/>
              </a:ext>
            </a:extLst>
          </p:cNvPr>
          <p:cNvSpPr>
            <a:spLocks/>
          </p:cNvSpPr>
          <p:nvPr/>
        </p:nvSpPr>
        <p:spPr bwMode="auto">
          <a:xfrm>
            <a:off x="6282203" y="3320670"/>
            <a:ext cx="1332187" cy="468818"/>
          </a:xfrm>
          <a:custGeom>
            <a:avLst/>
            <a:gdLst>
              <a:gd name="T0" fmla="*/ 1078 w 1435"/>
              <a:gd name="T1" fmla="*/ 505 h 505"/>
              <a:gd name="T2" fmla="*/ 0 w 1435"/>
              <a:gd name="T3" fmla="*/ 505 h 505"/>
              <a:gd name="T4" fmla="*/ 538 w 1435"/>
              <a:gd name="T5" fmla="*/ 0 h 505"/>
              <a:gd name="T6" fmla="*/ 1435 w 1435"/>
              <a:gd name="T7" fmla="*/ 0 h 505"/>
              <a:gd name="T8" fmla="*/ 1078 w 1435"/>
              <a:gd name="T9" fmla="*/ 5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35" h="505">
                <a:moveTo>
                  <a:pt x="1078" y="505"/>
                </a:moveTo>
                <a:lnTo>
                  <a:pt x="0" y="505"/>
                </a:lnTo>
                <a:lnTo>
                  <a:pt x="538" y="0"/>
                </a:lnTo>
                <a:lnTo>
                  <a:pt x="1435" y="0"/>
                </a:lnTo>
                <a:lnTo>
                  <a:pt x="1078" y="50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42" name="iṥḻí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EF24F64-B935-4E1B-8162-63BE06338A0B}"/>
              </a:ext>
            </a:extLst>
          </p:cNvPr>
          <p:cNvSpPr>
            <a:spLocks/>
          </p:cNvSpPr>
          <p:nvPr/>
        </p:nvSpPr>
        <p:spPr bwMode="auto">
          <a:xfrm>
            <a:off x="10858054" y="3320670"/>
            <a:ext cx="1332187" cy="468818"/>
          </a:xfrm>
          <a:custGeom>
            <a:avLst/>
            <a:gdLst>
              <a:gd name="T0" fmla="*/ 1435 w 1435"/>
              <a:gd name="T1" fmla="*/ 505 h 505"/>
              <a:gd name="T2" fmla="*/ 357 w 1435"/>
              <a:gd name="T3" fmla="*/ 505 h 505"/>
              <a:gd name="T4" fmla="*/ 0 w 1435"/>
              <a:gd name="T5" fmla="*/ 0 h 505"/>
              <a:gd name="T6" fmla="*/ 897 w 1435"/>
              <a:gd name="T7" fmla="*/ 0 h 505"/>
              <a:gd name="T8" fmla="*/ 1435 w 1435"/>
              <a:gd name="T9" fmla="*/ 5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35" h="505">
                <a:moveTo>
                  <a:pt x="1435" y="505"/>
                </a:moveTo>
                <a:lnTo>
                  <a:pt x="357" y="505"/>
                </a:lnTo>
                <a:lnTo>
                  <a:pt x="0" y="0"/>
                </a:lnTo>
                <a:lnTo>
                  <a:pt x="897" y="0"/>
                </a:lnTo>
                <a:lnTo>
                  <a:pt x="1435" y="50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43" name="ïsḷiḑ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0DA91C8-E2A2-45F1-9175-28E6F2EA8FE7}"/>
              </a:ext>
            </a:extLst>
          </p:cNvPr>
          <p:cNvSpPr>
            <a:spLocks/>
          </p:cNvSpPr>
          <p:nvPr/>
        </p:nvSpPr>
        <p:spPr bwMode="auto">
          <a:xfrm>
            <a:off x="10858054" y="3320670"/>
            <a:ext cx="1332187" cy="468818"/>
          </a:xfrm>
          <a:custGeom>
            <a:avLst/>
            <a:gdLst>
              <a:gd name="T0" fmla="*/ 1435 w 1435"/>
              <a:gd name="T1" fmla="*/ 505 h 505"/>
              <a:gd name="T2" fmla="*/ 357 w 1435"/>
              <a:gd name="T3" fmla="*/ 505 h 505"/>
              <a:gd name="T4" fmla="*/ 0 w 1435"/>
              <a:gd name="T5" fmla="*/ 0 h 505"/>
              <a:gd name="T6" fmla="*/ 897 w 1435"/>
              <a:gd name="T7" fmla="*/ 0 h 505"/>
              <a:gd name="T8" fmla="*/ 1435 w 1435"/>
              <a:gd name="T9" fmla="*/ 5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35" h="505">
                <a:moveTo>
                  <a:pt x="1435" y="505"/>
                </a:moveTo>
                <a:lnTo>
                  <a:pt x="357" y="505"/>
                </a:lnTo>
                <a:lnTo>
                  <a:pt x="0" y="0"/>
                </a:lnTo>
                <a:lnTo>
                  <a:pt x="897" y="0"/>
                </a:lnTo>
                <a:lnTo>
                  <a:pt x="1435" y="50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44" name="íṥlí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B76DF25-AE5C-480B-8C48-106B11CF5B34}"/>
              </a:ext>
            </a:extLst>
          </p:cNvPr>
          <p:cNvSpPr>
            <a:spLocks/>
          </p:cNvSpPr>
          <p:nvPr/>
        </p:nvSpPr>
        <p:spPr bwMode="auto">
          <a:xfrm>
            <a:off x="7415722" y="3320670"/>
            <a:ext cx="3653997" cy="468818"/>
          </a:xfrm>
          <a:custGeom>
            <a:avLst/>
            <a:gdLst>
              <a:gd name="T0" fmla="*/ 3936 w 3936"/>
              <a:gd name="T1" fmla="*/ 505 h 505"/>
              <a:gd name="T2" fmla="*/ 0 w 3936"/>
              <a:gd name="T3" fmla="*/ 505 h 505"/>
              <a:gd name="T4" fmla="*/ 333 w 3936"/>
              <a:gd name="T5" fmla="*/ 0 h 505"/>
              <a:gd name="T6" fmla="*/ 3602 w 3936"/>
              <a:gd name="T7" fmla="*/ 0 h 505"/>
              <a:gd name="T8" fmla="*/ 3936 w 3936"/>
              <a:gd name="T9" fmla="*/ 5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36" h="505">
                <a:moveTo>
                  <a:pt x="3936" y="505"/>
                </a:moveTo>
                <a:lnTo>
                  <a:pt x="0" y="505"/>
                </a:lnTo>
                <a:lnTo>
                  <a:pt x="333" y="0"/>
                </a:lnTo>
                <a:lnTo>
                  <a:pt x="3602" y="0"/>
                </a:lnTo>
                <a:lnTo>
                  <a:pt x="3936" y="50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45" name="iṥļîḋ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CA089AC-BE86-4A57-BB8F-A2CAD6F14FAC}"/>
              </a:ext>
            </a:extLst>
          </p:cNvPr>
          <p:cNvSpPr>
            <a:spLocks/>
          </p:cNvSpPr>
          <p:nvPr/>
        </p:nvSpPr>
        <p:spPr bwMode="auto">
          <a:xfrm>
            <a:off x="7415722" y="3320670"/>
            <a:ext cx="3653997" cy="468818"/>
          </a:xfrm>
          <a:custGeom>
            <a:avLst/>
            <a:gdLst>
              <a:gd name="T0" fmla="*/ 3936 w 3936"/>
              <a:gd name="T1" fmla="*/ 505 h 505"/>
              <a:gd name="T2" fmla="*/ 0 w 3936"/>
              <a:gd name="T3" fmla="*/ 505 h 505"/>
              <a:gd name="T4" fmla="*/ 333 w 3936"/>
              <a:gd name="T5" fmla="*/ 0 h 505"/>
              <a:gd name="T6" fmla="*/ 3602 w 3936"/>
              <a:gd name="T7" fmla="*/ 0 h 505"/>
              <a:gd name="T8" fmla="*/ 3936 w 3936"/>
              <a:gd name="T9" fmla="*/ 5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36" h="505">
                <a:moveTo>
                  <a:pt x="3936" y="505"/>
                </a:moveTo>
                <a:lnTo>
                  <a:pt x="0" y="505"/>
                </a:lnTo>
                <a:lnTo>
                  <a:pt x="333" y="0"/>
                </a:lnTo>
                <a:lnTo>
                  <a:pt x="3602" y="0"/>
                </a:lnTo>
                <a:lnTo>
                  <a:pt x="3936" y="50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46" name="iṩļi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A2F55B4-3B68-4EAF-8E8B-8AC396C63EBF}"/>
              </a:ext>
            </a:extLst>
          </p:cNvPr>
          <p:cNvSpPr>
            <a:spLocks/>
          </p:cNvSpPr>
          <p:nvPr/>
        </p:nvSpPr>
        <p:spPr bwMode="auto">
          <a:xfrm>
            <a:off x="7597679" y="3320670"/>
            <a:ext cx="111402" cy="23209"/>
          </a:xfrm>
          <a:custGeom>
            <a:avLst/>
            <a:gdLst>
              <a:gd name="T0" fmla="*/ 18 w 120"/>
              <a:gd name="T1" fmla="*/ 0 h 25"/>
              <a:gd name="T2" fmla="*/ 0 w 120"/>
              <a:gd name="T3" fmla="*/ 25 h 25"/>
              <a:gd name="T4" fmla="*/ 120 w 120"/>
              <a:gd name="T5" fmla="*/ 25 h 25"/>
              <a:gd name="T6" fmla="*/ 0 w 120"/>
              <a:gd name="T7" fmla="*/ 25 h 25"/>
              <a:gd name="T8" fmla="*/ 18 w 120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25">
                <a:moveTo>
                  <a:pt x="18" y="0"/>
                </a:moveTo>
                <a:lnTo>
                  <a:pt x="0" y="25"/>
                </a:lnTo>
                <a:lnTo>
                  <a:pt x="120" y="25"/>
                </a:lnTo>
                <a:lnTo>
                  <a:pt x="0" y="25"/>
                </a:lnTo>
                <a:lnTo>
                  <a:pt x="18" y="0"/>
                </a:lnTo>
                <a:close/>
              </a:path>
            </a:pathLst>
          </a:custGeom>
          <a:solidFill>
            <a:srgbClr val="ED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47" name="iṥļid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DC6584B-B734-4B4C-91C2-6AA57770C923}"/>
              </a:ext>
            </a:extLst>
          </p:cNvPr>
          <p:cNvSpPr>
            <a:spLocks/>
          </p:cNvSpPr>
          <p:nvPr/>
        </p:nvSpPr>
        <p:spPr bwMode="auto">
          <a:xfrm>
            <a:off x="7597679" y="3320670"/>
            <a:ext cx="111402" cy="23209"/>
          </a:xfrm>
          <a:custGeom>
            <a:avLst/>
            <a:gdLst>
              <a:gd name="T0" fmla="*/ 18 w 120"/>
              <a:gd name="T1" fmla="*/ 0 h 25"/>
              <a:gd name="T2" fmla="*/ 0 w 120"/>
              <a:gd name="T3" fmla="*/ 25 h 25"/>
              <a:gd name="T4" fmla="*/ 120 w 120"/>
              <a:gd name="T5" fmla="*/ 25 h 25"/>
              <a:gd name="T6" fmla="*/ 0 w 120"/>
              <a:gd name="T7" fmla="*/ 25 h 25"/>
              <a:gd name="T8" fmla="*/ 18 w 120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25">
                <a:moveTo>
                  <a:pt x="18" y="0"/>
                </a:moveTo>
                <a:lnTo>
                  <a:pt x="0" y="25"/>
                </a:lnTo>
                <a:lnTo>
                  <a:pt x="120" y="25"/>
                </a:lnTo>
                <a:lnTo>
                  <a:pt x="0" y="25"/>
                </a:lnTo>
                <a:lnTo>
                  <a:pt x="1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48" name="i$ḷíḓ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E737CE5-B71B-4469-9084-DB4EAB091A5A}"/>
              </a:ext>
            </a:extLst>
          </p:cNvPr>
          <p:cNvSpPr>
            <a:spLocks/>
          </p:cNvSpPr>
          <p:nvPr/>
        </p:nvSpPr>
        <p:spPr bwMode="auto">
          <a:xfrm>
            <a:off x="6869851" y="3343879"/>
            <a:ext cx="4743883" cy="464176"/>
          </a:xfrm>
          <a:custGeom>
            <a:avLst/>
            <a:gdLst>
              <a:gd name="T0" fmla="*/ 4315 w 5110"/>
              <a:gd name="T1" fmla="*/ 0 h 500"/>
              <a:gd name="T2" fmla="*/ 4204 w 5110"/>
              <a:gd name="T3" fmla="*/ 0 h 500"/>
              <a:gd name="T4" fmla="*/ 4524 w 5110"/>
              <a:gd name="T5" fmla="*/ 480 h 500"/>
              <a:gd name="T6" fmla="*/ 588 w 5110"/>
              <a:gd name="T7" fmla="*/ 480 h 500"/>
              <a:gd name="T8" fmla="*/ 904 w 5110"/>
              <a:gd name="T9" fmla="*/ 0 h 500"/>
              <a:gd name="T10" fmla="*/ 784 w 5110"/>
              <a:gd name="T11" fmla="*/ 0 h 500"/>
              <a:gd name="T12" fmla="*/ 445 w 5110"/>
              <a:gd name="T13" fmla="*/ 480 h 500"/>
              <a:gd name="T14" fmla="*/ 0 w 5110"/>
              <a:gd name="T15" fmla="*/ 480 h 500"/>
              <a:gd name="T16" fmla="*/ 0 w 5110"/>
              <a:gd name="T17" fmla="*/ 500 h 500"/>
              <a:gd name="T18" fmla="*/ 5110 w 5110"/>
              <a:gd name="T19" fmla="*/ 500 h 500"/>
              <a:gd name="T20" fmla="*/ 5110 w 5110"/>
              <a:gd name="T21" fmla="*/ 480 h 500"/>
              <a:gd name="T22" fmla="*/ 4653 w 5110"/>
              <a:gd name="T23" fmla="*/ 480 h 500"/>
              <a:gd name="T24" fmla="*/ 4315 w 5110"/>
              <a:gd name="T25" fmla="*/ 0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10" h="500">
                <a:moveTo>
                  <a:pt x="4315" y="0"/>
                </a:moveTo>
                <a:lnTo>
                  <a:pt x="4204" y="0"/>
                </a:lnTo>
                <a:lnTo>
                  <a:pt x="4524" y="480"/>
                </a:lnTo>
                <a:lnTo>
                  <a:pt x="588" y="480"/>
                </a:lnTo>
                <a:lnTo>
                  <a:pt x="904" y="0"/>
                </a:lnTo>
                <a:lnTo>
                  <a:pt x="784" y="0"/>
                </a:lnTo>
                <a:lnTo>
                  <a:pt x="445" y="480"/>
                </a:lnTo>
                <a:lnTo>
                  <a:pt x="0" y="480"/>
                </a:lnTo>
                <a:lnTo>
                  <a:pt x="0" y="500"/>
                </a:lnTo>
                <a:lnTo>
                  <a:pt x="5110" y="500"/>
                </a:lnTo>
                <a:lnTo>
                  <a:pt x="5110" y="480"/>
                </a:lnTo>
                <a:lnTo>
                  <a:pt x="4653" y="480"/>
                </a:lnTo>
                <a:lnTo>
                  <a:pt x="4315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49" name="íŝľiḍ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FFD5673-EC5A-4062-B6DA-812AD5CDA3B0}"/>
              </a:ext>
            </a:extLst>
          </p:cNvPr>
          <p:cNvSpPr>
            <a:spLocks/>
          </p:cNvSpPr>
          <p:nvPr/>
        </p:nvSpPr>
        <p:spPr bwMode="auto">
          <a:xfrm>
            <a:off x="6869851" y="3343879"/>
            <a:ext cx="4743883" cy="464176"/>
          </a:xfrm>
          <a:custGeom>
            <a:avLst/>
            <a:gdLst>
              <a:gd name="T0" fmla="*/ 4315 w 5110"/>
              <a:gd name="T1" fmla="*/ 0 h 500"/>
              <a:gd name="T2" fmla="*/ 4204 w 5110"/>
              <a:gd name="T3" fmla="*/ 0 h 500"/>
              <a:gd name="T4" fmla="*/ 4524 w 5110"/>
              <a:gd name="T5" fmla="*/ 480 h 500"/>
              <a:gd name="T6" fmla="*/ 588 w 5110"/>
              <a:gd name="T7" fmla="*/ 480 h 500"/>
              <a:gd name="T8" fmla="*/ 904 w 5110"/>
              <a:gd name="T9" fmla="*/ 0 h 500"/>
              <a:gd name="T10" fmla="*/ 784 w 5110"/>
              <a:gd name="T11" fmla="*/ 0 h 500"/>
              <a:gd name="T12" fmla="*/ 445 w 5110"/>
              <a:gd name="T13" fmla="*/ 480 h 500"/>
              <a:gd name="T14" fmla="*/ 0 w 5110"/>
              <a:gd name="T15" fmla="*/ 480 h 500"/>
              <a:gd name="T16" fmla="*/ 0 w 5110"/>
              <a:gd name="T17" fmla="*/ 500 h 500"/>
              <a:gd name="T18" fmla="*/ 5110 w 5110"/>
              <a:gd name="T19" fmla="*/ 500 h 500"/>
              <a:gd name="T20" fmla="*/ 5110 w 5110"/>
              <a:gd name="T21" fmla="*/ 480 h 500"/>
              <a:gd name="T22" fmla="*/ 4653 w 5110"/>
              <a:gd name="T23" fmla="*/ 480 h 500"/>
              <a:gd name="T24" fmla="*/ 4315 w 5110"/>
              <a:gd name="T25" fmla="*/ 0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10" h="500">
                <a:moveTo>
                  <a:pt x="4315" y="0"/>
                </a:moveTo>
                <a:lnTo>
                  <a:pt x="4204" y="0"/>
                </a:lnTo>
                <a:lnTo>
                  <a:pt x="4524" y="480"/>
                </a:lnTo>
                <a:lnTo>
                  <a:pt x="588" y="480"/>
                </a:lnTo>
                <a:lnTo>
                  <a:pt x="904" y="0"/>
                </a:lnTo>
                <a:lnTo>
                  <a:pt x="784" y="0"/>
                </a:lnTo>
                <a:lnTo>
                  <a:pt x="445" y="480"/>
                </a:lnTo>
                <a:lnTo>
                  <a:pt x="0" y="480"/>
                </a:lnTo>
                <a:lnTo>
                  <a:pt x="0" y="500"/>
                </a:lnTo>
                <a:lnTo>
                  <a:pt x="5110" y="500"/>
                </a:lnTo>
                <a:lnTo>
                  <a:pt x="5110" y="480"/>
                </a:lnTo>
                <a:lnTo>
                  <a:pt x="4653" y="480"/>
                </a:lnTo>
                <a:lnTo>
                  <a:pt x="431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50" name="îṥḷiḓ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BBA48D0-2245-4436-A1CD-885FF1EEE13D}"/>
              </a:ext>
            </a:extLst>
          </p:cNvPr>
          <p:cNvSpPr>
            <a:spLocks/>
          </p:cNvSpPr>
          <p:nvPr/>
        </p:nvSpPr>
        <p:spPr bwMode="auto">
          <a:xfrm>
            <a:off x="6282203" y="3320670"/>
            <a:ext cx="1332187" cy="468818"/>
          </a:xfrm>
          <a:custGeom>
            <a:avLst/>
            <a:gdLst>
              <a:gd name="T0" fmla="*/ 691 w 691"/>
              <a:gd name="T1" fmla="*/ 0 h 243"/>
              <a:gd name="T2" fmla="*/ 617 w 691"/>
              <a:gd name="T3" fmla="*/ 0 h 243"/>
              <a:gd name="T4" fmla="*/ 617 w 691"/>
              <a:gd name="T5" fmla="*/ 15 h 243"/>
              <a:gd name="T6" fmla="*/ 601 w 691"/>
              <a:gd name="T7" fmla="*/ 31 h 243"/>
              <a:gd name="T8" fmla="*/ 431 w 691"/>
              <a:gd name="T9" fmla="*/ 31 h 243"/>
              <a:gd name="T10" fmla="*/ 414 w 691"/>
              <a:gd name="T11" fmla="*/ 15 h 243"/>
              <a:gd name="T12" fmla="*/ 414 w 691"/>
              <a:gd name="T13" fmla="*/ 0 h 243"/>
              <a:gd name="T14" fmla="*/ 259 w 691"/>
              <a:gd name="T15" fmla="*/ 0 h 243"/>
              <a:gd name="T16" fmla="*/ 0 w 691"/>
              <a:gd name="T17" fmla="*/ 243 h 243"/>
              <a:gd name="T18" fmla="*/ 305 w 691"/>
              <a:gd name="T19" fmla="*/ 243 h 243"/>
              <a:gd name="T20" fmla="*/ 519 w 691"/>
              <a:gd name="T21" fmla="*/ 243 h 243"/>
              <a:gd name="T22" fmla="*/ 682 w 691"/>
              <a:gd name="T23" fmla="*/ 12 h 243"/>
              <a:gd name="T24" fmla="*/ 691 w 691"/>
              <a:gd name="T25" fmla="*/ 0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91" h="243">
                <a:moveTo>
                  <a:pt x="691" y="0"/>
                </a:moveTo>
                <a:cubicBezTo>
                  <a:pt x="617" y="0"/>
                  <a:pt x="617" y="0"/>
                  <a:pt x="617" y="0"/>
                </a:cubicBezTo>
                <a:cubicBezTo>
                  <a:pt x="617" y="15"/>
                  <a:pt x="617" y="15"/>
                  <a:pt x="617" y="15"/>
                </a:cubicBezTo>
                <a:cubicBezTo>
                  <a:pt x="617" y="24"/>
                  <a:pt x="610" y="31"/>
                  <a:pt x="601" y="31"/>
                </a:cubicBezTo>
                <a:cubicBezTo>
                  <a:pt x="431" y="31"/>
                  <a:pt x="431" y="31"/>
                  <a:pt x="431" y="31"/>
                </a:cubicBezTo>
                <a:cubicBezTo>
                  <a:pt x="422" y="31"/>
                  <a:pt x="414" y="24"/>
                  <a:pt x="414" y="15"/>
                </a:cubicBezTo>
                <a:cubicBezTo>
                  <a:pt x="414" y="0"/>
                  <a:pt x="414" y="0"/>
                  <a:pt x="414" y="0"/>
                </a:cubicBezTo>
                <a:cubicBezTo>
                  <a:pt x="259" y="0"/>
                  <a:pt x="259" y="0"/>
                  <a:pt x="259" y="0"/>
                </a:cubicBezTo>
                <a:cubicBezTo>
                  <a:pt x="0" y="243"/>
                  <a:pt x="0" y="243"/>
                  <a:pt x="0" y="243"/>
                </a:cubicBezTo>
                <a:cubicBezTo>
                  <a:pt x="305" y="243"/>
                  <a:pt x="305" y="243"/>
                  <a:pt x="305" y="243"/>
                </a:cubicBezTo>
                <a:cubicBezTo>
                  <a:pt x="519" y="243"/>
                  <a:pt x="519" y="243"/>
                  <a:pt x="519" y="243"/>
                </a:cubicBezTo>
                <a:cubicBezTo>
                  <a:pt x="682" y="12"/>
                  <a:pt x="682" y="12"/>
                  <a:pt x="682" y="12"/>
                </a:cubicBezTo>
                <a:cubicBezTo>
                  <a:pt x="691" y="0"/>
                  <a:pt x="691" y="0"/>
                  <a:pt x="691" y="0"/>
                </a:cubicBezTo>
              </a:path>
            </a:pathLst>
          </a:custGeom>
          <a:solidFill>
            <a:srgbClr val="ED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51" name="îślí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8AA2EFA-CBF5-47E5-AA4D-66A973D3E0EC}"/>
              </a:ext>
            </a:extLst>
          </p:cNvPr>
          <p:cNvSpPr>
            <a:spLocks/>
          </p:cNvSpPr>
          <p:nvPr/>
        </p:nvSpPr>
        <p:spPr bwMode="auto">
          <a:xfrm>
            <a:off x="10858054" y="3320670"/>
            <a:ext cx="1332187" cy="468818"/>
          </a:xfrm>
          <a:custGeom>
            <a:avLst/>
            <a:gdLst>
              <a:gd name="T0" fmla="*/ 432 w 691"/>
              <a:gd name="T1" fmla="*/ 0 h 243"/>
              <a:gd name="T2" fmla="*/ 313 w 691"/>
              <a:gd name="T3" fmla="*/ 0 h 243"/>
              <a:gd name="T4" fmla="*/ 313 w 691"/>
              <a:gd name="T5" fmla="*/ 15 h 243"/>
              <a:gd name="T6" fmla="*/ 296 w 691"/>
              <a:gd name="T7" fmla="*/ 31 h 243"/>
              <a:gd name="T8" fmla="*/ 126 w 691"/>
              <a:gd name="T9" fmla="*/ 31 h 243"/>
              <a:gd name="T10" fmla="*/ 110 w 691"/>
              <a:gd name="T11" fmla="*/ 15 h 243"/>
              <a:gd name="T12" fmla="*/ 110 w 691"/>
              <a:gd name="T13" fmla="*/ 0 h 243"/>
              <a:gd name="T14" fmla="*/ 0 w 691"/>
              <a:gd name="T15" fmla="*/ 0 h 243"/>
              <a:gd name="T16" fmla="*/ 9 w 691"/>
              <a:gd name="T17" fmla="*/ 12 h 243"/>
              <a:gd name="T18" fmla="*/ 9 w 691"/>
              <a:gd name="T19" fmla="*/ 12 h 243"/>
              <a:gd name="T20" fmla="*/ 172 w 691"/>
              <a:gd name="T21" fmla="*/ 243 h 243"/>
              <a:gd name="T22" fmla="*/ 392 w 691"/>
              <a:gd name="T23" fmla="*/ 243 h 243"/>
              <a:gd name="T24" fmla="*/ 691 w 691"/>
              <a:gd name="T25" fmla="*/ 243 h 243"/>
              <a:gd name="T26" fmla="*/ 432 w 691"/>
              <a:gd name="T27" fmla="*/ 0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91" h="243">
                <a:moveTo>
                  <a:pt x="432" y="0"/>
                </a:moveTo>
                <a:cubicBezTo>
                  <a:pt x="313" y="0"/>
                  <a:pt x="313" y="0"/>
                  <a:pt x="313" y="0"/>
                </a:cubicBezTo>
                <a:cubicBezTo>
                  <a:pt x="313" y="15"/>
                  <a:pt x="313" y="15"/>
                  <a:pt x="313" y="15"/>
                </a:cubicBezTo>
                <a:cubicBezTo>
                  <a:pt x="313" y="24"/>
                  <a:pt x="305" y="31"/>
                  <a:pt x="296" y="31"/>
                </a:cubicBezTo>
                <a:cubicBezTo>
                  <a:pt x="126" y="31"/>
                  <a:pt x="126" y="31"/>
                  <a:pt x="126" y="31"/>
                </a:cubicBezTo>
                <a:cubicBezTo>
                  <a:pt x="117" y="31"/>
                  <a:pt x="110" y="24"/>
                  <a:pt x="110" y="15"/>
                </a:cubicBezTo>
                <a:cubicBezTo>
                  <a:pt x="110" y="0"/>
                  <a:pt x="110" y="0"/>
                  <a:pt x="110" y="0"/>
                </a:cubicBezTo>
                <a:cubicBezTo>
                  <a:pt x="0" y="0"/>
                  <a:pt x="0" y="0"/>
                  <a:pt x="0" y="0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172" y="243"/>
                  <a:pt x="172" y="243"/>
                  <a:pt x="172" y="243"/>
                </a:cubicBezTo>
                <a:cubicBezTo>
                  <a:pt x="392" y="243"/>
                  <a:pt x="392" y="243"/>
                  <a:pt x="392" y="243"/>
                </a:cubicBezTo>
                <a:cubicBezTo>
                  <a:pt x="691" y="243"/>
                  <a:pt x="691" y="243"/>
                  <a:pt x="691" y="243"/>
                </a:cubicBezTo>
                <a:cubicBezTo>
                  <a:pt x="432" y="0"/>
                  <a:pt x="432" y="0"/>
                  <a:pt x="432" y="0"/>
                </a:cubicBezTo>
              </a:path>
            </a:pathLst>
          </a:custGeom>
          <a:solidFill>
            <a:srgbClr val="ED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52" name="íšľï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545E387-63F2-43F9-8CFA-35783FFA5913}"/>
              </a:ext>
            </a:extLst>
          </p:cNvPr>
          <p:cNvSpPr>
            <a:spLocks/>
          </p:cNvSpPr>
          <p:nvPr/>
        </p:nvSpPr>
        <p:spPr bwMode="auto">
          <a:xfrm>
            <a:off x="7415722" y="3320670"/>
            <a:ext cx="3653997" cy="468818"/>
          </a:xfrm>
          <a:custGeom>
            <a:avLst/>
            <a:gdLst>
              <a:gd name="T0" fmla="*/ 3602 w 3936"/>
              <a:gd name="T1" fmla="*/ 0 h 505"/>
              <a:gd name="T2" fmla="*/ 333 w 3936"/>
              <a:gd name="T3" fmla="*/ 0 h 505"/>
              <a:gd name="T4" fmla="*/ 316 w 3936"/>
              <a:gd name="T5" fmla="*/ 25 h 505"/>
              <a:gd name="T6" fmla="*/ 316 w 3936"/>
              <a:gd name="T7" fmla="*/ 25 h 505"/>
              <a:gd name="T8" fmla="*/ 0 w 3936"/>
              <a:gd name="T9" fmla="*/ 505 h 505"/>
              <a:gd name="T10" fmla="*/ 3936 w 3936"/>
              <a:gd name="T11" fmla="*/ 505 h 505"/>
              <a:gd name="T12" fmla="*/ 3616 w 3936"/>
              <a:gd name="T13" fmla="*/ 25 h 505"/>
              <a:gd name="T14" fmla="*/ 3616 w 3936"/>
              <a:gd name="T15" fmla="*/ 25 h 505"/>
              <a:gd name="T16" fmla="*/ 3602 w 3936"/>
              <a:gd name="T17" fmla="*/ 0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36" h="505">
                <a:moveTo>
                  <a:pt x="3602" y="0"/>
                </a:moveTo>
                <a:lnTo>
                  <a:pt x="333" y="0"/>
                </a:lnTo>
                <a:lnTo>
                  <a:pt x="316" y="25"/>
                </a:lnTo>
                <a:lnTo>
                  <a:pt x="316" y="25"/>
                </a:lnTo>
                <a:lnTo>
                  <a:pt x="0" y="505"/>
                </a:lnTo>
                <a:lnTo>
                  <a:pt x="3936" y="505"/>
                </a:lnTo>
                <a:lnTo>
                  <a:pt x="3616" y="25"/>
                </a:lnTo>
                <a:lnTo>
                  <a:pt x="3616" y="25"/>
                </a:lnTo>
                <a:lnTo>
                  <a:pt x="3602" y="0"/>
                </a:lnTo>
                <a:close/>
              </a:path>
            </a:pathLst>
          </a:custGeom>
          <a:solidFill>
            <a:srgbClr val="ED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53" name="ísľî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974A0F4-CCC1-46C5-905B-FE3D96E20B1E}"/>
              </a:ext>
            </a:extLst>
          </p:cNvPr>
          <p:cNvSpPr>
            <a:spLocks/>
          </p:cNvSpPr>
          <p:nvPr/>
        </p:nvSpPr>
        <p:spPr bwMode="auto">
          <a:xfrm>
            <a:off x="7415722" y="3320670"/>
            <a:ext cx="3653997" cy="468818"/>
          </a:xfrm>
          <a:custGeom>
            <a:avLst/>
            <a:gdLst>
              <a:gd name="T0" fmla="*/ 3602 w 3936"/>
              <a:gd name="T1" fmla="*/ 0 h 505"/>
              <a:gd name="T2" fmla="*/ 333 w 3936"/>
              <a:gd name="T3" fmla="*/ 0 h 505"/>
              <a:gd name="T4" fmla="*/ 316 w 3936"/>
              <a:gd name="T5" fmla="*/ 25 h 505"/>
              <a:gd name="T6" fmla="*/ 316 w 3936"/>
              <a:gd name="T7" fmla="*/ 25 h 505"/>
              <a:gd name="T8" fmla="*/ 0 w 3936"/>
              <a:gd name="T9" fmla="*/ 505 h 505"/>
              <a:gd name="T10" fmla="*/ 3936 w 3936"/>
              <a:gd name="T11" fmla="*/ 505 h 505"/>
              <a:gd name="T12" fmla="*/ 3616 w 3936"/>
              <a:gd name="T13" fmla="*/ 25 h 505"/>
              <a:gd name="T14" fmla="*/ 3616 w 3936"/>
              <a:gd name="T15" fmla="*/ 25 h 505"/>
              <a:gd name="T16" fmla="*/ 3602 w 3936"/>
              <a:gd name="T17" fmla="*/ 0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36" h="505">
                <a:moveTo>
                  <a:pt x="3602" y="0"/>
                </a:moveTo>
                <a:lnTo>
                  <a:pt x="333" y="0"/>
                </a:lnTo>
                <a:lnTo>
                  <a:pt x="316" y="25"/>
                </a:lnTo>
                <a:lnTo>
                  <a:pt x="316" y="25"/>
                </a:lnTo>
                <a:lnTo>
                  <a:pt x="0" y="505"/>
                </a:lnTo>
                <a:lnTo>
                  <a:pt x="3936" y="505"/>
                </a:lnTo>
                <a:lnTo>
                  <a:pt x="3616" y="25"/>
                </a:lnTo>
                <a:lnTo>
                  <a:pt x="3616" y="25"/>
                </a:lnTo>
                <a:lnTo>
                  <a:pt x="360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54" name="ïṧḻí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CD70C70-97A7-460A-B6F3-AB230C043140}"/>
              </a:ext>
            </a:extLst>
          </p:cNvPr>
          <p:cNvSpPr>
            <a:spLocks/>
          </p:cNvSpPr>
          <p:nvPr/>
        </p:nvSpPr>
        <p:spPr bwMode="auto">
          <a:xfrm>
            <a:off x="8190896" y="3072800"/>
            <a:ext cx="2090651" cy="360200"/>
          </a:xfrm>
          <a:custGeom>
            <a:avLst/>
            <a:gdLst>
              <a:gd name="T0" fmla="*/ 58 w 1084"/>
              <a:gd name="T1" fmla="*/ 0 h 187"/>
              <a:gd name="T2" fmla="*/ 1026 w 1084"/>
              <a:gd name="T3" fmla="*/ 0 h 187"/>
              <a:gd name="T4" fmla="*/ 1084 w 1084"/>
              <a:gd name="T5" fmla="*/ 59 h 187"/>
              <a:gd name="T6" fmla="*/ 1084 w 1084"/>
              <a:gd name="T7" fmla="*/ 128 h 187"/>
              <a:gd name="T8" fmla="*/ 1026 w 1084"/>
              <a:gd name="T9" fmla="*/ 187 h 187"/>
              <a:gd name="T10" fmla="*/ 58 w 1084"/>
              <a:gd name="T11" fmla="*/ 187 h 187"/>
              <a:gd name="T12" fmla="*/ 0 w 1084"/>
              <a:gd name="T13" fmla="*/ 128 h 187"/>
              <a:gd name="T14" fmla="*/ 0 w 1084"/>
              <a:gd name="T15" fmla="*/ 59 h 187"/>
              <a:gd name="T16" fmla="*/ 58 w 1084"/>
              <a:gd name="T17" fmla="*/ 0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84" h="187">
                <a:moveTo>
                  <a:pt x="58" y="0"/>
                </a:moveTo>
                <a:cubicBezTo>
                  <a:pt x="1026" y="0"/>
                  <a:pt x="1026" y="0"/>
                  <a:pt x="1026" y="0"/>
                </a:cubicBezTo>
                <a:cubicBezTo>
                  <a:pt x="1058" y="0"/>
                  <a:pt x="1084" y="27"/>
                  <a:pt x="1084" y="59"/>
                </a:cubicBezTo>
                <a:cubicBezTo>
                  <a:pt x="1084" y="128"/>
                  <a:pt x="1084" y="128"/>
                  <a:pt x="1084" y="128"/>
                </a:cubicBezTo>
                <a:cubicBezTo>
                  <a:pt x="1084" y="161"/>
                  <a:pt x="1058" y="187"/>
                  <a:pt x="1026" y="187"/>
                </a:cubicBezTo>
                <a:cubicBezTo>
                  <a:pt x="58" y="187"/>
                  <a:pt x="58" y="187"/>
                  <a:pt x="58" y="187"/>
                </a:cubicBezTo>
                <a:cubicBezTo>
                  <a:pt x="26" y="187"/>
                  <a:pt x="0" y="161"/>
                  <a:pt x="0" y="128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27"/>
                  <a:pt x="26" y="0"/>
                  <a:pt x="58" y="0"/>
                </a:cubicBezTo>
                <a:close/>
              </a:path>
            </a:pathLst>
          </a:custGeom>
          <a:solidFill>
            <a:srgbClr val="4737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55" name="iş1î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9E16540-8DE7-4712-9A24-25689F2F1A11}"/>
              </a:ext>
            </a:extLst>
          </p:cNvPr>
          <p:cNvSpPr>
            <a:spLocks/>
          </p:cNvSpPr>
          <p:nvPr/>
        </p:nvSpPr>
        <p:spPr bwMode="auto">
          <a:xfrm>
            <a:off x="8185326" y="1338639"/>
            <a:ext cx="2101791" cy="1429662"/>
          </a:xfrm>
          <a:custGeom>
            <a:avLst/>
            <a:gdLst>
              <a:gd name="T0" fmla="*/ 1054 w 1090"/>
              <a:gd name="T1" fmla="*/ 742 h 742"/>
              <a:gd name="T2" fmla="*/ 36 w 1090"/>
              <a:gd name="T3" fmla="*/ 742 h 742"/>
              <a:gd name="T4" fmla="*/ 0 w 1090"/>
              <a:gd name="T5" fmla="*/ 706 h 742"/>
              <a:gd name="T6" fmla="*/ 0 w 1090"/>
              <a:gd name="T7" fmla="*/ 36 h 742"/>
              <a:gd name="T8" fmla="*/ 36 w 1090"/>
              <a:gd name="T9" fmla="*/ 0 h 742"/>
              <a:gd name="T10" fmla="*/ 1054 w 1090"/>
              <a:gd name="T11" fmla="*/ 0 h 742"/>
              <a:gd name="T12" fmla="*/ 1090 w 1090"/>
              <a:gd name="T13" fmla="*/ 36 h 742"/>
              <a:gd name="T14" fmla="*/ 1090 w 1090"/>
              <a:gd name="T15" fmla="*/ 706 h 742"/>
              <a:gd name="T16" fmla="*/ 1054 w 1090"/>
              <a:gd name="T17" fmla="*/ 742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90" h="742">
                <a:moveTo>
                  <a:pt x="1054" y="742"/>
                </a:moveTo>
                <a:cubicBezTo>
                  <a:pt x="36" y="742"/>
                  <a:pt x="36" y="742"/>
                  <a:pt x="36" y="742"/>
                </a:cubicBezTo>
                <a:cubicBezTo>
                  <a:pt x="16" y="742"/>
                  <a:pt x="0" y="726"/>
                  <a:pt x="0" y="70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7"/>
                  <a:pt x="16" y="0"/>
                  <a:pt x="36" y="0"/>
                </a:cubicBezTo>
                <a:cubicBezTo>
                  <a:pt x="1054" y="0"/>
                  <a:pt x="1054" y="0"/>
                  <a:pt x="1054" y="0"/>
                </a:cubicBezTo>
                <a:cubicBezTo>
                  <a:pt x="1074" y="0"/>
                  <a:pt x="1090" y="17"/>
                  <a:pt x="1090" y="36"/>
                </a:cubicBezTo>
                <a:cubicBezTo>
                  <a:pt x="1090" y="706"/>
                  <a:pt x="1090" y="706"/>
                  <a:pt x="1090" y="706"/>
                </a:cubicBezTo>
                <a:cubicBezTo>
                  <a:pt x="1090" y="726"/>
                  <a:pt x="1074" y="742"/>
                  <a:pt x="1054" y="742"/>
                </a:cubicBezTo>
              </a:path>
            </a:pathLst>
          </a:custGeom>
          <a:solidFill>
            <a:srgbClr val="0C0B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56" name="i$ḷï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CF39179-EA5A-4C32-82B8-8A93F0B36615}"/>
              </a:ext>
            </a:extLst>
          </p:cNvPr>
          <p:cNvSpPr>
            <a:spLocks/>
          </p:cNvSpPr>
          <p:nvPr/>
        </p:nvSpPr>
        <p:spPr bwMode="auto">
          <a:xfrm>
            <a:off x="8281875" y="1435188"/>
            <a:ext cx="1908693" cy="1012832"/>
          </a:xfrm>
          <a:prstGeom prst="rect">
            <a:avLst/>
          </a:prstGeom>
          <a:solidFill>
            <a:srgbClr val="2826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57" name="iŝ1ï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88C2B21-7802-4356-BA55-91EA870E5A29}"/>
              </a:ext>
            </a:extLst>
          </p:cNvPr>
          <p:cNvSpPr>
            <a:spLocks/>
          </p:cNvSpPr>
          <p:nvPr/>
        </p:nvSpPr>
        <p:spPr bwMode="auto">
          <a:xfrm>
            <a:off x="8185326" y="2544568"/>
            <a:ext cx="2101791" cy="223733"/>
          </a:xfrm>
          <a:custGeom>
            <a:avLst/>
            <a:gdLst>
              <a:gd name="T0" fmla="*/ 0 w 1090"/>
              <a:gd name="T1" fmla="*/ 0 h 116"/>
              <a:gd name="T2" fmla="*/ 0 w 1090"/>
              <a:gd name="T3" fmla="*/ 71 h 116"/>
              <a:gd name="T4" fmla="*/ 45 w 1090"/>
              <a:gd name="T5" fmla="*/ 116 h 116"/>
              <a:gd name="T6" fmla="*/ 1045 w 1090"/>
              <a:gd name="T7" fmla="*/ 116 h 116"/>
              <a:gd name="T8" fmla="*/ 1090 w 1090"/>
              <a:gd name="T9" fmla="*/ 71 h 116"/>
              <a:gd name="T10" fmla="*/ 1090 w 1090"/>
              <a:gd name="T11" fmla="*/ 0 h 116"/>
              <a:gd name="T12" fmla="*/ 0 w 1090"/>
              <a:gd name="T13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0" h="116">
                <a:moveTo>
                  <a:pt x="0" y="0"/>
                </a:moveTo>
                <a:cubicBezTo>
                  <a:pt x="0" y="71"/>
                  <a:pt x="0" y="71"/>
                  <a:pt x="0" y="71"/>
                </a:cubicBezTo>
                <a:cubicBezTo>
                  <a:pt x="0" y="96"/>
                  <a:pt x="20" y="116"/>
                  <a:pt x="45" y="116"/>
                </a:cubicBezTo>
                <a:cubicBezTo>
                  <a:pt x="1045" y="116"/>
                  <a:pt x="1045" y="116"/>
                  <a:pt x="1045" y="116"/>
                </a:cubicBezTo>
                <a:cubicBezTo>
                  <a:pt x="1070" y="116"/>
                  <a:pt x="1090" y="96"/>
                  <a:pt x="1090" y="71"/>
                </a:cubicBezTo>
                <a:cubicBezTo>
                  <a:pt x="1090" y="0"/>
                  <a:pt x="1090" y="0"/>
                  <a:pt x="109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58" name="ïṡļí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5EA666D-6456-4D6A-986D-3199F7EFF912}"/>
              </a:ext>
            </a:extLst>
          </p:cNvPr>
          <p:cNvSpPr>
            <a:spLocks/>
          </p:cNvSpPr>
          <p:nvPr/>
        </p:nvSpPr>
        <p:spPr bwMode="auto">
          <a:xfrm>
            <a:off x="9198160" y="2617908"/>
            <a:ext cx="77054" cy="77053"/>
          </a:xfrm>
          <a:prstGeom prst="ellipse">
            <a:avLst/>
          </a:prstGeom>
          <a:solidFill>
            <a:srgbClr val="0C0B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59" name="îš1î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502FFC0-E543-4DFA-8157-FB3AB67EB478}"/>
              </a:ext>
            </a:extLst>
          </p:cNvPr>
          <p:cNvSpPr>
            <a:spLocks/>
          </p:cNvSpPr>
          <p:nvPr/>
        </p:nvSpPr>
        <p:spPr bwMode="auto">
          <a:xfrm>
            <a:off x="9005062" y="2768301"/>
            <a:ext cx="462320" cy="285004"/>
          </a:xfrm>
          <a:custGeom>
            <a:avLst/>
            <a:gdLst>
              <a:gd name="T0" fmla="*/ 215 w 240"/>
              <a:gd name="T1" fmla="*/ 0 h 148"/>
              <a:gd name="T2" fmla="*/ 120 w 240"/>
              <a:gd name="T3" fmla="*/ 0 h 148"/>
              <a:gd name="T4" fmla="*/ 25 w 240"/>
              <a:gd name="T5" fmla="*/ 0 h 148"/>
              <a:gd name="T6" fmla="*/ 0 w 240"/>
              <a:gd name="T7" fmla="*/ 148 h 148"/>
              <a:gd name="T8" fmla="*/ 120 w 240"/>
              <a:gd name="T9" fmla="*/ 148 h 148"/>
              <a:gd name="T10" fmla="*/ 240 w 240"/>
              <a:gd name="T11" fmla="*/ 148 h 148"/>
              <a:gd name="T12" fmla="*/ 215 w 240"/>
              <a:gd name="T13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0" h="148">
                <a:moveTo>
                  <a:pt x="215" y="0"/>
                </a:moveTo>
                <a:cubicBezTo>
                  <a:pt x="120" y="0"/>
                  <a:pt x="120" y="0"/>
                  <a:pt x="120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6" y="64"/>
                  <a:pt x="0" y="148"/>
                </a:cubicBezTo>
                <a:cubicBezTo>
                  <a:pt x="120" y="148"/>
                  <a:pt x="120" y="148"/>
                  <a:pt x="120" y="148"/>
                </a:cubicBezTo>
                <a:cubicBezTo>
                  <a:pt x="240" y="148"/>
                  <a:pt x="240" y="148"/>
                  <a:pt x="240" y="148"/>
                </a:cubicBezTo>
                <a:cubicBezTo>
                  <a:pt x="214" y="64"/>
                  <a:pt x="215" y="0"/>
                  <a:pt x="215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60" name="ïṡḻï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B3EADE3-2586-490A-AD40-F3BDA4C51B32}"/>
              </a:ext>
            </a:extLst>
          </p:cNvPr>
          <p:cNvSpPr>
            <a:spLocks/>
          </p:cNvSpPr>
          <p:nvPr/>
        </p:nvSpPr>
        <p:spPr bwMode="auto">
          <a:xfrm>
            <a:off x="9046838" y="2768301"/>
            <a:ext cx="378768" cy="73340"/>
          </a:xfrm>
          <a:custGeom>
            <a:avLst/>
            <a:gdLst>
              <a:gd name="T0" fmla="*/ 194 w 196"/>
              <a:gd name="T1" fmla="*/ 21 h 38"/>
              <a:gd name="T2" fmla="*/ 196 w 196"/>
              <a:gd name="T3" fmla="*/ 38 h 38"/>
              <a:gd name="T4" fmla="*/ 196 w 196"/>
              <a:gd name="T5" fmla="*/ 38 h 38"/>
              <a:gd name="T6" fmla="*/ 194 w 196"/>
              <a:gd name="T7" fmla="*/ 21 h 38"/>
              <a:gd name="T8" fmla="*/ 194 w 196"/>
              <a:gd name="T9" fmla="*/ 21 h 38"/>
              <a:gd name="T10" fmla="*/ 194 w 196"/>
              <a:gd name="T11" fmla="*/ 21 h 38"/>
              <a:gd name="T12" fmla="*/ 194 w 196"/>
              <a:gd name="T13" fmla="*/ 21 h 38"/>
              <a:gd name="T14" fmla="*/ 194 w 196"/>
              <a:gd name="T15" fmla="*/ 21 h 38"/>
              <a:gd name="T16" fmla="*/ 194 w 196"/>
              <a:gd name="T17" fmla="*/ 21 h 38"/>
              <a:gd name="T18" fmla="*/ 194 w 196"/>
              <a:gd name="T19" fmla="*/ 21 h 38"/>
              <a:gd name="T20" fmla="*/ 194 w 196"/>
              <a:gd name="T21" fmla="*/ 21 h 38"/>
              <a:gd name="T22" fmla="*/ 194 w 196"/>
              <a:gd name="T23" fmla="*/ 21 h 38"/>
              <a:gd name="T24" fmla="*/ 194 w 196"/>
              <a:gd name="T25" fmla="*/ 21 h 38"/>
              <a:gd name="T26" fmla="*/ 193 w 196"/>
              <a:gd name="T27" fmla="*/ 0 h 38"/>
              <a:gd name="T28" fmla="*/ 193 w 196"/>
              <a:gd name="T29" fmla="*/ 0 h 38"/>
              <a:gd name="T30" fmla="*/ 193 w 196"/>
              <a:gd name="T31" fmla="*/ 0 h 38"/>
              <a:gd name="T32" fmla="*/ 193 w 196"/>
              <a:gd name="T33" fmla="*/ 0 h 38"/>
              <a:gd name="T34" fmla="*/ 193 w 196"/>
              <a:gd name="T35" fmla="*/ 0 h 38"/>
              <a:gd name="T36" fmla="*/ 193 w 196"/>
              <a:gd name="T37" fmla="*/ 0 h 38"/>
              <a:gd name="T38" fmla="*/ 193 w 196"/>
              <a:gd name="T39" fmla="*/ 0 h 38"/>
              <a:gd name="T40" fmla="*/ 193 w 196"/>
              <a:gd name="T41" fmla="*/ 0 h 38"/>
              <a:gd name="T42" fmla="*/ 193 w 196"/>
              <a:gd name="T43" fmla="*/ 0 h 38"/>
              <a:gd name="T44" fmla="*/ 3 w 196"/>
              <a:gd name="T45" fmla="*/ 0 h 38"/>
              <a:gd name="T46" fmla="*/ 0 w 196"/>
              <a:gd name="T47" fmla="*/ 38 h 38"/>
              <a:gd name="T48" fmla="*/ 0 w 196"/>
              <a:gd name="T49" fmla="*/ 38 h 38"/>
              <a:gd name="T50" fmla="*/ 3 w 196"/>
              <a:gd name="T51" fmla="*/ 0 h 38"/>
              <a:gd name="T52" fmla="*/ 193 w 196"/>
              <a:gd name="T53" fmla="*/ 0 h 38"/>
              <a:gd name="T54" fmla="*/ 193 w 196"/>
              <a:gd name="T55" fmla="*/ 0 h 38"/>
              <a:gd name="T56" fmla="*/ 193 w 196"/>
              <a:gd name="T57" fmla="*/ 0 h 38"/>
              <a:gd name="T58" fmla="*/ 3 w 196"/>
              <a:gd name="T59" fmla="*/ 0 h 38"/>
              <a:gd name="T60" fmla="*/ 3 w 196"/>
              <a:gd name="T61" fmla="*/ 0 h 38"/>
              <a:gd name="T62" fmla="*/ 3 w 196"/>
              <a:gd name="T63" fmla="*/ 0 h 38"/>
              <a:gd name="T64" fmla="*/ 193 w 196"/>
              <a:gd name="T65" fmla="*/ 0 h 38"/>
              <a:gd name="T66" fmla="*/ 193 w 196"/>
              <a:gd name="T67" fmla="*/ 0 h 38"/>
              <a:gd name="T68" fmla="*/ 193 w 196"/>
              <a:gd name="T69" fmla="*/ 0 h 38"/>
              <a:gd name="T70" fmla="*/ 3 w 196"/>
              <a:gd name="T71" fmla="*/ 0 h 38"/>
              <a:gd name="T72" fmla="*/ 3 w 196"/>
              <a:gd name="T73" fmla="*/ 0 h 38"/>
              <a:gd name="T74" fmla="*/ 3 w 196"/>
              <a:gd name="T75" fmla="*/ 0 h 38"/>
              <a:gd name="T76" fmla="*/ 3 w 196"/>
              <a:gd name="T77" fmla="*/ 0 h 38"/>
              <a:gd name="T78" fmla="*/ 3 w 196"/>
              <a:gd name="T79" fmla="*/ 0 h 38"/>
              <a:gd name="T80" fmla="*/ 3 w 196"/>
              <a:gd name="T81" fmla="*/ 0 h 38"/>
              <a:gd name="T82" fmla="*/ 193 w 196"/>
              <a:gd name="T83" fmla="*/ 0 h 38"/>
              <a:gd name="T84" fmla="*/ 193 w 196"/>
              <a:gd name="T85" fmla="*/ 0 h 38"/>
              <a:gd name="T86" fmla="*/ 193 w 196"/>
              <a:gd name="T87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6" h="38">
                <a:moveTo>
                  <a:pt x="194" y="21"/>
                </a:moveTo>
                <a:cubicBezTo>
                  <a:pt x="194" y="26"/>
                  <a:pt x="195" y="32"/>
                  <a:pt x="196" y="38"/>
                </a:cubicBezTo>
                <a:cubicBezTo>
                  <a:pt x="196" y="38"/>
                  <a:pt x="196" y="38"/>
                  <a:pt x="196" y="38"/>
                </a:cubicBezTo>
                <a:cubicBezTo>
                  <a:pt x="195" y="32"/>
                  <a:pt x="194" y="26"/>
                  <a:pt x="194" y="21"/>
                </a:cubicBezTo>
                <a:moveTo>
                  <a:pt x="194" y="21"/>
                </a:moveTo>
                <a:cubicBezTo>
                  <a:pt x="194" y="21"/>
                  <a:pt x="194" y="21"/>
                  <a:pt x="194" y="21"/>
                </a:cubicBezTo>
                <a:cubicBezTo>
                  <a:pt x="194" y="21"/>
                  <a:pt x="194" y="21"/>
                  <a:pt x="194" y="21"/>
                </a:cubicBezTo>
                <a:moveTo>
                  <a:pt x="194" y="21"/>
                </a:moveTo>
                <a:cubicBezTo>
                  <a:pt x="194" y="21"/>
                  <a:pt x="194" y="21"/>
                  <a:pt x="194" y="21"/>
                </a:cubicBezTo>
                <a:cubicBezTo>
                  <a:pt x="194" y="21"/>
                  <a:pt x="194" y="21"/>
                  <a:pt x="194" y="21"/>
                </a:cubicBezTo>
                <a:moveTo>
                  <a:pt x="194" y="21"/>
                </a:moveTo>
                <a:cubicBezTo>
                  <a:pt x="194" y="21"/>
                  <a:pt x="194" y="21"/>
                  <a:pt x="194" y="21"/>
                </a:cubicBezTo>
                <a:cubicBezTo>
                  <a:pt x="194" y="21"/>
                  <a:pt x="194" y="21"/>
                  <a:pt x="194" y="21"/>
                </a:cubicBezTo>
                <a:moveTo>
                  <a:pt x="193" y="0"/>
                </a:moveTo>
                <a:cubicBezTo>
                  <a:pt x="193" y="0"/>
                  <a:pt x="193" y="0"/>
                  <a:pt x="193" y="0"/>
                </a:cubicBezTo>
                <a:cubicBezTo>
                  <a:pt x="193" y="0"/>
                  <a:pt x="193" y="0"/>
                  <a:pt x="193" y="0"/>
                </a:cubicBezTo>
                <a:moveTo>
                  <a:pt x="193" y="0"/>
                </a:moveTo>
                <a:cubicBezTo>
                  <a:pt x="193" y="0"/>
                  <a:pt x="193" y="0"/>
                  <a:pt x="193" y="0"/>
                </a:cubicBezTo>
                <a:cubicBezTo>
                  <a:pt x="193" y="0"/>
                  <a:pt x="193" y="0"/>
                  <a:pt x="193" y="0"/>
                </a:cubicBezTo>
                <a:moveTo>
                  <a:pt x="193" y="0"/>
                </a:moveTo>
                <a:cubicBezTo>
                  <a:pt x="193" y="0"/>
                  <a:pt x="193" y="0"/>
                  <a:pt x="193" y="0"/>
                </a:cubicBezTo>
                <a:cubicBezTo>
                  <a:pt x="193" y="0"/>
                  <a:pt x="193" y="0"/>
                  <a:pt x="193" y="0"/>
                </a:cubicBezTo>
                <a:moveTo>
                  <a:pt x="3" y="0"/>
                </a:moveTo>
                <a:cubicBezTo>
                  <a:pt x="3" y="1"/>
                  <a:pt x="3" y="15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3" y="15"/>
                  <a:pt x="3" y="1"/>
                  <a:pt x="3" y="0"/>
                </a:cubicBezTo>
                <a:moveTo>
                  <a:pt x="193" y="0"/>
                </a:moveTo>
                <a:cubicBezTo>
                  <a:pt x="193" y="0"/>
                  <a:pt x="193" y="0"/>
                  <a:pt x="193" y="0"/>
                </a:cubicBezTo>
                <a:cubicBezTo>
                  <a:pt x="193" y="0"/>
                  <a:pt x="193" y="0"/>
                  <a:pt x="19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93" y="0"/>
                </a:moveTo>
                <a:cubicBezTo>
                  <a:pt x="193" y="0"/>
                  <a:pt x="193" y="0"/>
                  <a:pt x="193" y="0"/>
                </a:cubicBezTo>
                <a:cubicBezTo>
                  <a:pt x="193" y="0"/>
                  <a:pt x="193" y="0"/>
                  <a:pt x="19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93" y="0"/>
                </a:moveTo>
                <a:cubicBezTo>
                  <a:pt x="193" y="0"/>
                  <a:pt x="193" y="0"/>
                  <a:pt x="193" y="0"/>
                </a:cubicBezTo>
                <a:cubicBezTo>
                  <a:pt x="193" y="0"/>
                  <a:pt x="193" y="0"/>
                  <a:pt x="193" y="0"/>
                </a:cubicBezTo>
              </a:path>
            </a:pathLst>
          </a:custGeom>
          <a:solidFill>
            <a:srgbClr val="B7B7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61" name="ïšľiď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662E559-1475-4ACA-9FB6-FEE183B207EF}"/>
              </a:ext>
            </a:extLst>
          </p:cNvPr>
          <p:cNvSpPr>
            <a:spLocks/>
          </p:cNvSpPr>
          <p:nvPr/>
        </p:nvSpPr>
        <p:spPr bwMode="auto">
          <a:xfrm>
            <a:off x="9046838" y="2768301"/>
            <a:ext cx="378768" cy="73340"/>
          </a:xfrm>
          <a:custGeom>
            <a:avLst/>
            <a:gdLst>
              <a:gd name="T0" fmla="*/ 193 w 196"/>
              <a:gd name="T1" fmla="*/ 0 h 38"/>
              <a:gd name="T2" fmla="*/ 98 w 196"/>
              <a:gd name="T3" fmla="*/ 0 h 38"/>
              <a:gd name="T4" fmla="*/ 3 w 196"/>
              <a:gd name="T5" fmla="*/ 0 h 38"/>
              <a:gd name="T6" fmla="*/ 3 w 196"/>
              <a:gd name="T7" fmla="*/ 0 h 38"/>
              <a:gd name="T8" fmla="*/ 3 w 196"/>
              <a:gd name="T9" fmla="*/ 0 h 38"/>
              <a:gd name="T10" fmla="*/ 3 w 196"/>
              <a:gd name="T11" fmla="*/ 0 h 38"/>
              <a:gd name="T12" fmla="*/ 3 w 196"/>
              <a:gd name="T13" fmla="*/ 0 h 38"/>
              <a:gd name="T14" fmla="*/ 3 w 196"/>
              <a:gd name="T15" fmla="*/ 0 h 38"/>
              <a:gd name="T16" fmla="*/ 3 w 196"/>
              <a:gd name="T17" fmla="*/ 0 h 38"/>
              <a:gd name="T18" fmla="*/ 3 w 196"/>
              <a:gd name="T19" fmla="*/ 0 h 38"/>
              <a:gd name="T20" fmla="*/ 0 w 196"/>
              <a:gd name="T21" fmla="*/ 38 h 38"/>
              <a:gd name="T22" fmla="*/ 196 w 196"/>
              <a:gd name="T23" fmla="*/ 38 h 38"/>
              <a:gd name="T24" fmla="*/ 194 w 196"/>
              <a:gd name="T25" fmla="*/ 21 h 38"/>
              <a:gd name="T26" fmla="*/ 194 w 196"/>
              <a:gd name="T27" fmla="*/ 21 h 38"/>
              <a:gd name="T28" fmla="*/ 194 w 196"/>
              <a:gd name="T29" fmla="*/ 21 h 38"/>
              <a:gd name="T30" fmla="*/ 194 w 196"/>
              <a:gd name="T31" fmla="*/ 21 h 38"/>
              <a:gd name="T32" fmla="*/ 194 w 196"/>
              <a:gd name="T33" fmla="*/ 21 h 38"/>
              <a:gd name="T34" fmla="*/ 194 w 196"/>
              <a:gd name="T35" fmla="*/ 21 h 38"/>
              <a:gd name="T36" fmla="*/ 194 w 196"/>
              <a:gd name="T37" fmla="*/ 21 h 38"/>
              <a:gd name="T38" fmla="*/ 193 w 196"/>
              <a:gd name="T39" fmla="*/ 0 h 38"/>
              <a:gd name="T40" fmla="*/ 193 w 196"/>
              <a:gd name="T41" fmla="*/ 0 h 38"/>
              <a:gd name="T42" fmla="*/ 193 w 196"/>
              <a:gd name="T43" fmla="*/ 0 h 38"/>
              <a:gd name="T44" fmla="*/ 193 w 196"/>
              <a:gd name="T45" fmla="*/ 0 h 38"/>
              <a:gd name="T46" fmla="*/ 193 w 196"/>
              <a:gd name="T47" fmla="*/ 0 h 38"/>
              <a:gd name="T48" fmla="*/ 193 w 196"/>
              <a:gd name="T49" fmla="*/ 0 h 38"/>
              <a:gd name="T50" fmla="*/ 193 w 196"/>
              <a:gd name="T51" fmla="*/ 0 h 38"/>
              <a:gd name="T52" fmla="*/ 193 w 196"/>
              <a:gd name="T53" fmla="*/ 0 h 38"/>
              <a:gd name="T54" fmla="*/ 193 w 196"/>
              <a:gd name="T55" fmla="*/ 0 h 38"/>
              <a:gd name="T56" fmla="*/ 193 w 196"/>
              <a:gd name="T57" fmla="*/ 0 h 38"/>
              <a:gd name="T58" fmla="*/ 193 w 196"/>
              <a:gd name="T59" fmla="*/ 0 h 38"/>
              <a:gd name="T60" fmla="*/ 193 w 196"/>
              <a:gd name="T61" fmla="*/ 0 h 38"/>
              <a:gd name="T62" fmla="*/ 193 w 196"/>
              <a:gd name="T63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6" h="38">
                <a:moveTo>
                  <a:pt x="193" y="0"/>
                </a:moveTo>
                <a:cubicBezTo>
                  <a:pt x="98" y="0"/>
                  <a:pt x="98" y="0"/>
                  <a:pt x="98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1"/>
                  <a:pt x="3" y="15"/>
                  <a:pt x="0" y="38"/>
                </a:cubicBezTo>
                <a:cubicBezTo>
                  <a:pt x="196" y="38"/>
                  <a:pt x="196" y="38"/>
                  <a:pt x="196" y="38"/>
                </a:cubicBezTo>
                <a:cubicBezTo>
                  <a:pt x="195" y="32"/>
                  <a:pt x="194" y="26"/>
                  <a:pt x="194" y="21"/>
                </a:cubicBezTo>
                <a:cubicBezTo>
                  <a:pt x="194" y="21"/>
                  <a:pt x="194" y="21"/>
                  <a:pt x="194" y="21"/>
                </a:cubicBezTo>
                <a:cubicBezTo>
                  <a:pt x="194" y="21"/>
                  <a:pt x="194" y="21"/>
                  <a:pt x="194" y="21"/>
                </a:cubicBezTo>
                <a:cubicBezTo>
                  <a:pt x="194" y="21"/>
                  <a:pt x="194" y="21"/>
                  <a:pt x="194" y="21"/>
                </a:cubicBezTo>
                <a:cubicBezTo>
                  <a:pt x="194" y="21"/>
                  <a:pt x="194" y="21"/>
                  <a:pt x="194" y="21"/>
                </a:cubicBezTo>
                <a:cubicBezTo>
                  <a:pt x="194" y="21"/>
                  <a:pt x="194" y="21"/>
                  <a:pt x="194" y="21"/>
                </a:cubicBezTo>
                <a:cubicBezTo>
                  <a:pt x="194" y="21"/>
                  <a:pt x="194" y="21"/>
                  <a:pt x="194" y="21"/>
                </a:cubicBezTo>
                <a:cubicBezTo>
                  <a:pt x="193" y="9"/>
                  <a:pt x="193" y="2"/>
                  <a:pt x="193" y="0"/>
                </a:cubicBezTo>
                <a:cubicBezTo>
                  <a:pt x="193" y="0"/>
                  <a:pt x="193" y="0"/>
                  <a:pt x="193" y="0"/>
                </a:cubicBezTo>
                <a:cubicBezTo>
                  <a:pt x="193" y="0"/>
                  <a:pt x="193" y="0"/>
                  <a:pt x="193" y="0"/>
                </a:cubicBezTo>
                <a:cubicBezTo>
                  <a:pt x="193" y="0"/>
                  <a:pt x="193" y="0"/>
                  <a:pt x="193" y="0"/>
                </a:cubicBezTo>
                <a:cubicBezTo>
                  <a:pt x="193" y="0"/>
                  <a:pt x="193" y="0"/>
                  <a:pt x="193" y="0"/>
                </a:cubicBezTo>
                <a:cubicBezTo>
                  <a:pt x="193" y="0"/>
                  <a:pt x="193" y="0"/>
                  <a:pt x="193" y="0"/>
                </a:cubicBezTo>
                <a:cubicBezTo>
                  <a:pt x="193" y="0"/>
                  <a:pt x="193" y="0"/>
                  <a:pt x="193" y="0"/>
                </a:cubicBezTo>
                <a:cubicBezTo>
                  <a:pt x="193" y="0"/>
                  <a:pt x="193" y="0"/>
                  <a:pt x="193" y="0"/>
                </a:cubicBezTo>
                <a:cubicBezTo>
                  <a:pt x="193" y="0"/>
                  <a:pt x="193" y="0"/>
                  <a:pt x="193" y="0"/>
                </a:cubicBezTo>
                <a:cubicBezTo>
                  <a:pt x="193" y="0"/>
                  <a:pt x="193" y="0"/>
                  <a:pt x="193" y="0"/>
                </a:cubicBezTo>
                <a:cubicBezTo>
                  <a:pt x="193" y="0"/>
                  <a:pt x="193" y="0"/>
                  <a:pt x="193" y="0"/>
                </a:cubicBezTo>
                <a:cubicBezTo>
                  <a:pt x="193" y="0"/>
                  <a:pt x="193" y="0"/>
                  <a:pt x="193" y="0"/>
                </a:cubicBezTo>
                <a:cubicBezTo>
                  <a:pt x="193" y="0"/>
                  <a:pt x="193" y="0"/>
                  <a:pt x="193" y="0"/>
                </a:cubicBezTo>
              </a:path>
            </a:pathLst>
          </a:custGeom>
          <a:solidFill>
            <a:srgbClr val="B7B7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62" name="iṥļî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298CF70-A0D4-4D7A-BA8B-CB365575223D}"/>
              </a:ext>
            </a:extLst>
          </p:cNvPr>
          <p:cNvSpPr>
            <a:spLocks/>
          </p:cNvSpPr>
          <p:nvPr/>
        </p:nvSpPr>
        <p:spPr bwMode="auto">
          <a:xfrm>
            <a:off x="6869851" y="3808055"/>
            <a:ext cx="4743883" cy="429827"/>
          </a:xfrm>
          <a:prstGeom prst="rect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63" name="iş1ï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DFABF69-C701-4D9E-91B2-6C10B1D68E00}"/>
              </a:ext>
            </a:extLst>
          </p:cNvPr>
          <p:cNvSpPr>
            <a:spLocks/>
          </p:cNvSpPr>
          <p:nvPr/>
        </p:nvSpPr>
        <p:spPr bwMode="auto">
          <a:xfrm>
            <a:off x="6282203" y="3789488"/>
            <a:ext cx="1000764" cy="46788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64" name="ïṧlïd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9290EB5-7814-4DDA-83F4-9BF69DC07264}"/>
              </a:ext>
            </a:extLst>
          </p:cNvPr>
          <p:cNvSpPr>
            <a:spLocks/>
          </p:cNvSpPr>
          <p:nvPr/>
        </p:nvSpPr>
        <p:spPr bwMode="auto">
          <a:xfrm>
            <a:off x="11189477" y="3789488"/>
            <a:ext cx="1000764" cy="46788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65" name="iṩ1ï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C1424D2-883D-4AE6-AE09-26E91413EF2B}"/>
              </a:ext>
            </a:extLst>
          </p:cNvPr>
          <p:cNvSpPr>
            <a:spLocks/>
          </p:cNvSpPr>
          <p:nvPr/>
        </p:nvSpPr>
        <p:spPr bwMode="auto">
          <a:xfrm>
            <a:off x="7415722" y="3789488"/>
            <a:ext cx="3653997" cy="46788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66" name="ïṩļï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4B6EF0B-9A0C-402B-B36D-61162E880C8B}"/>
              </a:ext>
            </a:extLst>
          </p:cNvPr>
          <p:cNvSpPr>
            <a:spLocks/>
          </p:cNvSpPr>
          <p:nvPr/>
        </p:nvSpPr>
        <p:spPr bwMode="auto">
          <a:xfrm>
            <a:off x="8156548" y="3039379"/>
            <a:ext cx="2159349" cy="427970"/>
          </a:xfrm>
          <a:custGeom>
            <a:avLst/>
            <a:gdLst>
              <a:gd name="T0" fmla="*/ 1044 w 1120"/>
              <a:gd name="T1" fmla="*/ 222 h 222"/>
              <a:gd name="T2" fmla="*/ 76 w 1120"/>
              <a:gd name="T3" fmla="*/ 222 h 222"/>
              <a:gd name="T4" fmla="*/ 0 w 1120"/>
              <a:gd name="T5" fmla="*/ 145 h 222"/>
              <a:gd name="T6" fmla="*/ 0 w 1120"/>
              <a:gd name="T7" fmla="*/ 76 h 222"/>
              <a:gd name="T8" fmla="*/ 76 w 1120"/>
              <a:gd name="T9" fmla="*/ 0 h 222"/>
              <a:gd name="T10" fmla="*/ 1044 w 1120"/>
              <a:gd name="T11" fmla="*/ 0 h 222"/>
              <a:gd name="T12" fmla="*/ 1120 w 1120"/>
              <a:gd name="T13" fmla="*/ 76 h 222"/>
              <a:gd name="T14" fmla="*/ 1120 w 1120"/>
              <a:gd name="T15" fmla="*/ 145 h 222"/>
              <a:gd name="T16" fmla="*/ 1044 w 1120"/>
              <a:gd name="T17" fmla="*/ 222 h 222"/>
              <a:gd name="T18" fmla="*/ 76 w 1120"/>
              <a:gd name="T19" fmla="*/ 35 h 222"/>
              <a:gd name="T20" fmla="*/ 35 w 1120"/>
              <a:gd name="T21" fmla="*/ 76 h 222"/>
              <a:gd name="T22" fmla="*/ 35 w 1120"/>
              <a:gd name="T23" fmla="*/ 145 h 222"/>
              <a:gd name="T24" fmla="*/ 76 w 1120"/>
              <a:gd name="T25" fmla="*/ 187 h 222"/>
              <a:gd name="T26" fmla="*/ 1044 w 1120"/>
              <a:gd name="T27" fmla="*/ 187 h 222"/>
              <a:gd name="T28" fmla="*/ 1085 w 1120"/>
              <a:gd name="T29" fmla="*/ 145 h 222"/>
              <a:gd name="T30" fmla="*/ 1085 w 1120"/>
              <a:gd name="T31" fmla="*/ 76 h 222"/>
              <a:gd name="T32" fmla="*/ 1044 w 1120"/>
              <a:gd name="T33" fmla="*/ 35 h 222"/>
              <a:gd name="T34" fmla="*/ 76 w 1120"/>
              <a:gd name="T35" fmla="*/ 3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20" h="222">
                <a:moveTo>
                  <a:pt x="1044" y="222"/>
                </a:moveTo>
                <a:cubicBezTo>
                  <a:pt x="76" y="222"/>
                  <a:pt x="76" y="222"/>
                  <a:pt x="76" y="222"/>
                </a:cubicBezTo>
                <a:cubicBezTo>
                  <a:pt x="34" y="222"/>
                  <a:pt x="0" y="187"/>
                  <a:pt x="0" y="145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34"/>
                  <a:pt x="34" y="0"/>
                  <a:pt x="76" y="0"/>
                </a:cubicBezTo>
                <a:cubicBezTo>
                  <a:pt x="1044" y="0"/>
                  <a:pt x="1044" y="0"/>
                  <a:pt x="1044" y="0"/>
                </a:cubicBezTo>
                <a:cubicBezTo>
                  <a:pt x="1086" y="0"/>
                  <a:pt x="1120" y="34"/>
                  <a:pt x="1120" y="76"/>
                </a:cubicBezTo>
                <a:cubicBezTo>
                  <a:pt x="1120" y="145"/>
                  <a:pt x="1120" y="145"/>
                  <a:pt x="1120" y="145"/>
                </a:cubicBezTo>
                <a:cubicBezTo>
                  <a:pt x="1120" y="187"/>
                  <a:pt x="1086" y="222"/>
                  <a:pt x="1044" y="222"/>
                </a:cubicBezTo>
                <a:close/>
                <a:moveTo>
                  <a:pt x="76" y="35"/>
                </a:moveTo>
                <a:cubicBezTo>
                  <a:pt x="54" y="35"/>
                  <a:pt x="35" y="53"/>
                  <a:pt x="35" y="76"/>
                </a:cubicBezTo>
                <a:cubicBezTo>
                  <a:pt x="35" y="145"/>
                  <a:pt x="35" y="145"/>
                  <a:pt x="35" y="145"/>
                </a:cubicBezTo>
                <a:cubicBezTo>
                  <a:pt x="35" y="168"/>
                  <a:pt x="54" y="187"/>
                  <a:pt x="76" y="187"/>
                </a:cubicBezTo>
                <a:cubicBezTo>
                  <a:pt x="1044" y="187"/>
                  <a:pt x="1044" y="187"/>
                  <a:pt x="1044" y="187"/>
                </a:cubicBezTo>
                <a:cubicBezTo>
                  <a:pt x="1066" y="187"/>
                  <a:pt x="1085" y="168"/>
                  <a:pt x="1085" y="145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53"/>
                  <a:pt x="1066" y="35"/>
                  <a:pt x="1044" y="35"/>
                </a:cubicBezTo>
                <a:lnTo>
                  <a:pt x="76" y="35"/>
                </a:lnTo>
                <a:close/>
              </a:path>
            </a:pathLst>
          </a:custGeom>
          <a:solidFill>
            <a:srgbClr val="7C63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67" name="íṧľï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E40FC09-DF8B-4AF3-B70B-2F69088DDE4F}"/>
              </a:ext>
            </a:extLst>
          </p:cNvPr>
          <p:cNvSpPr>
            <a:spLocks/>
          </p:cNvSpPr>
          <p:nvPr/>
        </p:nvSpPr>
        <p:spPr bwMode="auto">
          <a:xfrm>
            <a:off x="7080586" y="2655970"/>
            <a:ext cx="391765" cy="725043"/>
          </a:xfrm>
          <a:custGeom>
            <a:avLst/>
            <a:gdLst>
              <a:gd name="T0" fmla="*/ 187 w 203"/>
              <a:gd name="T1" fmla="*/ 376 h 376"/>
              <a:gd name="T2" fmla="*/ 17 w 203"/>
              <a:gd name="T3" fmla="*/ 376 h 376"/>
              <a:gd name="T4" fmla="*/ 0 w 203"/>
              <a:gd name="T5" fmla="*/ 360 h 376"/>
              <a:gd name="T6" fmla="*/ 0 w 203"/>
              <a:gd name="T7" fmla="*/ 0 h 376"/>
              <a:gd name="T8" fmla="*/ 203 w 203"/>
              <a:gd name="T9" fmla="*/ 0 h 376"/>
              <a:gd name="T10" fmla="*/ 203 w 203"/>
              <a:gd name="T11" fmla="*/ 360 h 376"/>
              <a:gd name="T12" fmla="*/ 187 w 203"/>
              <a:gd name="T13" fmla="*/ 37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3" h="376">
                <a:moveTo>
                  <a:pt x="187" y="376"/>
                </a:moveTo>
                <a:cubicBezTo>
                  <a:pt x="17" y="376"/>
                  <a:pt x="17" y="376"/>
                  <a:pt x="17" y="376"/>
                </a:cubicBezTo>
                <a:cubicBezTo>
                  <a:pt x="8" y="376"/>
                  <a:pt x="0" y="369"/>
                  <a:pt x="0" y="360"/>
                </a:cubicBezTo>
                <a:cubicBezTo>
                  <a:pt x="0" y="0"/>
                  <a:pt x="0" y="0"/>
                  <a:pt x="0" y="0"/>
                </a:cubicBezTo>
                <a:cubicBezTo>
                  <a:pt x="203" y="0"/>
                  <a:pt x="203" y="0"/>
                  <a:pt x="203" y="0"/>
                </a:cubicBezTo>
                <a:cubicBezTo>
                  <a:pt x="203" y="360"/>
                  <a:pt x="203" y="360"/>
                  <a:pt x="203" y="360"/>
                </a:cubicBezTo>
                <a:cubicBezTo>
                  <a:pt x="203" y="369"/>
                  <a:pt x="196" y="376"/>
                  <a:pt x="187" y="376"/>
                </a:cubicBezTo>
              </a:path>
            </a:pathLst>
          </a:custGeom>
          <a:solidFill>
            <a:srgbClr val="0C0B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68" name="îşľíḑ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204D638-B5F3-4CCD-B64B-7881EB15017F}"/>
              </a:ext>
            </a:extLst>
          </p:cNvPr>
          <p:cNvSpPr>
            <a:spLocks/>
          </p:cNvSpPr>
          <p:nvPr/>
        </p:nvSpPr>
        <p:spPr bwMode="auto">
          <a:xfrm>
            <a:off x="7121434" y="2691248"/>
            <a:ext cx="313783" cy="566295"/>
          </a:xfrm>
          <a:prstGeom prst="rect">
            <a:avLst/>
          </a:prstGeom>
          <a:solidFill>
            <a:srgbClr val="ED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69" name="ïš1ï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F11C5DE-B522-4326-84DF-1E56B9EA4AE5}"/>
              </a:ext>
            </a:extLst>
          </p:cNvPr>
          <p:cNvSpPr>
            <a:spLocks/>
          </p:cNvSpPr>
          <p:nvPr/>
        </p:nvSpPr>
        <p:spPr bwMode="auto">
          <a:xfrm>
            <a:off x="7121434" y="2691248"/>
            <a:ext cx="313783" cy="566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0" name="išḷïd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B532E35-EA13-46C3-A2E0-F6252F795314}"/>
              </a:ext>
            </a:extLst>
          </p:cNvPr>
          <p:cNvSpPr>
            <a:spLocks/>
          </p:cNvSpPr>
          <p:nvPr/>
        </p:nvSpPr>
        <p:spPr bwMode="auto">
          <a:xfrm>
            <a:off x="7143714" y="3381013"/>
            <a:ext cx="266438" cy="38063"/>
          </a:xfrm>
          <a:custGeom>
            <a:avLst/>
            <a:gdLst>
              <a:gd name="T0" fmla="*/ 129 w 138"/>
              <a:gd name="T1" fmla="*/ 20 h 20"/>
              <a:gd name="T2" fmla="*/ 8 w 138"/>
              <a:gd name="T3" fmla="*/ 20 h 20"/>
              <a:gd name="T4" fmla="*/ 0 w 138"/>
              <a:gd name="T5" fmla="*/ 12 h 20"/>
              <a:gd name="T6" fmla="*/ 0 w 138"/>
              <a:gd name="T7" fmla="*/ 0 h 20"/>
              <a:gd name="T8" fmla="*/ 138 w 138"/>
              <a:gd name="T9" fmla="*/ 0 h 20"/>
              <a:gd name="T10" fmla="*/ 138 w 138"/>
              <a:gd name="T11" fmla="*/ 12 h 20"/>
              <a:gd name="T12" fmla="*/ 129 w 138"/>
              <a:gd name="T13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8" h="20">
                <a:moveTo>
                  <a:pt x="129" y="20"/>
                </a:moveTo>
                <a:cubicBezTo>
                  <a:pt x="8" y="20"/>
                  <a:pt x="8" y="20"/>
                  <a:pt x="8" y="20"/>
                </a:cubicBezTo>
                <a:cubicBezTo>
                  <a:pt x="4" y="20"/>
                  <a:pt x="0" y="17"/>
                  <a:pt x="0" y="12"/>
                </a:cubicBezTo>
                <a:cubicBezTo>
                  <a:pt x="0" y="0"/>
                  <a:pt x="0" y="0"/>
                  <a:pt x="0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38" y="12"/>
                  <a:pt x="138" y="12"/>
                  <a:pt x="138" y="12"/>
                </a:cubicBezTo>
                <a:cubicBezTo>
                  <a:pt x="138" y="17"/>
                  <a:pt x="134" y="20"/>
                  <a:pt x="129" y="20"/>
                </a:cubicBezTo>
                <a:close/>
              </a:path>
            </a:pathLst>
          </a:custGeom>
          <a:solidFill>
            <a:srgbClr val="2826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1" name="ïśľí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E99E384-ADEE-42B4-9CD8-4317A7CE044E}"/>
              </a:ext>
            </a:extLst>
          </p:cNvPr>
          <p:cNvSpPr>
            <a:spLocks/>
          </p:cNvSpPr>
          <p:nvPr/>
        </p:nvSpPr>
        <p:spPr bwMode="auto">
          <a:xfrm>
            <a:off x="7269042" y="3257542"/>
            <a:ext cx="15782" cy="59415"/>
          </a:xfrm>
          <a:prstGeom prst="rect">
            <a:avLst/>
          </a:prstGeom>
          <a:solidFill>
            <a:srgbClr val="D2FF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2" name="ï$ḻi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D069E5C-DD0C-478E-87A0-C317D5865271}"/>
              </a:ext>
            </a:extLst>
          </p:cNvPr>
          <p:cNvSpPr>
            <a:spLocks/>
          </p:cNvSpPr>
          <p:nvPr/>
        </p:nvSpPr>
        <p:spPr bwMode="auto">
          <a:xfrm>
            <a:off x="7121434" y="2691248"/>
            <a:ext cx="313783" cy="50131"/>
          </a:xfrm>
          <a:prstGeom prst="rect">
            <a:avLst/>
          </a:prstGeom>
          <a:solidFill>
            <a:srgbClr val="AAA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3" name="îSļï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E554E1A-2187-42FE-A566-90BA476A51E2}"/>
              </a:ext>
            </a:extLst>
          </p:cNvPr>
          <p:cNvSpPr>
            <a:spLocks/>
          </p:cNvSpPr>
          <p:nvPr/>
        </p:nvSpPr>
        <p:spPr bwMode="auto">
          <a:xfrm>
            <a:off x="7121434" y="2691248"/>
            <a:ext cx="313783" cy="5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4" name="iṥḻïd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E0F7A67-AED7-45B0-87B6-B8F62DE4BCA3}"/>
              </a:ext>
            </a:extLst>
          </p:cNvPr>
          <p:cNvSpPr>
            <a:spLocks/>
          </p:cNvSpPr>
          <p:nvPr/>
        </p:nvSpPr>
        <p:spPr bwMode="auto">
          <a:xfrm>
            <a:off x="11069719" y="2655970"/>
            <a:ext cx="391765" cy="725043"/>
          </a:xfrm>
          <a:custGeom>
            <a:avLst/>
            <a:gdLst>
              <a:gd name="T0" fmla="*/ 186 w 203"/>
              <a:gd name="T1" fmla="*/ 376 h 376"/>
              <a:gd name="T2" fmla="*/ 16 w 203"/>
              <a:gd name="T3" fmla="*/ 376 h 376"/>
              <a:gd name="T4" fmla="*/ 0 w 203"/>
              <a:gd name="T5" fmla="*/ 360 h 376"/>
              <a:gd name="T6" fmla="*/ 0 w 203"/>
              <a:gd name="T7" fmla="*/ 0 h 376"/>
              <a:gd name="T8" fmla="*/ 203 w 203"/>
              <a:gd name="T9" fmla="*/ 0 h 376"/>
              <a:gd name="T10" fmla="*/ 203 w 203"/>
              <a:gd name="T11" fmla="*/ 360 h 376"/>
              <a:gd name="T12" fmla="*/ 186 w 203"/>
              <a:gd name="T13" fmla="*/ 37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3" h="376">
                <a:moveTo>
                  <a:pt x="186" y="376"/>
                </a:moveTo>
                <a:cubicBezTo>
                  <a:pt x="16" y="376"/>
                  <a:pt x="16" y="376"/>
                  <a:pt x="16" y="376"/>
                </a:cubicBezTo>
                <a:cubicBezTo>
                  <a:pt x="7" y="376"/>
                  <a:pt x="0" y="369"/>
                  <a:pt x="0" y="360"/>
                </a:cubicBezTo>
                <a:cubicBezTo>
                  <a:pt x="0" y="0"/>
                  <a:pt x="0" y="0"/>
                  <a:pt x="0" y="0"/>
                </a:cubicBezTo>
                <a:cubicBezTo>
                  <a:pt x="203" y="0"/>
                  <a:pt x="203" y="0"/>
                  <a:pt x="203" y="0"/>
                </a:cubicBezTo>
                <a:cubicBezTo>
                  <a:pt x="203" y="360"/>
                  <a:pt x="203" y="360"/>
                  <a:pt x="203" y="360"/>
                </a:cubicBezTo>
                <a:cubicBezTo>
                  <a:pt x="203" y="369"/>
                  <a:pt x="195" y="376"/>
                  <a:pt x="186" y="376"/>
                </a:cubicBezTo>
              </a:path>
            </a:pathLst>
          </a:custGeom>
          <a:solidFill>
            <a:srgbClr val="0C0B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5" name="işļí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F62A0C4-F394-49C2-8CE6-EB5BF645EBBB}"/>
              </a:ext>
            </a:extLst>
          </p:cNvPr>
          <p:cNvSpPr>
            <a:spLocks/>
          </p:cNvSpPr>
          <p:nvPr/>
        </p:nvSpPr>
        <p:spPr bwMode="auto">
          <a:xfrm>
            <a:off x="11110567" y="2691248"/>
            <a:ext cx="311927" cy="566295"/>
          </a:xfrm>
          <a:prstGeom prst="rect">
            <a:avLst/>
          </a:prstGeom>
          <a:solidFill>
            <a:srgbClr val="ED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6" name="iṣḷi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726125F-BD05-4292-B364-BDCC18F42BCC}"/>
              </a:ext>
            </a:extLst>
          </p:cNvPr>
          <p:cNvSpPr>
            <a:spLocks/>
          </p:cNvSpPr>
          <p:nvPr/>
        </p:nvSpPr>
        <p:spPr bwMode="auto">
          <a:xfrm>
            <a:off x="11110567" y="2691248"/>
            <a:ext cx="311927" cy="566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7" name="ïṡlí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19F10C0-7506-441E-82B1-C6A20C1EAAC3}"/>
              </a:ext>
            </a:extLst>
          </p:cNvPr>
          <p:cNvSpPr>
            <a:spLocks/>
          </p:cNvSpPr>
          <p:nvPr/>
        </p:nvSpPr>
        <p:spPr bwMode="auto">
          <a:xfrm>
            <a:off x="11131918" y="3381013"/>
            <a:ext cx="265509" cy="38063"/>
          </a:xfrm>
          <a:custGeom>
            <a:avLst/>
            <a:gdLst>
              <a:gd name="T0" fmla="*/ 130 w 138"/>
              <a:gd name="T1" fmla="*/ 20 h 20"/>
              <a:gd name="T2" fmla="*/ 9 w 138"/>
              <a:gd name="T3" fmla="*/ 20 h 20"/>
              <a:gd name="T4" fmla="*/ 0 w 138"/>
              <a:gd name="T5" fmla="*/ 12 h 20"/>
              <a:gd name="T6" fmla="*/ 0 w 138"/>
              <a:gd name="T7" fmla="*/ 0 h 20"/>
              <a:gd name="T8" fmla="*/ 138 w 138"/>
              <a:gd name="T9" fmla="*/ 0 h 20"/>
              <a:gd name="T10" fmla="*/ 138 w 138"/>
              <a:gd name="T11" fmla="*/ 12 h 20"/>
              <a:gd name="T12" fmla="*/ 130 w 138"/>
              <a:gd name="T13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8" h="20">
                <a:moveTo>
                  <a:pt x="130" y="20"/>
                </a:moveTo>
                <a:cubicBezTo>
                  <a:pt x="9" y="20"/>
                  <a:pt x="9" y="20"/>
                  <a:pt x="9" y="20"/>
                </a:cubicBezTo>
                <a:cubicBezTo>
                  <a:pt x="4" y="20"/>
                  <a:pt x="0" y="17"/>
                  <a:pt x="0" y="12"/>
                </a:cubicBezTo>
                <a:cubicBezTo>
                  <a:pt x="0" y="0"/>
                  <a:pt x="0" y="0"/>
                  <a:pt x="0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38" y="12"/>
                  <a:pt x="138" y="12"/>
                  <a:pt x="138" y="12"/>
                </a:cubicBezTo>
                <a:cubicBezTo>
                  <a:pt x="138" y="17"/>
                  <a:pt x="134" y="20"/>
                  <a:pt x="130" y="20"/>
                </a:cubicBezTo>
                <a:close/>
              </a:path>
            </a:pathLst>
          </a:custGeom>
          <a:solidFill>
            <a:srgbClr val="2826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8" name="íṧľíḍ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41C087B-26D8-445E-940D-F55E8CB165DE}"/>
              </a:ext>
            </a:extLst>
          </p:cNvPr>
          <p:cNvSpPr>
            <a:spLocks/>
          </p:cNvSpPr>
          <p:nvPr/>
        </p:nvSpPr>
        <p:spPr bwMode="auto">
          <a:xfrm>
            <a:off x="11257246" y="3257542"/>
            <a:ext cx="14854" cy="59415"/>
          </a:xfrm>
          <a:prstGeom prst="rect">
            <a:avLst/>
          </a:prstGeom>
          <a:solidFill>
            <a:srgbClr val="D2FF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9" name="îSḷï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FCDAAC4-BBC6-49AE-8809-BAA0946CF346}"/>
              </a:ext>
            </a:extLst>
          </p:cNvPr>
          <p:cNvSpPr>
            <a:spLocks/>
          </p:cNvSpPr>
          <p:nvPr/>
        </p:nvSpPr>
        <p:spPr bwMode="auto">
          <a:xfrm>
            <a:off x="11110567" y="2691248"/>
            <a:ext cx="311927" cy="50131"/>
          </a:xfrm>
          <a:prstGeom prst="rect">
            <a:avLst/>
          </a:prstGeom>
          <a:solidFill>
            <a:srgbClr val="AAAA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0" name="íSli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CCE6174-BB30-437E-84FA-F8B3364E5B1F}"/>
              </a:ext>
            </a:extLst>
          </p:cNvPr>
          <p:cNvSpPr>
            <a:spLocks/>
          </p:cNvSpPr>
          <p:nvPr/>
        </p:nvSpPr>
        <p:spPr bwMode="auto">
          <a:xfrm>
            <a:off x="11110567" y="2691248"/>
            <a:ext cx="311927" cy="5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1" name="îṥľïď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0191663-5758-401B-A9D0-2426B198064D}"/>
              </a:ext>
            </a:extLst>
          </p:cNvPr>
          <p:cNvSpPr>
            <a:spLocks/>
          </p:cNvSpPr>
          <p:nvPr/>
        </p:nvSpPr>
        <p:spPr bwMode="auto">
          <a:xfrm>
            <a:off x="8441553" y="3571325"/>
            <a:ext cx="1589340" cy="114188"/>
          </a:xfrm>
          <a:custGeom>
            <a:avLst/>
            <a:gdLst>
              <a:gd name="T0" fmla="*/ 0 w 1712"/>
              <a:gd name="T1" fmla="*/ 123 h 123"/>
              <a:gd name="T2" fmla="*/ 1712 w 1712"/>
              <a:gd name="T3" fmla="*/ 123 h 123"/>
              <a:gd name="T4" fmla="*/ 1583 w 1712"/>
              <a:gd name="T5" fmla="*/ 0 h 123"/>
              <a:gd name="T6" fmla="*/ 129 w 1712"/>
              <a:gd name="T7" fmla="*/ 0 h 123"/>
              <a:gd name="T8" fmla="*/ 0 w 1712"/>
              <a:gd name="T9" fmla="*/ 12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12" h="123">
                <a:moveTo>
                  <a:pt x="0" y="123"/>
                </a:moveTo>
                <a:lnTo>
                  <a:pt x="1712" y="123"/>
                </a:lnTo>
                <a:lnTo>
                  <a:pt x="1583" y="0"/>
                </a:lnTo>
                <a:lnTo>
                  <a:pt x="129" y="0"/>
                </a:lnTo>
                <a:lnTo>
                  <a:pt x="0" y="123"/>
                </a:lnTo>
                <a:close/>
              </a:path>
            </a:pathLst>
          </a:custGeom>
          <a:solidFill>
            <a:srgbClr val="0C0B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2" name="ïṩḻï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D595FF4-5AC7-464F-95D1-1916467141C9}"/>
              </a:ext>
            </a:extLst>
          </p:cNvPr>
          <p:cNvSpPr>
            <a:spLocks/>
          </p:cNvSpPr>
          <p:nvPr/>
        </p:nvSpPr>
        <p:spPr bwMode="auto">
          <a:xfrm>
            <a:off x="8507465" y="3592677"/>
            <a:ext cx="1457514" cy="71483"/>
          </a:xfrm>
          <a:custGeom>
            <a:avLst/>
            <a:gdLst>
              <a:gd name="T0" fmla="*/ 0 w 1570"/>
              <a:gd name="T1" fmla="*/ 77 h 77"/>
              <a:gd name="T2" fmla="*/ 83 w 1570"/>
              <a:gd name="T3" fmla="*/ 0 h 77"/>
              <a:gd name="T4" fmla="*/ 1487 w 1570"/>
              <a:gd name="T5" fmla="*/ 0 h 77"/>
              <a:gd name="T6" fmla="*/ 1570 w 1570"/>
              <a:gd name="T7" fmla="*/ 77 h 77"/>
              <a:gd name="T8" fmla="*/ 0 w 1570"/>
              <a:gd name="T9" fmla="*/ 77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70" h="77">
                <a:moveTo>
                  <a:pt x="0" y="77"/>
                </a:moveTo>
                <a:lnTo>
                  <a:pt x="83" y="0"/>
                </a:lnTo>
                <a:lnTo>
                  <a:pt x="1487" y="0"/>
                </a:lnTo>
                <a:lnTo>
                  <a:pt x="1570" y="77"/>
                </a:lnTo>
                <a:lnTo>
                  <a:pt x="0" y="77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3" name="ïş1î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9D14BD0-810C-4F02-A5AD-B8EED9DF3EC6}"/>
              </a:ext>
            </a:extLst>
          </p:cNvPr>
          <p:cNvSpPr>
            <a:spLocks/>
          </p:cNvSpPr>
          <p:nvPr/>
        </p:nvSpPr>
        <p:spPr bwMode="auto">
          <a:xfrm>
            <a:off x="9232509" y="3578752"/>
            <a:ext cx="7427" cy="96549"/>
          </a:xfrm>
          <a:prstGeom prst="rect">
            <a:avLst/>
          </a:prstGeom>
          <a:solidFill>
            <a:srgbClr val="0C0B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4" name="ïṣļîď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374962D-6A86-4775-B352-2BA1BE54DCD7}"/>
              </a:ext>
            </a:extLst>
          </p:cNvPr>
          <p:cNvSpPr>
            <a:spLocks/>
          </p:cNvSpPr>
          <p:nvPr/>
        </p:nvSpPr>
        <p:spPr bwMode="auto">
          <a:xfrm>
            <a:off x="9232509" y="3578752"/>
            <a:ext cx="7427" cy="96549"/>
          </a:xfrm>
          <a:custGeom>
            <a:avLst/>
            <a:gdLst>
              <a:gd name="T0" fmla="*/ 8 w 8"/>
              <a:gd name="T1" fmla="*/ 104 h 104"/>
              <a:gd name="T2" fmla="*/ 8 w 8"/>
              <a:gd name="T3" fmla="*/ 0 h 104"/>
              <a:gd name="T4" fmla="*/ 0 w 8"/>
              <a:gd name="T5" fmla="*/ 0 h 104"/>
              <a:gd name="T6" fmla="*/ 0 w 8"/>
              <a:gd name="T7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" h="104">
                <a:moveTo>
                  <a:pt x="8" y="104"/>
                </a:moveTo>
                <a:lnTo>
                  <a:pt x="8" y="0"/>
                </a:lnTo>
                <a:lnTo>
                  <a:pt x="0" y="0"/>
                </a:lnTo>
                <a:lnTo>
                  <a:pt x="0" y="10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5" name="íṡḻi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088F600-BA88-4266-8AC0-BAA05DB4A318}"/>
              </a:ext>
            </a:extLst>
          </p:cNvPr>
          <p:cNvSpPr>
            <a:spLocks/>
          </p:cNvSpPr>
          <p:nvPr/>
        </p:nvSpPr>
        <p:spPr bwMode="auto">
          <a:xfrm>
            <a:off x="9149885" y="3578752"/>
            <a:ext cx="18567" cy="98405"/>
          </a:xfrm>
          <a:custGeom>
            <a:avLst/>
            <a:gdLst>
              <a:gd name="T0" fmla="*/ 8 w 20"/>
              <a:gd name="T1" fmla="*/ 106 h 106"/>
              <a:gd name="T2" fmla="*/ 20 w 20"/>
              <a:gd name="T3" fmla="*/ 3 h 106"/>
              <a:gd name="T4" fmla="*/ 12 w 20"/>
              <a:gd name="T5" fmla="*/ 0 h 106"/>
              <a:gd name="T6" fmla="*/ 0 w 20"/>
              <a:gd name="T7" fmla="*/ 104 h 106"/>
              <a:gd name="T8" fmla="*/ 8 w 20"/>
              <a:gd name="T9" fmla="*/ 10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106">
                <a:moveTo>
                  <a:pt x="8" y="106"/>
                </a:moveTo>
                <a:lnTo>
                  <a:pt x="20" y="3"/>
                </a:lnTo>
                <a:lnTo>
                  <a:pt x="12" y="0"/>
                </a:lnTo>
                <a:lnTo>
                  <a:pt x="0" y="104"/>
                </a:lnTo>
                <a:lnTo>
                  <a:pt x="8" y="106"/>
                </a:lnTo>
                <a:close/>
              </a:path>
            </a:pathLst>
          </a:custGeom>
          <a:solidFill>
            <a:srgbClr val="0C0B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6" name="îṣ1í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F4A5E2A-2732-43E0-9C3B-06F6AD45CB8C}"/>
              </a:ext>
            </a:extLst>
          </p:cNvPr>
          <p:cNvSpPr>
            <a:spLocks/>
          </p:cNvSpPr>
          <p:nvPr/>
        </p:nvSpPr>
        <p:spPr bwMode="auto">
          <a:xfrm>
            <a:off x="9149885" y="3578752"/>
            <a:ext cx="18567" cy="98405"/>
          </a:xfrm>
          <a:custGeom>
            <a:avLst/>
            <a:gdLst>
              <a:gd name="T0" fmla="*/ 8 w 20"/>
              <a:gd name="T1" fmla="*/ 106 h 106"/>
              <a:gd name="T2" fmla="*/ 20 w 20"/>
              <a:gd name="T3" fmla="*/ 3 h 106"/>
              <a:gd name="T4" fmla="*/ 12 w 20"/>
              <a:gd name="T5" fmla="*/ 0 h 106"/>
              <a:gd name="T6" fmla="*/ 0 w 20"/>
              <a:gd name="T7" fmla="*/ 10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" h="106">
                <a:moveTo>
                  <a:pt x="8" y="106"/>
                </a:moveTo>
                <a:lnTo>
                  <a:pt x="20" y="3"/>
                </a:lnTo>
                <a:lnTo>
                  <a:pt x="12" y="0"/>
                </a:lnTo>
                <a:lnTo>
                  <a:pt x="0" y="10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7" name="ïṥḻí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EF37BB8-6794-4A2D-B598-95928BE57326}"/>
              </a:ext>
            </a:extLst>
          </p:cNvPr>
          <p:cNvSpPr>
            <a:spLocks/>
          </p:cNvSpPr>
          <p:nvPr/>
        </p:nvSpPr>
        <p:spPr bwMode="auto">
          <a:xfrm>
            <a:off x="9068190" y="3578752"/>
            <a:ext cx="28779" cy="98405"/>
          </a:xfrm>
          <a:custGeom>
            <a:avLst/>
            <a:gdLst>
              <a:gd name="T0" fmla="*/ 9 w 31"/>
              <a:gd name="T1" fmla="*/ 106 h 106"/>
              <a:gd name="T2" fmla="*/ 31 w 31"/>
              <a:gd name="T3" fmla="*/ 3 h 106"/>
              <a:gd name="T4" fmla="*/ 23 w 31"/>
              <a:gd name="T5" fmla="*/ 0 h 106"/>
              <a:gd name="T6" fmla="*/ 0 w 31"/>
              <a:gd name="T7" fmla="*/ 104 h 106"/>
              <a:gd name="T8" fmla="*/ 9 w 31"/>
              <a:gd name="T9" fmla="*/ 10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106">
                <a:moveTo>
                  <a:pt x="9" y="106"/>
                </a:moveTo>
                <a:lnTo>
                  <a:pt x="31" y="3"/>
                </a:lnTo>
                <a:lnTo>
                  <a:pt x="23" y="0"/>
                </a:lnTo>
                <a:lnTo>
                  <a:pt x="0" y="104"/>
                </a:lnTo>
                <a:lnTo>
                  <a:pt x="9" y="106"/>
                </a:lnTo>
                <a:close/>
              </a:path>
            </a:pathLst>
          </a:custGeom>
          <a:solidFill>
            <a:srgbClr val="0C0B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8" name="ïŝḷïď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DD1C462-A542-4F6E-82C9-B41D1243F882}"/>
              </a:ext>
            </a:extLst>
          </p:cNvPr>
          <p:cNvSpPr>
            <a:spLocks/>
          </p:cNvSpPr>
          <p:nvPr/>
        </p:nvSpPr>
        <p:spPr bwMode="auto">
          <a:xfrm>
            <a:off x="9068190" y="3578752"/>
            <a:ext cx="28779" cy="98405"/>
          </a:xfrm>
          <a:custGeom>
            <a:avLst/>
            <a:gdLst>
              <a:gd name="T0" fmla="*/ 9 w 31"/>
              <a:gd name="T1" fmla="*/ 106 h 106"/>
              <a:gd name="T2" fmla="*/ 31 w 31"/>
              <a:gd name="T3" fmla="*/ 3 h 106"/>
              <a:gd name="T4" fmla="*/ 23 w 31"/>
              <a:gd name="T5" fmla="*/ 0 h 106"/>
              <a:gd name="T6" fmla="*/ 0 w 31"/>
              <a:gd name="T7" fmla="*/ 10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" h="106">
                <a:moveTo>
                  <a:pt x="9" y="106"/>
                </a:moveTo>
                <a:lnTo>
                  <a:pt x="31" y="3"/>
                </a:lnTo>
                <a:lnTo>
                  <a:pt x="23" y="0"/>
                </a:lnTo>
                <a:lnTo>
                  <a:pt x="0" y="10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9" name="íṣļiḋ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55DF861-9BE5-4B4E-8412-2EA6B9188FA6}"/>
              </a:ext>
            </a:extLst>
          </p:cNvPr>
          <p:cNvSpPr>
            <a:spLocks/>
          </p:cNvSpPr>
          <p:nvPr/>
        </p:nvSpPr>
        <p:spPr bwMode="auto">
          <a:xfrm>
            <a:off x="8985566" y="3578752"/>
            <a:ext cx="38991" cy="98405"/>
          </a:xfrm>
          <a:custGeom>
            <a:avLst/>
            <a:gdLst>
              <a:gd name="T0" fmla="*/ 8 w 42"/>
              <a:gd name="T1" fmla="*/ 106 h 106"/>
              <a:gd name="T2" fmla="*/ 42 w 42"/>
              <a:gd name="T3" fmla="*/ 3 h 106"/>
              <a:gd name="T4" fmla="*/ 35 w 42"/>
              <a:gd name="T5" fmla="*/ 0 h 106"/>
              <a:gd name="T6" fmla="*/ 0 w 42"/>
              <a:gd name="T7" fmla="*/ 104 h 106"/>
              <a:gd name="T8" fmla="*/ 8 w 42"/>
              <a:gd name="T9" fmla="*/ 10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106">
                <a:moveTo>
                  <a:pt x="8" y="106"/>
                </a:moveTo>
                <a:lnTo>
                  <a:pt x="42" y="3"/>
                </a:lnTo>
                <a:lnTo>
                  <a:pt x="35" y="0"/>
                </a:lnTo>
                <a:lnTo>
                  <a:pt x="0" y="104"/>
                </a:lnTo>
                <a:lnTo>
                  <a:pt x="8" y="106"/>
                </a:lnTo>
                <a:close/>
              </a:path>
            </a:pathLst>
          </a:custGeom>
          <a:solidFill>
            <a:srgbClr val="0C0B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90" name="išḷî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57B7488-BEC9-4A3C-AB84-EECC5805B1B4}"/>
              </a:ext>
            </a:extLst>
          </p:cNvPr>
          <p:cNvSpPr>
            <a:spLocks/>
          </p:cNvSpPr>
          <p:nvPr/>
        </p:nvSpPr>
        <p:spPr bwMode="auto">
          <a:xfrm>
            <a:off x="8985566" y="3578752"/>
            <a:ext cx="38991" cy="98405"/>
          </a:xfrm>
          <a:custGeom>
            <a:avLst/>
            <a:gdLst>
              <a:gd name="T0" fmla="*/ 8 w 42"/>
              <a:gd name="T1" fmla="*/ 106 h 106"/>
              <a:gd name="T2" fmla="*/ 42 w 42"/>
              <a:gd name="T3" fmla="*/ 3 h 106"/>
              <a:gd name="T4" fmla="*/ 35 w 42"/>
              <a:gd name="T5" fmla="*/ 0 h 106"/>
              <a:gd name="T6" fmla="*/ 0 w 42"/>
              <a:gd name="T7" fmla="*/ 10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" h="106">
                <a:moveTo>
                  <a:pt x="8" y="106"/>
                </a:moveTo>
                <a:lnTo>
                  <a:pt x="42" y="3"/>
                </a:lnTo>
                <a:lnTo>
                  <a:pt x="35" y="0"/>
                </a:lnTo>
                <a:lnTo>
                  <a:pt x="0" y="10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91" name="ïṣḷïḋ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D48DB88-640B-49D2-956A-58D6847810F2}"/>
              </a:ext>
            </a:extLst>
          </p:cNvPr>
          <p:cNvSpPr>
            <a:spLocks/>
          </p:cNvSpPr>
          <p:nvPr/>
        </p:nvSpPr>
        <p:spPr bwMode="auto">
          <a:xfrm>
            <a:off x="8904800" y="3578752"/>
            <a:ext cx="48274" cy="98405"/>
          </a:xfrm>
          <a:custGeom>
            <a:avLst/>
            <a:gdLst>
              <a:gd name="T0" fmla="*/ 6 w 52"/>
              <a:gd name="T1" fmla="*/ 106 h 106"/>
              <a:gd name="T2" fmla="*/ 52 w 52"/>
              <a:gd name="T3" fmla="*/ 3 h 106"/>
              <a:gd name="T4" fmla="*/ 45 w 52"/>
              <a:gd name="T5" fmla="*/ 0 h 106"/>
              <a:gd name="T6" fmla="*/ 0 w 52"/>
              <a:gd name="T7" fmla="*/ 104 h 106"/>
              <a:gd name="T8" fmla="*/ 6 w 52"/>
              <a:gd name="T9" fmla="*/ 10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106">
                <a:moveTo>
                  <a:pt x="6" y="106"/>
                </a:moveTo>
                <a:lnTo>
                  <a:pt x="52" y="3"/>
                </a:lnTo>
                <a:lnTo>
                  <a:pt x="45" y="0"/>
                </a:lnTo>
                <a:lnTo>
                  <a:pt x="0" y="104"/>
                </a:lnTo>
                <a:lnTo>
                  <a:pt x="6" y="106"/>
                </a:lnTo>
                <a:close/>
              </a:path>
            </a:pathLst>
          </a:custGeom>
          <a:solidFill>
            <a:srgbClr val="0C0B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92" name="îśliď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ED4A220-42D4-4F1C-8942-E2FA590626E7}"/>
              </a:ext>
            </a:extLst>
          </p:cNvPr>
          <p:cNvSpPr>
            <a:spLocks/>
          </p:cNvSpPr>
          <p:nvPr/>
        </p:nvSpPr>
        <p:spPr bwMode="auto">
          <a:xfrm>
            <a:off x="8904800" y="3578752"/>
            <a:ext cx="48274" cy="98405"/>
          </a:xfrm>
          <a:custGeom>
            <a:avLst/>
            <a:gdLst>
              <a:gd name="T0" fmla="*/ 6 w 52"/>
              <a:gd name="T1" fmla="*/ 106 h 106"/>
              <a:gd name="T2" fmla="*/ 52 w 52"/>
              <a:gd name="T3" fmla="*/ 3 h 106"/>
              <a:gd name="T4" fmla="*/ 45 w 52"/>
              <a:gd name="T5" fmla="*/ 0 h 106"/>
              <a:gd name="T6" fmla="*/ 0 w 52"/>
              <a:gd name="T7" fmla="*/ 10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2" h="106">
                <a:moveTo>
                  <a:pt x="6" y="106"/>
                </a:moveTo>
                <a:lnTo>
                  <a:pt x="52" y="3"/>
                </a:lnTo>
                <a:lnTo>
                  <a:pt x="45" y="0"/>
                </a:lnTo>
                <a:lnTo>
                  <a:pt x="0" y="10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93" name="íṩ1î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D91C378-2098-4F40-BDD8-6740BD329D79}"/>
              </a:ext>
            </a:extLst>
          </p:cNvPr>
          <p:cNvSpPr>
            <a:spLocks/>
          </p:cNvSpPr>
          <p:nvPr/>
        </p:nvSpPr>
        <p:spPr bwMode="auto">
          <a:xfrm>
            <a:off x="8821249" y="3576895"/>
            <a:ext cx="60343" cy="100262"/>
          </a:xfrm>
          <a:custGeom>
            <a:avLst/>
            <a:gdLst>
              <a:gd name="T0" fmla="*/ 9 w 65"/>
              <a:gd name="T1" fmla="*/ 108 h 108"/>
              <a:gd name="T2" fmla="*/ 65 w 65"/>
              <a:gd name="T3" fmla="*/ 5 h 108"/>
              <a:gd name="T4" fmla="*/ 59 w 65"/>
              <a:gd name="T5" fmla="*/ 0 h 108"/>
              <a:gd name="T6" fmla="*/ 0 w 65"/>
              <a:gd name="T7" fmla="*/ 104 h 108"/>
              <a:gd name="T8" fmla="*/ 9 w 65"/>
              <a:gd name="T9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108">
                <a:moveTo>
                  <a:pt x="9" y="108"/>
                </a:moveTo>
                <a:lnTo>
                  <a:pt x="65" y="5"/>
                </a:lnTo>
                <a:lnTo>
                  <a:pt x="59" y="0"/>
                </a:lnTo>
                <a:lnTo>
                  <a:pt x="0" y="104"/>
                </a:lnTo>
                <a:lnTo>
                  <a:pt x="9" y="108"/>
                </a:lnTo>
                <a:close/>
              </a:path>
            </a:pathLst>
          </a:custGeom>
          <a:solidFill>
            <a:srgbClr val="0C0B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94" name="ïṩľíḓ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755BA7C-5777-4336-8922-9AE237DEB6AC}"/>
              </a:ext>
            </a:extLst>
          </p:cNvPr>
          <p:cNvSpPr>
            <a:spLocks/>
          </p:cNvSpPr>
          <p:nvPr/>
        </p:nvSpPr>
        <p:spPr bwMode="auto">
          <a:xfrm>
            <a:off x="8821249" y="3576895"/>
            <a:ext cx="60343" cy="100262"/>
          </a:xfrm>
          <a:custGeom>
            <a:avLst/>
            <a:gdLst>
              <a:gd name="T0" fmla="*/ 9 w 65"/>
              <a:gd name="T1" fmla="*/ 108 h 108"/>
              <a:gd name="T2" fmla="*/ 65 w 65"/>
              <a:gd name="T3" fmla="*/ 5 h 108"/>
              <a:gd name="T4" fmla="*/ 59 w 65"/>
              <a:gd name="T5" fmla="*/ 0 h 108"/>
              <a:gd name="T6" fmla="*/ 0 w 65"/>
              <a:gd name="T7" fmla="*/ 104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5" h="108">
                <a:moveTo>
                  <a:pt x="9" y="108"/>
                </a:moveTo>
                <a:lnTo>
                  <a:pt x="65" y="5"/>
                </a:lnTo>
                <a:lnTo>
                  <a:pt x="59" y="0"/>
                </a:lnTo>
                <a:lnTo>
                  <a:pt x="0" y="10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95" name="îṩlî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66CEEC0-DA69-4C03-A40C-1452710F75C2}"/>
              </a:ext>
            </a:extLst>
          </p:cNvPr>
          <p:cNvSpPr>
            <a:spLocks/>
          </p:cNvSpPr>
          <p:nvPr/>
        </p:nvSpPr>
        <p:spPr bwMode="auto">
          <a:xfrm>
            <a:off x="8740481" y="3576895"/>
            <a:ext cx="69627" cy="102119"/>
          </a:xfrm>
          <a:custGeom>
            <a:avLst/>
            <a:gdLst>
              <a:gd name="T0" fmla="*/ 6 w 75"/>
              <a:gd name="T1" fmla="*/ 110 h 110"/>
              <a:gd name="T2" fmla="*/ 75 w 75"/>
              <a:gd name="T3" fmla="*/ 5 h 110"/>
              <a:gd name="T4" fmla="*/ 67 w 75"/>
              <a:gd name="T5" fmla="*/ 0 h 110"/>
              <a:gd name="T6" fmla="*/ 0 w 75"/>
              <a:gd name="T7" fmla="*/ 104 h 110"/>
              <a:gd name="T8" fmla="*/ 6 w 75"/>
              <a:gd name="T9" fmla="*/ 11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110">
                <a:moveTo>
                  <a:pt x="6" y="110"/>
                </a:moveTo>
                <a:lnTo>
                  <a:pt x="75" y="5"/>
                </a:lnTo>
                <a:lnTo>
                  <a:pt x="67" y="0"/>
                </a:lnTo>
                <a:lnTo>
                  <a:pt x="0" y="104"/>
                </a:lnTo>
                <a:lnTo>
                  <a:pt x="6" y="110"/>
                </a:lnTo>
                <a:close/>
              </a:path>
            </a:pathLst>
          </a:custGeom>
          <a:solidFill>
            <a:srgbClr val="0C0B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96" name="is1í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CAC9EF9-D7CC-4B52-8D58-944D8EFD27E9}"/>
              </a:ext>
            </a:extLst>
          </p:cNvPr>
          <p:cNvSpPr>
            <a:spLocks/>
          </p:cNvSpPr>
          <p:nvPr/>
        </p:nvSpPr>
        <p:spPr bwMode="auto">
          <a:xfrm>
            <a:off x="8740481" y="3576895"/>
            <a:ext cx="69627" cy="102119"/>
          </a:xfrm>
          <a:custGeom>
            <a:avLst/>
            <a:gdLst>
              <a:gd name="T0" fmla="*/ 6 w 75"/>
              <a:gd name="T1" fmla="*/ 110 h 110"/>
              <a:gd name="T2" fmla="*/ 75 w 75"/>
              <a:gd name="T3" fmla="*/ 5 h 110"/>
              <a:gd name="T4" fmla="*/ 67 w 75"/>
              <a:gd name="T5" fmla="*/ 0 h 110"/>
              <a:gd name="T6" fmla="*/ 0 w 75"/>
              <a:gd name="T7" fmla="*/ 104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5" h="110">
                <a:moveTo>
                  <a:pt x="6" y="110"/>
                </a:moveTo>
                <a:lnTo>
                  <a:pt x="75" y="5"/>
                </a:lnTo>
                <a:lnTo>
                  <a:pt x="67" y="0"/>
                </a:lnTo>
                <a:lnTo>
                  <a:pt x="0" y="10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97" name="isľiḋ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EF418A0-B89E-4D6C-9295-D5A6AD8795C7}"/>
              </a:ext>
            </a:extLst>
          </p:cNvPr>
          <p:cNvSpPr>
            <a:spLocks/>
          </p:cNvSpPr>
          <p:nvPr/>
        </p:nvSpPr>
        <p:spPr bwMode="auto">
          <a:xfrm>
            <a:off x="8657858" y="3576895"/>
            <a:ext cx="80767" cy="102119"/>
          </a:xfrm>
          <a:custGeom>
            <a:avLst/>
            <a:gdLst>
              <a:gd name="T0" fmla="*/ 6 w 87"/>
              <a:gd name="T1" fmla="*/ 110 h 110"/>
              <a:gd name="T2" fmla="*/ 87 w 87"/>
              <a:gd name="T3" fmla="*/ 7 h 110"/>
              <a:gd name="T4" fmla="*/ 79 w 87"/>
              <a:gd name="T5" fmla="*/ 0 h 110"/>
              <a:gd name="T6" fmla="*/ 0 w 87"/>
              <a:gd name="T7" fmla="*/ 104 h 110"/>
              <a:gd name="T8" fmla="*/ 6 w 87"/>
              <a:gd name="T9" fmla="*/ 11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110">
                <a:moveTo>
                  <a:pt x="6" y="110"/>
                </a:moveTo>
                <a:lnTo>
                  <a:pt x="87" y="7"/>
                </a:lnTo>
                <a:lnTo>
                  <a:pt x="79" y="0"/>
                </a:lnTo>
                <a:lnTo>
                  <a:pt x="0" y="104"/>
                </a:lnTo>
                <a:lnTo>
                  <a:pt x="6" y="110"/>
                </a:lnTo>
                <a:close/>
              </a:path>
            </a:pathLst>
          </a:custGeom>
          <a:solidFill>
            <a:srgbClr val="0C0B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98" name="íśḷî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B97EEB6-A80F-4518-B153-3A1C475983AB}"/>
              </a:ext>
            </a:extLst>
          </p:cNvPr>
          <p:cNvSpPr>
            <a:spLocks/>
          </p:cNvSpPr>
          <p:nvPr/>
        </p:nvSpPr>
        <p:spPr bwMode="auto">
          <a:xfrm>
            <a:off x="8657858" y="3576895"/>
            <a:ext cx="80767" cy="102119"/>
          </a:xfrm>
          <a:custGeom>
            <a:avLst/>
            <a:gdLst>
              <a:gd name="T0" fmla="*/ 6 w 87"/>
              <a:gd name="T1" fmla="*/ 110 h 110"/>
              <a:gd name="T2" fmla="*/ 87 w 87"/>
              <a:gd name="T3" fmla="*/ 7 h 110"/>
              <a:gd name="T4" fmla="*/ 79 w 87"/>
              <a:gd name="T5" fmla="*/ 0 h 110"/>
              <a:gd name="T6" fmla="*/ 0 w 87"/>
              <a:gd name="T7" fmla="*/ 104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7" h="110">
                <a:moveTo>
                  <a:pt x="6" y="110"/>
                </a:moveTo>
                <a:lnTo>
                  <a:pt x="87" y="7"/>
                </a:lnTo>
                <a:lnTo>
                  <a:pt x="79" y="0"/>
                </a:lnTo>
                <a:lnTo>
                  <a:pt x="0" y="10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99" name="îṥ1î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1C0497E-8723-4E77-9243-FBC21FE1058D}"/>
              </a:ext>
            </a:extLst>
          </p:cNvPr>
          <p:cNvSpPr>
            <a:spLocks/>
          </p:cNvSpPr>
          <p:nvPr/>
        </p:nvSpPr>
        <p:spPr bwMode="auto">
          <a:xfrm>
            <a:off x="8577091" y="3576895"/>
            <a:ext cx="88194" cy="102119"/>
          </a:xfrm>
          <a:custGeom>
            <a:avLst/>
            <a:gdLst>
              <a:gd name="T0" fmla="*/ 6 w 95"/>
              <a:gd name="T1" fmla="*/ 110 h 110"/>
              <a:gd name="T2" fmla="*/ 95 w 95"/>
              <a:gd name="T3" fmla="*/ 7 h 110"/>
              <a:gd name="T4" fmla="*/ 89 w 95"/>
              <a:gd name="T5" fmla="*/ 0 h 110"/>
              <a:gd name="T6" fmla="*/ 0 w 95"/>
              <a:gd name="T7" fmla="*/ 104 h 110"/>
              <a:gd name="T8" fmla="*/ 6 w 95"/>
              <a:gd name="T9" fmla="*/ 11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110">
                <a:moveTo>
                  <a:pt x="6" y="110"/>
                </a:moveTo>
                <a:lnTo>
                  <a:pt x="95" y="7"/>
                </a:lnTo>
                <a:lnTo>
                  <a:pt x="89" y="0"/>
                </a:lnTo>
                <a:lnTo>
                  <a:pt x="0" y="104"/>
                </a:lnTo>
                <a:lnTo>
                  <a:pt x="6" y="110"/>
                </a:lnTo>
                <a:close/>
              </a:path>
            </a:pathLst>
          </a:custGeom>
          <a:solidFill>
            <a:srgbClr val="0C0B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00" name="iṥḷï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44F56D0-43BF-4665-BD47-A433CFC38D74}"/>
              </a:ext>
            </a:extLst>
          </p:cNvPr>
          <p:cNvSpPr>
            <a:spLocks/>
          </p:cNvSpPr>
          <p:nvPr/>
        </p:nvSpPr>
        <p:spPr bwMode="auto">
          <a:xfrm>
            <a:off x="8577091" y="3576895"/>
            <a:ext cx="88194" cy="102119"/>
          </a:xfrm>
          <a:custGeom>
            <a:avLst/>
            <a:gdLst>
              <a:gd name="T0" fmla="*/ 6 w 95"/>
              <a:gd name="T1" fmla="*/ 110 h 110"/>
              <a:gd name="T2" fmla="*/ 95 w 95"/>
              <a:gd name="T3" fmla="*/ 7 h 110"/>
              <a:gd name="T4" fmla="*/ 89 w 95"/>
              <a:gd name="T5" fmla="*/ 0 h 110"/>
              <a:gd name="T6" fmla="*/ 0 w 95"/>
              <a:gd name="T7" fmla="*/ 104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5" h="110">
                <a:moveTo>
                  <a:pt x="6" y="110"/>
                </a:moveTo>
                <a:lnTo>
                  <a:pt x="95" y="7"/>
                </a:lnTo>
                <a:lnTo>
                  <a:pt x="89" y="0"/>
                </a:lnTo>
                <a:lnTo>
                  <a:pt x="0" y="10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01" name="ís1íď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1CCC327-566D-4BF9-9CCB-37857563C3BD}"/>
              </a:ext>
            </a:extLst>
          </p:cNvPr>
          <p:cNvSpPr>
            <a:spLocks/>
          </p:cNvSpPr>
          <p:nvPr/>
        </p:nvSpPr>
        <p:spPr bwMode="auto">
          <a:xfrm>
            <a:off x="9303992" y="3578752"/>
            <a:ext cx="19496" cy="98405"/>
          </a:xfrm>
          <a:custGeom>
            <a:avLst/>
            <a:gdLst>
              <a:gd name="T0" fmla="*/ 0 w 21"/>
              <a:gd name="T1" fmla="*/ 3 h 106"/>
              <a:gd name="T2" fmla="*/ 12 w 21"/>
              <a:gd name="T3" fmla="*/ 106 h 106"/>
              <a:gd name="T4" fmla="*/ 21 w 21"/>
              <a:gd name="T5" fmla="*/ 104 h 106"/>
              <a:gd name="T6" fmla="*/ 8 w 21"/>
              <a:gd name="T7" fmla="*/ 0 h 106"/>
              <a:gd name="T8" fmla="*/ 0 w 21"/>
              <a:gd name="T9" fmla="*/ 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106">
                <a:moveTo>
                  <a:pt x="0" y="3"/>
                </a:moveTo>
                <a:lnTo>
                  <a:pt x="12" y="106"/>
                </a:lnTo>
                <a:lnTo>
                  <a:pt x="21" y="104"/>
                </a:lnTo>
                <a:lnTo>
                  <a:pt x="8" y="0"/>
                </a:lnTo>
                <a:lnTo>
                  <a:pt x="0" y="3"/>
                </a:lnTo>
                <a:close/>
              </a:path>
            </a:pathLst>
          </a:custGeom>
          <a:solidFill>
            <a:srgbClr val="0C0B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02" name="ïšḷi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9F6E5792-7BB4-45F7-97FF-1CF59E36DF0F}"/>
              </a:ext>
            </a:extLst>
          </p:cNvPr>
          <p:cNvSpPr>
            <a:spLocks/>
          </p:cNvSpPr>
          <p:nvPr/>
        </p:nvSpPr>
        <p:spPr bwMode="auto">
          <a:xfrm>
            <a:off x="9303992" y="3578752"/>
            <a:ext cx="19496" cy="98405"/>
          </a:xfrm>
          <a:custGeom>
            <a:avLst/>
            <a:gdLst>
              <a:gd name="T0" fmla="*/ 0 w 21"/>
              <a:gd name="T1" fmla="*/ 3 h 106"/>
              <a:gd name="T2" fmla="*/ 12 w 21"/>
              <a:gd name="T3" fmla="*/ 106 h 106"/>
              <a:gd name="T4" fmla="*/ 21 w 21"/>
              <a:gd name="T5" fmla="*/ 104 h 106"/>
              <a:gd name="T6" fmla="*/ 8 w 21"/>
              <a:gd name="T7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106">
                <a:moveTo>
                  <a:pt x="0" y="3"/>
                </a:moveTo>
                <a:lnTo>
                  <a:pt x="12" y="106"/>
                </a:lnTo>
                <a:lnTo>
                  <a:pt x="21" y="104"/>
                </a:lnTo>
                <a:lnTo>
                  <a:pt x="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03" name="îŝlïḓ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5EC74DA-4E77-4FBF-BCAB-2A165391263F}"/>
              </a:ext>
            </a:extLst>
          </p:cNvPr>
          <p:cNvSpPr>
            <a:spLocks/>
          </p:cNvSpPr>
          <p:nvPr/>
        </p:nvSpPr>
        <p:spPr bwMode="auto">
          <a:xfrm>
            <a:off x="9375475" y="3578752"/>
            <a:ext cx="28779" cy="98405"/>
          </a:xfrm>
          <a:custGeom>
            <a:avLst/>
            <a:gdLst>
              <a:gd name="T0" fmla="*/ 0 w 31"/>
              <a:gd name="T1" fmla="*/ 3 h 106"/>
              <a:gd name="T2" fmla="*/ 22 w 31"/>
              <a:gd name="T3" fmla="*/ 106 h 106"/>
              <a:gd name="T4" fmla="*/ 31 w 31"/>
              <a:gd name="T5" fmla="*/ 104 h 106"/>
              <a:gd name="T6" fmla="*/ 8 w 31"/>
              <a:gd name="T7" fmla="*/ 0 h 106"/>
              <a:gd name="T8" fmla="*/ 0 w 31"/>
              <a:gd name="T9" fmla="*/ 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106">
                <a:moveTo>
                  <a:pt x="0" y="3"/>
                </a:moveTo>
                <a:lnTo>
                  <a:pt x="22" y="106"/>
                </a:lnTo>
                <a:lnTo>
                  <a:pt x="31" y="104"/>
                </a:lnTo>
                <a:lnTo>
                  <a:pt x="8" y="0"/>
                </a:lnTo>
                <a:lnTo>
                  <a:pt x="0" y="3"/>
                </a:lnTo>
                <a:close/>
              </a:path>
            </a:pathLst>
          </a:custGeom>
          <a:solidFill>
            <a:srgbClr val="0C0B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04" name="íşļíd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2B4A7F9-EC0D-4B36-AD0B-D5B2B44E684D}"/>
              </a:ext>
            </a:extLst>
          </p:cNvPr>
          <p:cNvSpPr>
            <a:spLocks/>
          </p:cNvSpPr>
          <p:nvPr/>
        </p:nvSpPr>
        <p:spPr bwMode="auto">
          <a:xfrm>
            <a:off x="9375475" y="3578752"/>
            <a:ext cx="28779" cy="98405"/>
          </a:xfrm>
          <a:custGeom>
            <a:avLst/>
            <a:gdLst>
              <a:gd name="T0" fmla="*/ 0 w 31"/>
              <a:gd name="T1" fmla="*/ 3 h 106"/>
              <a:gd name="T2" fmla="*/ 22 w 31"/>
              <a:gd name="T3" fmla="*/ 106 h 106"/>
              <a:gd name="T4" fmla="*/ 31 w 31"/>
              <a:gd name="T5" fmla="*/ 104 h 106"/>
              <a:gd name="T6" fmla="*/ 8 w 31"/>
              <a:gd name="T7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" h="106">
                <a:moveTo>
                  <a:pt x="0" y="3"/>
                </a:moveTo>
                <a:lnTo>
                  <a:pt x="22" y="106"/>
                </a:lnTo>
                <a:lnTo>
                  <a:pt x="31" y="104"/>
                </a:lnTo>
                <a:lnTo>
                  <a:pt x="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05" name="îṣli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478A6DC-0862-45B2-8C87-9DAABF4F9677}"/>
              </a:ext>
            </a:extLst>
          </p:cNvPr>
          <p:cNvSpPr>
            <a:spLocks/>
          </p:cNvSpPr>
          <p:nvPr/>
        </p:nvSpPr>
        <p:spPr bwMode="auto">
          <a:xfrm>
            <a:off x="9448815" y="3578752"/>
            <a:ext cx="38063" cy="98405"/>
          </a:xfrm>
          <a:custGeom>
            <a:avLst/>
            <a:gdLst>
              <a:gd name="T0" fmla="*/ 0 w 41"/>
              <a:gd name="T1" fmla="*/ 3 h 106"/>
              <a:gd name="T2" fmla="*/ 33 w 41"/>
              <a:gd name="T3" fmla="*/ 106 h 106"/>
              <a:gd name="T4" fmla="*/ 41 w 41"/>
              <a:gd name="T5" fmla="*/ 104 h 106"/>
              <a:gd name="T6" fmla="*/ 6 w 41"/>
              <a:gd name="T7" fmla="*/ 0 h 106"/>
              <a:gd name="T8" fmla="*/ 0 w 41"/>
              <a:gd name="T9" fmla="*/ 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106">
                <a:moveTo>
                  <a:pt x="0" y="3"/>
                </a:moveTo>
                <a:lnTo>
                  <a:pt x="33" y="106"/>
                </a:lnTo>
                <a:lnTo>
                  <a:pt x="41" y="104"/>
                </a:lnTo>
                <a:lnTo>
                  <a:pt x="6" y="0"/>
                </a:lnTo>
                <a:lnTo>
                  <a:pt x="0" y="3"/>
                </a:lnTo>
                <a:close/>
              </a:path>
            </a:pathLst>
          </a:custGeom>
          <a:solidFill>
            <a:srgbClr val="0C0B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06" name="iṡḷî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E7E7D80-5E02-48B2-A563-3B5026CD9284}"/>
              </a:ext>
            </a:extLst>
          </p:cNvPr>
          <p:cNvSpPr>
            <a:spLocks/>
          </p:cNvSpPr>
          <p:nvPr/>
        </p:nvSpPr>
        <p:spPr bwMode="auto">
          <a:xfrm>
            <a:off x="9448815" y="3578752"/>
            <a:ext cx="38063" cy="98405"/>
          </a:xfrm>
          <a:custGeom>
            <a:avLst/>
            <a:gdLst>
              <a:gd name="T0" fmla="*/ 0 w 41"/>
              <a:gd name="T1" fmla="*/ 3 h 106"/>
              <a:gd name="T2" fmla="*/ 33 w 41"/>
              <a:gd name="T3" fmla="*/ 106 h 106"/>
              <a:gd name="T4" fmla="*/ 41 w 41"/>
              <a:gd name="T5" fmla="*/ 104 h 106"/>
              <a:gd name="T6" fmla="*/ 6 w 41"/>
              <a:gd name="T7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106">
                <a:moveTo>
                  <a:pt x="0" y="3"/>
                </a:moveTo>
                <a:lnTo>
                  <a:pt x="33" y="106"/>
                </a:lnTo>
                <a:lnTo>
                  <a:pt x="41" y="104"/>
                </a:lnTo>
                <a:lnTo>
                  <a:pt x="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07" name="îSlï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3F44147-3510-48DF-B252-DA7E46D29CD4}"/>
              </a:ext>
            </a:extLst>
          </p:cNvPr>
          <p:cNvSpPr>
            <a:spLocks/>
          </p:cNvSpPr>
          <p:nvPr/>
        </p:nvSpPr>
        <p:spPr bwMode="auto">
          <a:xfrm>
            <a:off x="9519370" y="3578752"/>
            <a:ext cx="48274" cy="98405"/>
          </a:xfrm>
          <a:custGeom>
            <a:avLst/>
            <a:gdLst>
              <a:gd name="T0" fmla="*/ 0 w 52"/>
              <a:gd name="T1" fmla="*/ 3 h 106"/>
              <a:gd name="T2" fmla="*/ 46 w 52"/>
              <a:gd name="T3" fmla="*/ 106 h 106"/>
              <a:gd name="T4" fmla="*/ 52 w 52"/>
              <a:gd name="T5" fmla="*/ 104 h 106"/>
              <a:gd name="T6" fmla="*/ 7 w 52"/>
              <a:gd name="T7" fmla="*/ 0 h 106"/>
              <a:gd name="T8" fmla="*/ 0 w 52"/>
              <a:gd name="T9" fmla="*/ 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106">
                <a:moveTo>
                  <a:pt x="0" y="3"/>
                </a:moveTo>
                <a:lnTo>
                  <a:pt x="46" y="106"/>
                </a:lnTo>
                <a:lnTo>
                  <a:pt x="52" y="104"/>
                </a:lnTo>
                <a:lnTo>
                  <a:pt x="7" y="0"/>
                </a:lnTo>
                <a:lnTo>
                  <a:pt x="0" y="3"/>
                </a:lnTo>
                <a:close/>
              </a:path>
            </a:pathLst>
          </a:custGeom>
          <a:solidFill>
            <a:srgbClr val="0C0B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08" name="iṩ1î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550EA5A-1623-469E-AB72-8722CA43A95D}"/>
              </a:ext>
            </a:extLst>
          </p:cNvPr>
          <p:cNvSpPr>
            <a:spLocks/>
          </p:cNvSpPr>
          <p:nvPr/>
        </p:nvSpPr>
        <p:spPr bwMode="auto">
          <a:xfrm>
            <a:off x="9519370" y="3578752"/>
            <a:ext cx="48274" cy="98405"/>
          </a:xfrm>
          <a:custGeom>
            <a:avLst/>
            <a:gdLst>
              <a:gd name="T0" fmla="*/ 0 w 52"/>
              <a:gd name="T1" fmla="*/ 3 h 106"/>
              <a:gd name="T2" fmla="*/ 46 w 52"/>
              <a:gd name="T3" fmla="*/ 106 h 106"/>
              <a:gd name="T4" fmla="*/ 52 w 52"/>
              <a:gd name="T5" fmla="*/ 104 h 106"/>
              <a:gd name="T6" fmla="*/ 7 w 52"/>
              <a:gd name="T7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2" h="106">
                <a:moveTo>
                  <a:pt x="0" y="3"/>
                </a:moveTo>
                <a:lnTo>
                  <a:pt x="46" y="106"/>
                </a:lnTo>
                <a:lnTo>
                  <a:pt x="52" y="104"/>
                </a:lnTo>
                <a:lnTo>
                  <a:pt x="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09" name="îśḷi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5B60063-8B2A-4141-9076-1D6304CD32F9}"/>
              </a:ext>
            </a:extLst>
          </p:cNvPr>
          <p:cNvSpPr>
            <a:spLocks/>
          </p:cNvSpPr>
          <p:nvPr/>
        </p:nvSpPr>
        <p:spPr bwMode="auto">
          <a:xfrm>
            <a:off x="9590852" y="3576895"/>
            <a:ext cx="60343" cy="100262"/>
          </a:xfrm>
          <a:custGeom>
            <a:avLst/>
            <a:gdLst>
              <a:gd name="T0" fmla="*/ 0 w 65"/>
              <a:gd name="T1" fmla="*/ 5 h 108"/>
              <a:gd name="T2" fmla="*/ 56 w 65"/>
              <a:gd name="T3" fmla="*/ 108 h 108"/>
              <a:gd name="T4" fmla="*/ 65 w 65"/>
              <a:gd name="T5" fmla="*/ 104 h 108"/>
              <a:gd name="T6" fmla="*/ 6 w 65"/>
              <a:gd name="T7" fmla="*/ 0 h 108"/>
              <a:gd name="T8" fmla="*/ 0 w 65"/>
              <a:gd name="T9" fmla="*/ 5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108">
                <a:moveTo>
                  <a:pt x="0" y="5"/>
                </a:moveTo>
                <a:lnTo>
                  <a:pt x="56" y="108"/>
                </a:lnTo>
                <a:lnTo>
                  <a:pt x="65" y="104"/>
                </a:lnTo>
                <a:lnTo>
                  <a:pt x="6" y="0"/>
                </a:lnTo>
                <a:lnTo>
                  <a:pt x="0" y="5"/>
                </a:lnTo>
                <a:close/>
              </a:path>
            </a:pathLst>
          </a:custGeom>
          <a:solidFill>
            <a:srgbClr val="0C0B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0" name="iṧ1iḓ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15F9C26-5FC9-4B0B-BF81-1AFE1264639A}"/>
              </a:ext>
            </a:extLst>
          </p:cNvPr>
          <p:cNvSpPr>
            <a:spLocks/>
          </p:cNvSpPr>
          <p:nvPr/>
        </p:nvSpPr>
        <p:spPr bwMode="auto">
          <a:xfrm>
            <a:off x="9590852" y="3576895"/>
            <a:ext cx="60343" cy="100262"/>
          </a:xfrm>
          <a:custGeom>
            <a:avLst/>
            <a:gdLst>
              <a:gd name="T0" fmla="*/ 0 w 65"/>
              <a:gd name="T1" fmla="*/ 5 h 108"/>
              <a:gd name="T2" fmla="*/ 56 w 65"/>
              <a:gd name="T3" fmla="*/ 108 h 108"/>
              <a:gd name="T4" fmla="*/ 65 w 65"/>
              <a:gd name="T5" fmla="*/ 104 h 108"/>
              <a:gd name="T6" fmla="*/ 6 w 65"/>
              <a:gd name="T7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5" h="108">
                <a:moveTo>
                  <a:pt x="0" y="5"/>
                </a:moveTo>
                <a:lnTo>
                  <a:pt x="56" y="108"/>
                </a:lnTo>
                <a:lnTo>
                  <a:pt x="65" y="104"/>
                </a:lnTo>
                <a:lnTo>
                  <a:pt x="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1" name="îŝļî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9D5A281-074D-4E90-B646-79F841E19C61}"/>
              </a:ext>
            </a:extLst>
          </p:cNvPr>
          <p:cNvSpPr>
            <a:spLocks/>
          </p:cNvSpPr>
          <p:nvPr/>
        </p:nvSpPr>
        <p:spPr bwMode="auto">
          <a:xfrm>
            <a:off x="9662336" y="3576895"/>
            <a:ext cx="69627" cy="102119"/>
          </a:xfrm>
          <a:custGeom>
            <a:avLst/>
            <a:gdLst>
              <a:gd name="T0" fmla="*/ 0 w 75"/>
              <a:gd name="T1" fmla="*/ 5 h 110"/>
              <a:gd name="T2" fmla="*/ 69 w 75"/>
              <a:gd name="T3" fmla="*/ 110 h 110"/>
              <a:gd name="T4" fmla="*/ 75 w 75"/>
              <a:gd name="T5" fmla="*/ 104 h 110"/>
              <a:gd name="T6" fmla="*/ 8 w 75"/>
              <a:gd name="T7" fmla="*/ 0 h 110"/>
              <a:gd name="T8" fmla="*/ 0 w 75"/>
              <a:gd name="T9" fmla="*/ 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110">
                <a:moveTo>
                  <a:pt x="0" y="5"/>
                </a:moveTo>
                <a:lnTo>
                  <a:pt x="69" y="110"/>
                </a:lnTo>
                <a:lnTo>
                  <a:pt x="75" y="104"/>
                </a:lnTo>
                <a:lnTo>
                  <a:pt x="8" y="0"/>
                </a:lnTo>
                <a:lnTo>
                  <a:pt x="0" y="5"/>
                </a:lnTo>
                <a:close/>
              </a:path>
            </a:pathLst>
          </a:custGeom>
          <a:solidFill>
            <a:srgbClr val="0C0B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2" name="ïSḷi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A40492D-BA8E-4C4A-9A88-5B3F8ED3784B}"/>
              </a:ext>
            </a:extLst>
          </p:cNvPr>
          <p:cNvSpPr>
            <a:spLocks/>
          </p:cNvSpPr>
          <p:nvPr/>
        </p:nvSpPr>
        <p:spPr bwMode="auto">
          <a:xfrm>
            <a:off x="9662336" y="3576895"/>
            <a:ext cx="69627" cy="102119"/>
          </a:xfrm>
          <a:custGeom>
            <a:avLst/>
            <a:gdLst>
              <a:gd name="T0" fmla="*/ 0 w 75"/>
              <a:gd name="T1" fmla="*/ 5 h 110"/>
              <a:gd name="T2" fmla="*/ 69 w 75"/>
              <a:gd name="T3" fmla="*/ 110 h 110"/>
              <a:gd name="T4" fmla="*/ 75 w 75"/>
              <a:gd name="T5" fmla="*/ 104 h 110"/>
              <a:gd name="T6" fmla="*/ 8 w 75"/>
              <a:gd name="T7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5" h="110">
                <a:moveTo>
                  <a:pt x="0" y="5"/>
                </a:moveTo>
                <a:lnTo>
                  <a:pt x="69" y="110"/>
                </a:lnTo>
                <a:lnTo>
                  <a:pt x="75" y="104"/>
                </a:lnTo>
                <a:lnTo>
                  <a:pt x="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3" name="iṩlï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023D498-B18C-4038-99E6-33C1D2ED4C7F}"/>
              </a:ext>
            </a:extLst>
          </p:cNvPr>
          <p:cNvSpPr>
            <a:spLocks/>
          </p:cNvSpPr>
          <p:nvPr/>
        </p:nvSpPr>
        <p:spPr bwMode="auto">
          <a:xfrm>
            <a:off x="9733819" y="3576895"/>
            <a:ext cx="80767" cy="102119"/>
          </a:xfrm>
          <a:custGeom>
            <a:avLst/>
            <a:gdLst>
              <a:gd name="T0" fmla="*/ 0 w 87"/>
              <a:gd name="T1" fmla="*/ 7 h 110"/>
              <a:gd name="T2" fmla="*/ 81 w 87"/>
              <a:gd name="T3" fmla="*/ 110 h 110"/>
              <a:gd name="T4" fmla="*/ 87 w 87"/>
              <a:gd name="T5" fmla="*/ 104 h 110"/>
              <a:gd name="T6" fmla="*/ 8 w 87"/>
              <a:gd name="T7" fmla="*/ 0 h 110"/>
              <a:gd name="T8" fmla="*/ 0 w 87"/>
              <a:gd name="T9" fmla="*/ 7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110">
                <a:moveTo>
                  <a:pt x="0" y="7"/>
                </a:moveTo>
                <a:lnTo>
                  <a:pt x="81" y="110"/>
                </a:lnTo>
                <a:lnTo>
                  <a:pt x="87" y="104"/>
                </a:lnTo>
                <a:lnTo>
                  <a:pt x="8" y="0"/>
                </a:lnTo>
                <a:lnTo>
                  <a:pt x="0" y="7"/>
                </a:lnTo>
                <a:close/>
              </a:path>
            </a:pathLst>
          </a:custGeom>
          <a:solidFill>
            <a:srgbClr val="0C0B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4" name="ïSļi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12843C3-66A5-46F7-AC0B-7AFA56AE0E71}"/>
              </a:ext>
            </a:extLst>
          </p:cNvPr>
          <p:cNvSpPr>
            <a:spLocks/>
          </p:cNvSpPr>
          <p:nvPr/>
        </p:nvSpPr>
        <p:spPr bwMode="auto">
          <a:xfrm>
            <a:off x="9733819" y="3576895"/>
            <a:ext cx="80767" cy="102119"/>
          </a:xfrm>
          <a:custGeom>
            <a:avLst/>
            <a:gdLst>
              <a:gd name="T0" fmla="*/ 0 w 87"/>
              <a:gd name="T1" fmla="*/ 7 h 110"/>
              <a:gd name="T2" fmla="*/ 81 w 87"/>
              <a:gd name="T3" fmla="*/ 110 h 110"/>
              <a:gd name="T4" fmla="*/ 87 w 87"/>
              <a:gd name="T5" fmla="*/ 104 h 110"/>
              <a:gd name="T6" fmla="*/ 8 w 87"/>
              <a:gd name="T7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7" h="110">
                <a:moveTo>
                  <a:pt x="0" y="7"/>
                </a:moveTo>
                <a:lnTo>
                  <a:pt x="81" y="110"/>
                </a:lnTo>
                <a:lnTo>
                  <a:pt x="87" y="104"/>
                </a:lnTo>
                <a:lnTo>
                  <a:pt x="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5" name="íşḻí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D63CFC0-A890-4E8E-9299-80BA82CA76A0}"/>
              </a:ext>
            </a:extLst>
          </p:cNvPr>
          <p:cNvSpPr>
            <a:spLocks/>
          </p:cNvSpPr>
          <p:nvPr/>
        </p:nvSpPr>
        <p:spPr bwMode="auto">
          <a:xfrm>
            <a:off x="9807159" y="3576895"/>
            <a:ext cx="88194" cy="102119"/>
          </a:xfrm>
          <a:custGeom>
            <a:avLst/>
            <a:gdLst>
              <a:gd name="T0" fmla="*/ 0 w 95"/>
              <a:gd name="T1" fmla="*/ 7 h 110"/>
              <a:gd name="T2" fmla="*/ 89 w 95"/>
              <a:gd name="T3" fmla="*/ 110 h 110"/>
              <a:gd name="T4" fmla="*/ 95 w 95"/>
              <a:gd name="T5" fmla="*/ 104 h 110"/>
              <a:gd name="T6" fmla="*/ 6 w 95"/>
              <a:gd name="T7" fmla="*/ 0 h 110"/>
              <a:gd name="T8" fmla="*/ 0 w 95"/>
              <a:gd name="T9" fmla="*/ 7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110">
                <a:moveTo>
                  <a:pt x="0" y="7"/>
                </a:moveTo>
                <a:lnTo>
                  <a:pt x="89" y="110"/>
                </a:lnTo>
                <a:lnTo>
                  <a:pt x="95" y="104"/>
                </a:lnTo>
                <a:lnTo>
                  <a:pt x="6" y="0"/>
                </a:lnTo>
                <a:lnTo>
                  <a:pt x="0" y="7"/>
                </a:lnTo>
                <a:close/>
              </a:path>
            </a:pathLst>
          </a:custGeom>
          <a:solidFill>
            <a:srgbClr val="0C0B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6" name="iṡlï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CFCC4B0-D20B-4FC6-B33D-83A40C078675}"/>
              </a:ext>
            </a:extLst>
          </p:cNvPr>
          <p:cNvSpPr>
            <a:spLocks/>
          </p:cNvSpPr>
          <p:nvPr/>
        </p:nvSpPr>
        <p:spPr bwMode="auto">
          <a:xfrm>
            <a:off x="9807159" y="3576895"/>
            <a:ext cx="88194" cy="102119"/>
          </a:xfrm>
          <a:custGeom>
            <a:avLst/>
            <a:gdLst>
              <a:gd name="T0" fmla="*/ 0 w 95"/>
              <a:gd name="T1" fmla="*/ 7 h 110"/>
              <a:gd name="T2" fmla="*/ 89 w 95"/>
              <a:gd name="T3" fmla="*/ 110 h 110"/>
              <a:gd name="T4" fmla="*/ 95 w 95"/>
              <a:gd name="T5" fmla="*/ 104 h 110"/>
              <a:gd name="T6" fmla="*/ 6 w 95"/>
              <a:gd name="T7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5" h="110">
                <a:moveTo>
                  <a:pt x="0" y="7"/>
                </a:moveTo>
                <a:lnTo>
                  <a:pt x="89" y="110"/>
                </a:lnTo>
                <a:lnTo>
                  <a:pt x="95" y="104"/>
                </a:lnTo>
                <a:lnTo>
                  <a:pt x="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7" name="íṡļï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13E5878-6D14-4008-90C0-B24FEE73F290}"/>
              </a:ext>
            </a:extLst>
          </p:cNvPr>
          <p:cNvSpPr>
            <a:spLocks/>
          </p:cNvSpPr>
          <p:nvPr/>
        </p:nvSpPr>
        <p:spPr bwMode="auto">
          <a:xfrm>
            <a:off x="8526960" y="3623313"/>
            <a:ext cx="1426879" cy="8355"/>
          </a:xfrm>
          <a:prstGeom prst="rect">
            <a:avLst/>
          </a:prstGeom>
          <a:solidFill>
            <a:srgbClr val="2626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8" name="íŝ1ï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0B97E67-9844-482F-B9CA-6ABDF3872A35}"/>
              </a:ext>
            </a:extLst>
          </p:cNvPr>
          <p:cNvSpPr>
            <a:spLocks/>
          </p:cNvSpPr>
          <p:nvPr/>
        </p:nvSpPr>
        <p:spPr bwMode="auto">
          <a:xfrm>
            <a:off x="8526960" y="3623313"/>
            <a:ext cx="1426879" cy="8355"/>
          </a:xfrm>
          <a:custGeom>
            <a:avLst/>
            <a:gdLst>
              <a:gd name="T0" fmla="*/ 0 w 1537"/>
              <a:gd name="T1" fmla="*/ 9 h 9"/>
              <a:gd name="T2" fmla="*/ 1537 w 1537"/>
              <a:gd name="T3" fmla="*/ 9 h 9"/>
              <a:gd name="T4" fmla="*/ 1537 w 1537"/>
              <a:gd name="T5" fmla="*/ 0 h 9"/>
              <a:gd name="T6" fmla="*/ 0 w 1537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37" h="9">
                <a:moveTo>
                  <a:pt x="0" y="9"/>
                </a:moveTo>
                <a:lnTo>
                  <a:pt x="1537" y="9"/>
                </a:lnTo>
                <a:lnTo>
                  <a:pt x="1537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9" name="iṡľí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D52A66A-5278-448D-A002-50A106B69153}"/>
              </a:ext>
            </a:extLst>
          </p:cNvPr>
          <p:cNvSpPr>
            <a:spLocks/>
          </p:cNvSpPr>
          <p:nvPr/>
        </p:nvSpPr>
        <p:spPr bwMode="auto">
          <a:xfrm>
            <a:off x="8441553" y="3685512"/>
            <a:ext cx="1589340" cy="14854"/>
          </a:xfrm>
          <a:prstGeom prst="rect">
            <a:avLst/>
          </a:prstGeom>
          <a:solidFill>
            <a:srgbClr val="0C0B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20" name="îṡlî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1D8494E-ABEC-4BA3-A89C-29BFC39F76B7}"/>
              </a:ext>
            </a:extLst>
          </p:cNvPr>
          <p:cNvSpPr>
            <a:spLocks/>
          </p:cNvSpPr>
          <p:nvPr/>
        </p:nvSpPr>
        <p:spPr bwMode="auto">
          <a:xfrm>
            <a:off x="10418016" y="3381013"/>
            <a:ext cx="262724" cy="140181"/>
          </a:xfrm>
          <a:custGeom>
            <a:avLst/>
            <a:gdLst>
              <a:gd name="T0" fmla="*/ 102 w 136"/>
              <a:gd name="T1" fmla="*/ 0 h 73"/>
              <a:gd name="T2" fmla="*/ 34 w 136"/>
              <a:gd name="T3" fmla="*/ 0 h 73"/>
              <a:gd name="T4" fmla="*/ 0 w 136"/>
              <a:gd name="T5" fmla="*/ 34 h 73"/>
              <a:gd name="T6" fmla="*/ 0 w 136"/>
              <a:gd name="T7" fmla="*/ 57 h 73"/>
              <a:gd name="T8" fmla="*/ 16 w 136"/>
              <a:gd name="T9" fmla="*/ 73 h 73"/>
              <a:gd name="T10" fmla="*/ 120 w 136"/>
              <a:gd name="T11" fmla="*/ 73 h 73"/>
              <a:gd name="T12" fmla="*/ 136 w 136"/>
              <a:gd name="T13" fmla="*/ 57 h 73"/>
              <a:gd name="T14" fmla="*/ 136 w 136"/>
              <a:gd name="T15" fmla="*/ 34 h 73"/>
              <a:gd name="T16" fmla="*/ 102 w 136"/>
              <a:gd name="T17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6" h="73">
                <a:moveTo>
                  <a:pt x="102" y="0"/>
                </a:moveTo>
                <a:cubicBezTo>
                  <a:pt x="34" y="0"/>
                  <a:pt x="34" y="0"/>
                  <a:pt x="34" y="0"/>
                </a:cubicBezTo>
                <a:cubicBezTo>
                  <a:pt x="15" y="0"/>
                  <a:pt x="0" y="16"/>
                  <a:pt x="0" y="34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66"/>
                  <a:pt x="7" y="73"/>
                  <a:pt x="16" y="73"/>
                </a:cubicBezTo>
                <a:cubicBezTo>
                  <a:pt x="120" y="73"/>
                  <a:pt x="120" y="73"/>
                  <a:pt x="120" y="73"/>
                </a:cubicBezTo>
                <a:cubicBezTo>
                  <a:pt x="129" y="73"/>
                  <a:pt x="136" y="66"/>
                  <a:pt x="136" y="57"/>
                </a:cubicBezTo>
                <a:cubicBezTo>
                  <a:pt x="136" y="34"/>
                  <a:pt x="136" y="34"/>
                  <a:pt x="136" y="34"/>
                </a:cubicBezTo>
                <a:cubicBezTo>
                  <a:pt x="136" y="16"/>
                  <a:pt x="121" y="0"/>
                  <a:pt x="102" y="0"/>
                </a:cubicBezTo>
                <a:close/>
              </a:path>
            </a:pathLst>
          </a:custGeom>
          <a:solidFill>
            <a:srgbClr val="0C0B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21" name="iśḷîď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6588C59-9E8C-475A-8115-9F1A9ED73F87}"/>
              </a:ext>
            </a:extLst>
          </p:cNvPr>
          <p:cNvSpPr>
            <a:spLocks/>
          </p:cNvSpPr>
          <p:nvPr/>
        </p:nvSpPr>
        <p:spPr bwMode="auto">
          <a:xfrm>
            <a:off x="10516421" y="3354091"/>
            <a:ext cx="62200" cy="26922"/>
          </a:xfrm>
          <a:custGeom>
            <a:avLst/>
            <a:gdLst>
              <a:gd name="T0" fmla="*/ 23 w 32"/>
              <a:gd name="T1" fmla="*/ 0 h 14"/>
              <a:gd name="T2" fmla="*/ 9 w 32"/>
              <a:gd name="T3" fmla="*/ 0 h 14"/>
              <a:gd name="T4" fmla="*/ 0 w 32"/>
              <a:gd name="T5" fmla="*/ 9 h 14"/>
              <a:gd name="T6" fmla="*/ 0 w 32"/>
              <a:gd name="T7" fmla="*/ 14 h 14"/>
              <a:gd name="T8" fmla="*/ 32 w 32"/>
              <a:gd name="T9" fmla="*/ 14 h 14"/>
              <a:gd name="T10" fmla="*/ 32 w 32"/>
              <a:gd name="T11" fmla="*/ 9 h 14"/>
              <a:gd name="T12" fmla="*/ 23 w 32"/>
              <a:gd name="T1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14">
                <a:moveTo>
                  <a:pt x="23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4"/>
                  <a:pt x="0" y="14"/>
                  <a:pt x="0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4"/>
                  <a:pt x="28" y="0"/>
                  <a:pt x="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22" name="îś1iḑ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E1C587B-8887-44F3-B4E6-D16FF6366B63}"/>
              </a:ext>
            </a:extLst>
          </p:cNvPr>
          <p:cNvSpPr>
            <a:spLocks/>
          </p:cNvSpPr>
          <p:nvPr/>
        </p:nvSpPr>
        <p:spPr bwMode="auto">
          <a:xfrm>
            <a:off x="8912227" y="3241760"/>
            <a:ext cx="647990" cy="157820"/>
          </a:xfrm>
          <a:custGeom>
            <a:avLst/>
            <a:gdLst>
              <a:gd name="T0" fmla="*/ 309 w 336"/>
              <a:gd name="T1" fmla="*/ 0 h 82"/>
              <a:gd name="T2" fmla="*/ 27 w 336"/>
              <a:gd name="T3" fmla="*/ 0 h 82"/>
              <a:gd name="T4" fmla="*/ 0 w 336"/>
              <a:gd name="T5" fmla="*/ 27 h 82"/>
              <a:gd name="T6" fmla="*/ 0 w 336"/>
              <a:gd name="T7" fmla="*/ 55 h 82"/>
              <a:gd name="T8" fmla="*/ 27 w 336"/>
              <a:gd name="T9" fmla="*/ 82 h 82"/>
              <a:gd name="T10" fmla="*/ 309 w 336"/>
              <a:gd name="T11" fmla="*/ 82 h 82"/>
              <a:gd name="T12" fmla="*/ 336 w 336"/>
              <a:gd name="T13" fmla="*/ 55 h 82"/>
              <a:gd name="T14" fmla="*/ 336 w 336"/>
              <a:gd name="T15" fmla="*/ 27 h 82"/>
              <a:gd name="T16" fmla="*/ 309 w 336"/>
              <a:gd name="T17" fmla="*/ 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6" h="82">
                <a:moveTo>
                  <a:pt x="309" y="0"/>
                </a:moveTo>
                <a:cubicBezTo>
                  <a:pt x="27" y="0"/>
                  <a:pt x="27" y="0"/>
                  <a:pt x="27" y="0"/>
                </a:cubicBezTo>
                <a:cubicBezTo>
                  <a:pt x="12" y="0"/>
                  <a:pt x="0" y="12"/>
                  <a:pt x="0" y="27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70"/>
                  <a:pt x="12" y="82"/>
                  <a:pt x="27" y="82"/>
                </a:cubicBezTo>
                <a:cubicBezTo>
                  <a:pt x="309" y="82"/>
                  <a:pt x="309" y="82"/>
                  <a:pt x="309" y="82"/>
                </a:cubicBezTo>
                <a:cubicBezTo>
                  <a:pt x="324" y="82"/>
                  <a:pt x="336" y="70"/>
                  <a:pt x="336" y="55"/>
                </a:cubicBezTo>
                <a:cubicBezTo>
                  <a:pt x="336" y="27"/>
                  <a:pt x="336" y="27"/>
                  <a:pt x="336" y="27"/>
                </a:cubicBezTo>
                <a:cubicBezTo>
                  <a:pt x="336" y="12"/>
                  <a:pt x="324" y="0"/>
                  <a:pt x="309" y="0"/>
                </a:cubicBezTo>
                <a:close/>
              </a:path>
            </a:pathLst>
          </a:custGeom>
          <a:solidFill>
            <a:srgbClr val="ED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23" name="išlïď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E9DF054-70B2-4469-B675-293B6FC67FB3}"/>
              </a:ext>
            </a:extLst>
          </p:cNvPr>
          <p:cNvSpPr>
            <a:spLocks/>
          </p:cNvSpPr>
          <p:nvPr/>
        </p:nvSpPr>
        <p:spPr bwMode="auto">
          <a:xfrm>
            <a:off x="8941006" y="3261256"/>
            <a:ext cx="121615" cy="121614"/>
          </a:xfrm>
          <a:prstGeom prst="ellipse">
            <a:avLst/>
          </a:prstGeom>
          <a:solidFill>
            <a:srgbClr val="0C0B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24" name="iṡḻï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F939D62-B5AC-456C-A550-BDCFDFF9B4F6}"/>
              </a:ext>
            </a:extLst>
          </p:cNvPr>
          <p:cNvSpPr>
            <a:spLocks/>
          </p:cNvSpPr>
          <p:nvPr/>
        </p:nvSpPr>
        <p:spPr bwMode="auto">
          <a:xfrm>
            <a:off x="9409824" y="3261256"/>
            <a:ext cx="121615" cy="121614"/>
          </a:xfrm>
          <a:prstGeom prst="ellipse">
            <a:avLst/>
          </a:prstGeom>
          <a:solidFill>
            <a:srgbClr val="0C0B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25" name="îŝḻí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35EFFE3-D32D-4690-B178-81F0D2881963}"/>
              </a:ext>
            </a:extLst>
          </p:cNvPr>
          <p:cNvSpPr>
            <a:spLocks/>
          </p:cNvSpPr>
          <p:nvPr/>
        </p:nvSpPr>
        <p:spPr bwMode="auto">
          <a:xfrm>
            <a:off x="9141530" y="3241760"/>
            <a:ext cx="189384" cy="102119"/>
          </a:xfrm>
          <a:custGeom>
            <a:avLst/>
            <a:gdLst>
              <a:gd name="T0" fmla="*/ 83 w 98"/>
              <a:gd name="T1" fmla="*/ 53 h 53"/>
              <a:gd name="T2" fmla="*/ 15 w 98"/>
              <a:gd name="T3" fmla="*/ 53 h 53"/>
              <a:gd name="T4" fmla="*/ 0 w 98"/>
              <a:gd name="T5" fmla="*/ 38 h 53"/>
              <a:gd name="T6" fmla="*/ 0 w 98"/>
              <a:gd name="T7" fmla="*/ 0 h 53"/>
              <a:gd name="T8" fmla="*/ 98 w 98"/>
              <a:gd name="T9" fmla="*/ 0 h 53"/>
              <a:gd name="T10" fmla="*/ 98 w 98"/>
              <a:gd name="T11" fmla="*/ 38 h 53"/>
              <a:gd name="T12" fmla="*/ 83 w 98"/>
              <a:gd name="T13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" h="53">
                <a:moveTo>
                  <a:pt x="83" y="53"/>
                </a:moveTo>
                <a:cubicBezTo>
                  <a:pt x="15" y="53"/>
                  <a:pt x="15" y="53"/>
                  <a:pt x="15" y="53"/>
                </a:cubicBezTo>
                <a:cubicBezTo>
                  <a:pt x="7" y="53"/>
                  <a:pt x="0" y="46"/>
                  <a:pt x="0" y="38"/>
                </a:cubicBezTo>
                <a:cubicBezTo>
                  <a:pt x="0" y="0"/>
                  <a:pt x="0" y="0"/>
                  <a:pt x="0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8" y="38"/>
                  <a:pt x="98" y="38"/>
                  <a:pt x="98" y="38"/>
                </a:cubicBezTo>
                <a:cubicBezTo>
                  <a:pt x="98" y="46"/>
                  <a:pt x="91" y="53"/>
                  <a:pt x="83" y="53"/>
                </a:cubicBezTo>
                <a:close/>
              </a:path>
            </a:pathLst>
          </a:custGeom>
          <a:solidFill>
            <a:srgbClr val="0C0B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26" name="ïŝ1í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0322207-914D-4000-8600-812A7AC6FD68}"/>
              </a:ext>
            </a:extLst>
          </p:cNvPr>
          <p:cNvSpPr>
            <a:spLocks/>
          </p:cNvSpPr>
          <p:nvPr/>
        </p:nvSpPr>
        <p:spPr bwMode="auto">
          <a:xfrm>
            <a:off x="9226938" y="3241760"/>
            <a:ext cx="18567" cy="78910"/>
          </a:xfrm>
          <a:prstGeom prst="rect">
            <a:avLst/>
          </a:prstGeom>
          <a:solidFill>
            <a:srgbClr val="D2FF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27" name="iṥḷi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7F18F51-55E7-4D4F-9D13-2C7B067830DD}"/>
              </a:ext>
            </a:extLst>
          </p:cNvPr>
          <p:cNvSpPr>
            <a:spLocks/>
          </p:cNvSpPr>
          <p:nvPr/>
        </p:nvSpPr>
        <p:spPr bwMode="auto">
          <a:xfrm>
            <a:off x="11320374" y="3055162"/>
            <a:ext cx="198668" cy="238587"/>
          </a:xfrm>
          <a:custGeom>
            <a:avLst/>
            <a:gdLst>
              <a:gd name="T0" fmla="*/ 0 w 103"/>
              <a:gd name="T1" fmla="*/ 0 h 124"/>
              <a:gd name="T2" fmla="*/ 12 w 103"/>
              <a:gd name="T3" fmla="*/ 61 h 124"/>
              <a:gd name="T4" fmla="*/ 59 w 103"/>
              <a:gd name="T5" fmla="*/ 120 h 124"/>
              <a:gd name="T6" fmla="*/ 67 w 103"/>
              <a:gd name="T7" fmla="*/ 124 h 124"/>
              <a:gd name="T8" fmla="*/ 85 w 103"/>
              <a:gd name="T9" fmla="*/ 111 h 124"/>
              <a:gd name="T10" fmla="*/ 103 w 103"/>
              <a:gd name="T11" fmla="*/ 97 h 124"/>
              <a:gd name="T12" fmla="*/ 101 w 103"/>
              <a:gd name="T13" fmla="*/ 88 h 124"/>
              <a:gd name="T14" fmla="*/ 55 w 103"/>
              <a:gd name="T15" fmla="*/ 27 h 124"/>
              <a:gd name="T16" fmla="*/ 0 w 103"/>
              <a:gd name="T17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" h="124">
                <a:moveTo>
                  <a:pt x="0" y="0"/>
                </a:moveTo>
                <a:cubicBezTo>
                  <a:pt x="12" y="61"/>
                  <a:pt x="12" y="61"/>
                  <a:pt x="12" y="61"/>
                </a:cubicBezTo>
                <a:cubicBezTo>
                  <a:pt x="17" y="87"/>
                  <a:pt x="35" y="109"/>
                  <a:pt x="59" y="120"/>
                </a:cubicBezTo>
                <a:cubicBezTo>
                  <a:pt x="67" y="124"/>
                  <a:pt x="67" y="124"/>
                  <a:pt x="67" y="124"/>
                </a:cubicBezTo>
                <a:cubicBezTo>
                  <a:pt x="85" y="111"/>
                  <a:pt x="85" y="111"/>
                  <a:pt x="85" y="111"/>
                </a:cubicBezTo>
                <a:cubicBezTo>
                  <a:pt x="103" y="97"/>
                  <a:pt x="103" y="97"/>
                  <a:pt x="103" y="97"/>
                </a:cubicBezTo>
                <a:cubicBezTo>
                  <a:pt x="101" y="88"/>
                  <a:pt x="101" y="88"/>
                  <a:pt x="101" y="88"/>
                </a:cubicBezTo>
                <a:cubicBezTo>
                  <a:pt x="96" y="62"/>
                  <a:pt x="79" y="39"/>
                  <a:pt x="55" y="27"/>
                </a:cubicBezTo>
                <a:lnTo>
                  <a:pt x="0" y="0"/>
                </a:lnTo>
                <a:close/>
              </a:path>
            </a:pathLst>
          </a:custGeom>
          <a:solidFill>
            <a:srgbClr val="B3C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28" name="ïSḻíḋ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4E01995-6BE0-4C67-8377-2051B62EA0B8}"/>
              </a:ext>
            </a:extLst>
          </p:cNvPr>
          <p:cNvSpPr>
            <a:spLocks/>
          </p:cNvSpPr>
          <p:nvPr/>
        </p:nvSpPr>
        <p:spPr bwMode="auto">
          <a:xfrm>
            <a:off x="11454057" y="3055162"/>
            <a:ext cx="198668" cy="238587"/>
          </a:xfrm>
          <a:custGeom>
            <a:avLst/>
            <a:gdLst>
              <a:gd name="T0" fmla="*/ 103 w 103"/>
              <a:gd name="T1" fmla="*/ 0 h 124"/>
              <a:gd name="T2" fmla="*/ 91 w 103"/>
              <a:gd name="T3" fmla="*/ 61 h 124"/>
              <a:gd name="T4" fmla="*/ 44 w 103"/>
              <a:gd name="T5" fmla="*/ 120 h 124"/>
              <a:gd name="T6" fmla="*/ 35 w 103"/>
              <a:gd name="T7" fmla="*/ 124 h 124"/>
              <a:gd name="T8" fmla="*/ 18 w 103"/>
              <a:gd name="T9" fmla="*/ 111 h 124"/>
              <a:gd name="T10" fmla="*/ 0 w 103"/>
              <a:gd name="T11" fmla="*/ 97 h 124"/>
              <a:gd name="T12" fmla="*/ 2 w 103"/>
              <a:gd name="T13" fmla="*/ 88 h 124"/>
              <a:gd name="T14" fmla="*/ 47 w 103"/>
              <a:gd name="T15" fmla="*/ 27 h 124"/>
              <a:gd name="T16" fmla="*/ 103 w 103"/>
              <a:gd name="T17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" h="124">
                <a:moveTo>
                  <a:pt x="103" y="0"/>
                </a:moveTo>
                <a:cubicBezTo>
                  <a:pt x="91" y="61"/>
                  <a:pt x="91" y="61"/>
                  <a:pt x="91" y="61"/>
                </a:cubicBezTo>
                <a:cubicBezTo>
                  <a:pt x="85" y="87"/>
                  <a:pt x="68" y="109"/>
                  <a:pt x="44" y="120"/>
                </a:cubicBezTo>
                <a:cubicBezTo>
                  <a:pt x="35" y="124"/>
                  <a:pt x="35" y="124"/>
                  <a:pt x="35" y="124"/>
                </a:cubicBezTo>
                <a:cubicBezTo>
                  <a:pt x="18" y="111"/>
                  <a:pt x="18" y="111"/>
                  <a:pt x="18" y="111"/>
                </a:cubicBezTo>
                <a:cubicBezTo>
                  <a:pt x="0" y="97"/>
                  <a:pt x="0" y="97"/>
                  <a:pt x="0" y="97"/>
                </a:cubicBezTo>
                <a:cubicBezTo>
                  <a:pt x="2" y="88"/>
                  <a:pt x="2" y="88"/>
                  <a:pt x="2" y="88"/>
                </a:cubicBezTo>
                <a:cubicBezTo>
                  <a:pt x="7" y="62"/>
                  <a:pt x="23" y="39"/>
                  <a:pt x="47" y="27"/>
                </a:cubicBezTo>
                <a:lnTo>
                  <a:pt x="103" y="0"/>
                </a:lnTo>
                <a:close/>
              </a:path>
            </a:pathLst>
          </a:custGeom>
          <a:solidFill>
            <a:srgbClr val="B3C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29" name="íšľí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2B4D193-56FE-4181-BD04-31B628DE9A43}"/>
              </a:ext>
            </a:extLst>
          </p:cNvPr>
          <p:cNvSpPr>
            <a:spLocks/>
          </p:cNvSpPr>
          <p:nvPr/>
        </p:nvSpPr>
        <p:spPr bwMode="auto">
          <a:xfrm>
            <a:off x="11400212" y="2960470"/>
            <a:ext cx="170817" cy="308213"/>
          </a:xfrm>
          <a:custGeom>
            <a:avLst/>
            <a:gdLst>
              <a:gd name="T0" fmla="*/ 45 w 89"/>
              <a:gd name="T1" fmla="*/ 0 h 160"/>
              <a:gd name="T2" fmla="*/ 14 w 89"/>
              <a:gd name="T3" fmla="*/ 64 h 160"/>
              <a:gd name="T4" fmla="*/ 14 w 89"/>
              <a:gd name="T5" fmla="*/ 150 h 160"/>
              <a:gd name="T6" fmla="*/ 20 w 89"/>
              <a:gd name="T7" fmla="*/ 160 h 160"/>
              <a:gd name="T8" fmla="*/ 45 w 89"/>
              <a:gd name="T9" fmla="*/ 160 h 160"/>
              <a:gd name="T10" fmla="*/ 70 w 89"/>
              <a:gd name="T11" fmla="*/ 160 h 160"/>
              <a:gd name="T12" fmla="*/ 75 w 89"/>
              <a:gd name="T13" fmla="*/ 150 h 160"/>
              <a:gd name="T14" fmla="*/ 76 w 89"/>
              <a:gd name="T15" fmla="*/ 64 h 160"/>
              <a:gd name="T16" fmla="*/ 45 w 89"/>
              <a:gd name="T17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9" h="160">
                <a:moveTo>
                  <a:pt x="45" y="0"/>
                </a:moveTo>
                <a:cubicBezTo>
                  <a:pt x="14" y="64"/>
                  <a:pt x="14" y="64"/>
                  <a:pt x="14" y="64"/>
                </a:cubicBezTo>
                <a:cubicBezTo>
                  <a:pt x="0" y="91"/>
                  <a:pt x="0" y="123"/>
                  <a:pt x="14" y="150"/>
                </a:cubicBezTo>
                <a:cubicBezTo>
                  <a:pt x="20" y="160"/>
                  <a:pt x="20" y="160"/>
                  <a:pt x="20" y="160"/>
                </a:cubicBezTo>
                <a:cubicBezTo>
                  <a:pt x="45" y="160"/>
                  <a:pt x="45" y="160"/>
                  <a:pt x="45" y="160"/>
                </a:cubicBezTo>
                <a:cubicBezTo>
                  <a:pt x="70" y="160"/>
                  <a:pt x="70" y="160"/>
                  <a:pt x="70" y="160"/>
                </a:cubicBezTo>
                <a:cubicBezTo>
                  <a:pt x="75" y="150"/>
                  <a:pt x="75" y="150"/>
                  <a:pt x="75" y="150"/>
                </a:cubicBezTo>
                <a:cubicBezTo>
                  <a:pt x="89" y="123"/>
                  <a:pt x="89" y="91"/>
                  <a:pt x="76" y="64"/>
                </a:cubicBezTo>
                <a:lnTo>
                  <a:pt x="45" y="0"/>
                </a:lnTo>
                <a:close/>
              </a:path>
            </a:pathLst>
          </a:custGeom>
          <a:solidFill>
            <a:srgbClr val="D2FF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30" name="iś1îd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48203DE-B4C5-40B3-9A82-9441AA85D622}"/>
              </a:ext>
            </a:extLst>
          </p:cNvPr>
          <p:cNvSpPr>
            <a:spLocks/>
          </p:cNvSpPr>
          <p:nvPr/>
        </p:nvSpPr>
        <p:spPr bwMode="auto">
          <a:xfrm>
            <a:off x="11345439" y="3230620"/>
            <a:ext cx="282219" cy="340705"/>
          </a:xfrm>
          <a:custGeom>
            <a:avLst/>
            <a:gdLst>
              <a:gd name="T0" fmla="*/ 146 w 146"/>
              <a:gd name="T1" fmla="*/ 0 h 177"/>
              <a:gd name="T2" fmla="*/ 0 w 146"/>
              <a:gd name="T3" fmla="*/ 0 h 177"/>
              <a:gd name="T4" fmla="*/ 0 w 146"/>
              <a:gd name="T5" fmla="*/ 162 h 177"/>
              <a:gd name="T6" fmla="*/ 15 w 146"/>
              <a:gd name="T7" fmla="*/ 177 h 177"/>
              <a:gd name="T8" fmla="*/ 131 w 146"/>
              <a:gd name="T9" fmla="*/ 177 h 177"/>
              <a:gd name="T10" fmla="*/ 146 w 146"/>
              <a:gd name="T11" fmla="*/ 162 h 177"/>
              <a:gd name="T12" fmla="*/ 146 w 146"/>
              <a:gd name="T13" fmla="*/ 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6" h="177">
                <a:moveTo>
                  <a:pt x="14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170"/>
                  <a:pt x="7" y="177"/>
                  <a:pt x="15" y="177"/>
                </a:cubicBezTo>
                <a:cubicBezTo>
                  <a:pt x="131" y="177"/>
                  <a:pt x="131" y="177"/>
                  <a:pt x="131" y="177"/>
                </a:cubicBezTo>
                <a:cubicBezTo>
                  <a:pt x="139" y="177"/>
                  <a:pt x="146" y="170"/>
                  <a:pt x="146" y="162"/>
                </a:cubicBezTo>
                <a:lnTo>
                  <a:pt x="146" y="0"/>
                </a:lnTo>
                <a:close/>
              </a:path>
            </a:pathLst>
          </a:custGeom>
          <a:solidFill>
            <a:srgbClr val="7C63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31" name="ïs1iḋ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E0490D2-9A1B-4D37-ACFF-FC2DB197DB3F}"/>
              </a:ext>
            </a:extLst>
          </p:cNvPr>
          <p:cNvSpPr>
            <a:spLocks/>
          </p:cNvSpPr>
          <p:nvPr/>
        </p:nvSpPr>
        <p:spPr bwMode="auto">
          <a:xfrm>
            <a:off x="6869851" y="3055162"/>
            <a:ext cx="198668" cy="238587"/>
          </a:xfrm>
          <a:custGeom>
            <a:avLst/>
            <a:gdLst>
              <a:gd name="T0" fmla="*/ 0 w 103"/>
              <a:gd name="T1" fmla="*/ 0 h 124"/>
              <a:gd name="T2" fmla="*/ 12 w 103"/>
              <a:gd name="T3" fmla="*/ 61 h 124"/>
              <a:gd name="T4" fmla="*/ 59 w 103"/>
              <a:gd name="T5" fmla="*/ 120 h 124"/>
              <a:gd name="T6" fmla="*/ 68 w 103"/>
              <a:gd name="T7" fmla="*/ 124 h 124"/>
              <a:gd name="T8" fmla="*/ 85 w 103"/>
              <a:gd name="T9" fmla="*/ 111 h 124"/>
              <a:gd name="T10" fmla="*/ 103 w 103"/>
              <a:gd name="T11" fmla="*/ 97 h 124"/>
              <a:gd name="T12" fmla="*/ 101 w 103"/>
              <a:gd name="T13" fmla="*/ 88 h 124"/>
              <a:gd name="T14" fmla="*/ 55 w 103"/>
              <a:gd name="T15" fmla="*/ 27 h 124"/>
              <a:gd name="T16" fmla="*/ 0 w 103"/>
              <a:gd name="T17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" h="124">
                <a:moveTo>
                  <a:pt x="0" y="0"/>
                </a:moveTo>
                <a:cubicBezTo>
                  <a:pt x="12" y="61"/>
                  <a:pt x="12" y="61"/>
                  <a:pt x="12" y="61"/>
                </a:cubicBezTo>
                <a:cubicBezTo>
                  <a:pt x="17" y="87"/>
                  <a:pt x="35" y="109"/>
                  <a:pt x="59" y="120"/>
                </a:cubicBezTo>
                <a:cubicBezTo>
                  <a:pt x="68" y="124"/>
                  <a:pt x="68" y="124"/>
                  <a:pt x="68" y="124"/>
                </a:cubicBezTo>
                <a:cubicBezTo>
                  <a:pt x="85" y="111"/>
                  <a:pt x="85" y="111"/>
                  <a:pt x="85" y="111"/>
                </a:cubicBezTo>
                <a:cubicBezTo>
                  <a:pt x="103" y="97"/>
                  <a:pt x="103" y="97"/>
                  <a:pt x="103" y="97"/>
                </a:cubicBezTo>
                <a:cubicBezTo>
                  <a:pt x="101" y="88"/>
                  <a:pt x="101" y="88"/>
                  <a:pt x="101" y="88"/>
                </a:cubicBezTo>
                <a:cubicBezTo>
                  <a:pt x="96" y="62"/>
                  <a:pt x="79" y="39"/>
                  <a:pt x="55" y="27"/>
                </a:cubicBezTo>
                <a:lnTo>
                  <a:pt x="0" y="0"/>
                </a:lnTo>
                <a:close/>
              </a:path>
            </a:pathLst>
          </a:custGeom>
          <a:solidFill>
            <a:srgbClr val="B3C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32" name="iṣlï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A236274-7C39-451F-BAB1-8344F72A6ABC}"/>
              </a:ext>
            </a:extLst>
          </p:cNvPr>
          <p:cNvSpPr>
            <a:spLocks/>
          </p:cNvSpPr>
          <p:nvPr/>
        </p:nvSpPr>
        <p:spPr bwMode="auto">
          <a:xfrm>
            <a:off x="7003534" y="3055162"/>
            <a:ext cx="198668" cy="238587"/>
          </a:xfrm>
          <a:custGeom>
            <a:avLst/>
            <a:gdLst>
              <a:gd name="T0" fmla="*/ 103 w 103"/>
              <a:gd name="T1" fmla="*/ 0 h 124"/>
              <a:gd name="T2" fmla="*/ 91 w 103"/>
              <a:gd name="T3" fmla="*/ 61 h 124"/>
              <a:gd name="T4" fmla="*/ 44 w 103"/>
              <a:gd name="T5" fmla="*/ 120 h 124"/>
              <a:gd name="T6" fmla="*/ 35 w 103"/>
              <a:gd name="T7" fmla="*/ 124 h 124"/>
              <a:gd name="T8" fmla="*/ 18 w 103"/>
              <a:gd name="T9" fmla="*/ 111 h 124"/>
              <a:gd name="T10" fmla="*/ 0 w 103"/>
              <a:gd name="T11" fmla="*/ 97 h 124"/>
              <a:gd name="T12" fmla="*/ 2 w 103"/>
              <a:gd name="T13" fmla="*/ 88 h 124"/>
              <a:gd name="T14" fmla="*/ 48 w 103"/>
              <a:gd name="T15" fmla="*/ 27 h 124"/>
              <a:gd name="T16" fmla="*/ 103 w 103"/>
              <a:gd name="T17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" h="124">
                <a:moveTo>
                  <a:pt x="103" y="0"/>
                </a:moveTo>
                <a:cubicBezTo>
                  <a:pt x="91" y="61"/>
                  <a:pt x="91" y="61"/>
                  <a:pt x="91" y="61"/>
                </a:cubicBezTo>
                <a:cubicBezTo>
                  <a:pt x="86" y="87"/>
                  <a:pt x="68" y="109"/>
                  <a:pt x="44" y="120"/>
                </a:cubicBezTo>
                <a:cubicBezTo>
                  <a:pt x="35" y="124"/>
                  <a:pt x="35" y="124"/>
                  <a:pt x="35" y="124"/>
                </a:cubicBezTo>
                <a:cubicBezTo>
                  <a:pt x="18" y="111"/>
                  <a:pt x="18" y="111"/>
                  <a:pt x="18" y="111"/>
                </a:cubicBezTo>
                <a:cubicBezTo>
                  <a:pt x="0" y="97"/>
                  <a:pt x="0" y="97"/>
                  <a:pt x="0" y="97"/>
                </a:cubicBezTo>
                <a:cubicBezTo>
                  <a:pt x="2" y="88"/>
                  <a:pt x="2" y="88"/>
                  <a:pt x="2" y="88"/>
                </a:cubicBezTo>
                <a:cubicBezTo>
                  <a:pt x="7" y="62"/>
                  <a:pt x="24" y="39"/>
                  <a:pt x="48" y="27"/>
                </a:cubicBezTo>
                <a:lnTo>
                  <a:pt x="103" y="0"/>
                </a:lnTo>
                <a:close/>
              </a:path>
            </a:pathLst>
          </a:custGeom>
          <a:solidFill>
            <a:srgbClr val="B3C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33" name="ïš1i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A580C8A-DDB7-4040-9890-AA60723D2D4D}"/>
              </a:ext>
            </a:extLst>
          </p:cNvPr>
          <p:cNvSpPr>
            <a:spLocks/>
          </p:cNvSpPr>
          <p:nvPr/>
        </p:nvSpPr>
        <p:spPr bwMode="auto">
          <a:xfrm>
            <a:off x="6949689" y="2960470"/>
            <a:ext cx="173602" cy="308213"/>
          </a:xfrm>
          <a:custGeom>
            <a:avLst/>
            <a:gdLst>
              <a:gd name="T0" fmla="*/ 45 w 90"/>
              <a:gd name="T1" fmla="*/ 0 h 160"/>
              <a:gd name="T2" fmla="*/ 14 w 90"/>
              <a:gd name="T3" fmla="*/ 64 h 160"/>
              <a:gd name="T4" fmla="*/ 15 w 90"/>
              <a:gd name="T5" fmla="*/ 150 h 160"/>
              <a:gd name="T6" fmla="*/ 20 w 90"/>
              <a:gd name="T7" fmla="*/ 160 h 160"/>
              <a:gd name="T8" fmla="*/ 45 w 90"/>
              <a:gd name="T9" fmla="*/ 160 h 160"/>
              <a:gd name="T10" fmla="*/ 70 w 90"/>
              <a:gd name="T11" fmla="*/ 160 h 160"/>
              <a:gd name="T12" fmla="*/ 75 w 90"/>
              <a:gd name="T13" fmla="*/ 150 h 160"/>
              <a:gd name="T14" fmla="*/ 76 w 90"/>
              <a:gd name="T15" fmla="*/ 64 h 160"/>
              <a:gd name="T16" fmla="*/ 45 w 90"/>
              <a:gd name="T17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0" h="160">
                <a:moveTo>
                  <a:pt x="45" y="0"/>
                </a:moveTo>
                <a:cubicBezTo>
                  <a:pt x="14" y="64"/>
                  <a:pt x="14" y="64"/>
                  <a:pt x="14" y="64"/>
                </a:cubicBezTo>
                <a:cubicBezTo>
                  <a:pt x="0" y="91"/>
                  <a:pt x="1" y="123"/>
                  <a:pt x="15" y="150"/>
                </a:cubicBezTo>
                <a:cubicBezTo>
                  <a:pt x="20" y="160"/>
                  <a:pt x="20" y="160"/>
                  <a:pt x="20" y="160"/>
                </a:cubicBezTo>
                <a:cubicBezTo>
                  <a:pt x="45" y="160"/>
                  <a:pt x="45" y="160"/>
                  <a:pt x="45" y="160"/>
                </a:cubicBezTo>
                <a:cubicBezTo>
                  <a:pt x="70" y="160"/>
                  <a:pt x="70" y="160"/>
                  <a:pt x="70" y="160"/>
                </a:cubicBezTo>
                <a:cubicBezTo>
                  <a:pt x="75" y="150"/>
                  <a:pt x="75" y="150"/>
                  <a:pt x="75" y="150"/>
                </a:cubicBezTo>
                <a:cubicBezTo>
                  <a:pt x="89" y="123"/>
                  <a:pt x="90" y="91"/>
                  <a:pt x="76" y="64"/>
                </a:cubicBezTo>
                <a:lnTo>
                  <a:pt x="45" y="0"/>
                </a:lnTo>
                <a:close/>
              </a:path>
            </a:pathLst>
          </a:custGeom>
          <a:solidFill>
            <a:srgbClr val="D2FF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34" name="iṡľíd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136C30D-E595-4D8A-8855-83486A3875CF}"/>
              </a:ext>
            </a:extLst>
          </p:cNvPr>
          <p:cNvSpPr>
            <a:spLocks/>
          </p:cNvSpPr>
          <p:nvPr/>
        </p:nvSpPr>
        <p:spPr bwMode="auto">
          <a:xfrm>
            <a:off x="6894916" y="3230620"/>
            <a:ext cx="282219" cy="340705"/>
          </a:xfrm>
          <a:custGeom>
            <a:avLst/>
            <a:gdLst>
              <a:gd name="T0" fmla="*/ 146 w 146"/>
              <a:gd name="T1" fmla="*/ 0 h 177"/>
              <a:gd name="T2" fmla="*/ 0 w 146"/>
              <a:gd name="T3" fmla="*/ 0 h 177"/>
              <a:gd name="T4" fmla="*/ 0 w 146"/>
              <a:gd name="T5" fmla="*/ 162 h 177"/>
              <a:gd name="T6" fmla="*/ 15 w 146"/>
              <a:gd name="T7" fmla="*/ 177 h 177"/>
              <a:gd name="T8" fmla="*/ 131 w 146"/>
              <a:gd name="T9" fmla="*/ 177 h 177"/>
              <a:gd name="T10" fmla="*/ 146 w 146"/>
              <a:gd name="T11" fmla="*/ 162 h 177"/>
              <a:gd name="T12" fmla="*/ 146 w 146"/>
              <a:gd name="T13" fmla="*/ 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6" h="177">
                <a:moveTo>
                  <a:pt x="14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170"/>
                  <a:pt x="7" y="177"/>
                  <a:pt x="15" y="177"/>
                </a:cubicBezTo>
                <a:cubicBezTo>
                  <a:pt x="131" y="177"/>
                  <a:pt x="131" y="177"/>
                  <a:pt x="131" y="177"/>
                </a:cubicBezTo>
                <a:cubicBezTo>
                  <a:pt x="139" y="177"/>
                  <a:pt x="146" y="170"/>
                  <a:pt x="146" y="162"/>
                </a:cubicBezTo>
                <a:lnTo>
                  <a:pt x="146" y="0"/>
                </a:lnTo>
                <a:close/>
              </a:path>
            </a:pathLst>
          </a:custGeom>
          <a:solidFill>
            <a:srgbClr val="7C63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35" name="íṡli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42B7FC0-3203-4931-A606-EF32BA102F8F}"/>
              </a:ext>
            </a:extLst>
          </p:cNvPr>
          <p:cNvSpPr>
            <a:spLocks/>
          </p:cNvSpPr>
          <p:nvPr/>
        </p:nvSpPr>
        <p:spPr bwMode="auto">
          <a:xfrm>
            <a:off x="7929101" y="3006887"/>
            <a:ext cx="155963" cy="440967"/>
          </a:xfrm>
          <a:custGeom>
            <a:avLst/>
            <a:gdLst>
              <a:gd name="T0" fmla="*/ 56 w 168"/>
              <a:gd name="T1" fmla="*/ 475 h 475"/>
              <a:gd name="T2" fmla="*/ 0 w 168"/>
              <a:gd name="T3" fmla="*/ 463 h 475"/>
              <a:gd name="T4" fmla="*/ 112 w 168"/>
              <a:gd name="T5" fmla="*/ 0 h 475"/>
              <a:gd name="T6" fmla="*/ 168 w 168"/>
              <a:gd name="T7" fmla="*/ 15 h 475"/>
              <a:gd name="T8" fmla="*/ 56 w 168"/>
              <a:gd name="T9" fmla="*/ 475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" h="475">
                <a:moveTo>
                  <a:pt x="56" y="475"/>
                </a:moveTo>
                <a:lnTo>
                  <a:pt x="0" y="463"/>
                </a:lnTo>
                <a:lnTo>
                  <a:pt x="112" y="0"/>
                </a:lnTo>
                <a:lnTo>
                  <a:pt x="168" y="15"/>
                </a:lnTo>
                <a:lnTo>
                  <a:pt x="56" y="475"/>
                </a:lnTo>
                <a:close/>
              </a:path>
            </a:pathLst>
          </a:custGeom>
          <a:solidFill>
            <a:srgbClr val="0C0B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36" name="íṥļî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75D67F1-0242-4C2E-8206-153264A450FE}"/>
              </a:ext>
            </a:extLst>
          </p:cNvPr>
          <p:cNvSpPr>
            <a:spLocks/>
          </p:cNvSpPr>
          <p:nvPr/>
        </p:nvSpPr>
        <p:spPr bwMode="auto">
          <a:xfrm>
            <a:off x="8033076" y="2981822"/>
            <a:ext cx="57558" cy="38991"/>
          </a:xfrm>
          <a:custGeom>
            <a:avLst/>
            <a:gdLst>
              <a:gd name="T0" fmla="*/ 62 w 62"/>
              <a:gd name="T1" fmla="*/ 15 h 42"/>
              <a:gd name="T2" fmla="*/ 6 w 62"/>
              <a:gd name="T3" fmla="*/ 0 h 42"/>
              <a:gd name="T4" fmla="*/ 0 w 62"/>
              <a:gd name="T5" fmla="*/ 27 h 42"/>
              <a:gd name="T6" fmla="*/ 56 w 62"/>
              <a:gd name="T7" fmla="*/ 42 h 42"/>
              <a:gd name="T8" fmla="*/ 62 w 62"/>
              <a:gd name="T9" fmla="*/ 15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42">
                <a:moveTo>
                  <a:pt x="62" y="15"/>
                </a:moveTo>
                <a:lnTo>
                  <a:pt x="6" y="0"/>
                </a:lnTo>
                <a:lnTo>
                  <a:pt x="0" y="27"/>
                </a:lnTo>
                <a:lnTo>
                  <a:pt x="56" y="42"/>
                </a:lnTo>
                <a:lnTo>
                  <a:pt x="62" y="15"/>
                </a:lnTo>
                <a:close/>
              </a:path>
            </a:pathLst>
          </a:cu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37" name="îŝḷiḋ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F336C07-C485-4510-9E99-98069A542ECA}"/>
              </a:ext>
            </a:extLst>
          </p:cNvPr>
          <p:cNvSpPr>
            <a:spLocks/>
          </p:cNvSpPr>
          <p:nvPr/>
        </p:nvSpPr>
        <p:spPr bwMode="auto">
          <a:xfrm>
            <a:off x="8038646" y="2945616"/>
            <a:ext cx="60343" cy="50131"/>
          </a:xfrm>
          <a:custGeom>
            <a:avLst/>
            <a:gdLst>
              <a:gd name="T0" fmla="*/ 21 w 31"/>
              <a:gd name="T1" fmla="*/ 3 h 26"/>
              <a:gd name="T2" fmla="*/ 16 w 31"/>
              <a:gd name="T3" fmla="*/ 2 h 26"/>
              <a:gd name="T4" fmla="*/ 2 w 31"/>
              <a:gd name="T5" fmla="*/ 10 h 26"/>
              <a:gd name="T6" fmla="*/ 0 w 31"/>
              <a:gd name="T7" fmla="*/ 19 h 26"/>
              <a:gd name="T8" fmla="*/ 27 w 31"/>
              <a:gd name="T9" fmla="*/ 26 h 26"/>
              <a:gd name="T10" fmla="*/ 29 w 31"/>
              <a:gd name="T11" fmla="*/ 17 h 26"/>
              <a:gd name="T12" fmla="*/ 21 w 31"/>
              <a:gd name="T13" fmla="*/ 3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" h="26">
                <a:moveTo>
                  <a:pt x="21" y="3"/>
                </a:moveTo>
                <a:cubicBezTo>
                  <a:pt x="16" y="2"/>
                  <a:pt x="16" y="2"/>
                  <a:pt x="16" y="2"/>
                </a:cubicBezTo>
                <a:cubicBezTo>
                  <a:pt x="10" y="0"/>
                  <a:pt x="4" y="4"/>
                  <a:pt x="2" y="10"/>
                </a:cubicBezTo>
                <a:cubicBezTo>
                  <a:pt x="0" y="19"/>
                  <a:pt x="0" y="19"/>
                  <a:pt x="0" y="19"/>
                </a:cubicBezTo>
                <a:cubicBezTo>
                  <a:pt x="27" y="26"/>
                  <a:pt x="27" y="26"/>
                  <a:pt x="27" y="26"/>
                </a:cubicBezTo>
                <a:cubicBezTo>
                  <a:pt x="29" y="17"/>
                  <a:pt x="29" y="17"/>
                  <a:pt x="29" y="17"/>
                </a:cubicBezTo>
                <a:cubicBezTo>
                  <a:pt x="31" y="11"/>
                  <a:pt x="27" y="4"/>
                  <a:pt x="21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38" name="íṣli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3DADC2E-1A64-471F-8A88-225F902456E1}"/>
              </a:ext>
            </a:extLst>
          </p:cNvPr>
          <p:cNvSpPr>
            <a:spLocks/>
          </p:cNvSpPr>
          <p:nvPr/>
        </p:nvSpPr>
        <p:spPr bwMode="auto">
          <a:xfrm>
            <a:off x="7929100" y="3424646"/>
            <a:ext cx="51988" cy="58486"/>
          </a:xfrm>
          <a:custGeom>
            <a:avLst/>
            <a:gdLst>
              <a:gd name="T0" fmla="*/ 0 w 56"/>
              <a:gd name="T1" fmla="*/ 13 h 63"/>
              <a:gd name="T2" fmla="*/ 16 w 56"/>
              <a:gd name="T3" fmla="*/ 63 h 63"/>
              <a:gd name="T4" fmla="*/ 56 w 56"/>
              <a:gd name="T5" fmla="*/ 25 h 63"/>
              <a:gd name="T6" fmla="*/ 48 w 56"/>
              <a:gd name="T7" fmla="*/ 9 h 63"/>
              <a:gd name="T8" fmla="*/ 35 w 56"/>
              <a:gd name="T9" fmla="*/ 21 h 63"/>
              <a:gd name="T10" fmla="*/ 31 w 56"/>
              <a:gd name="T11" fmla="*/ 5 h 63"/>
              <a:gd name="T12" fmla="*/ 18 w 56"/>
              <a:gd name="T13" fmla="*/ 17 h 63"/>
              <a:gd name="T14" fmla="*/ 14 w 56"/>
              <a:gd name="T15" fmla="*/ 0 h 63"/>
              <a:gd name="T16" fmla="*/ 0 w 56"/>
              <a:gd name="T17" fmla="*/ 1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63">
                <a:moveTo>
                  <a:pt x="0" y="13"/>
                </a:moveTo>
                <a:lnTo>
                  <a:pt x="16" y="63"/>
                </a:lnTo>
                <a:lnTo>
                  <a:pt x="56" y="25"/>
                </a:lnTo>
                <a:lnTo>
                  <a:pt x="48" y="9"/>
                </a:lnTo>
                <a:lnTo>
                  <a:pt x="35" y="21"/>
                </a:lnTo>
                <a:lnTo>
                  <a:pt x="31" y="5"/>
                </a:lnTo>
                <a:lnTo>
                  <a:pt x="18" y="17"/>
                </a:lnTo>
                <a:lnTo>
                  <a:pt x="14" y="0"/>
                </a:lnTo>
                <a:lnTo>
                  <a:pt x="0" y="13"/>
                </a:lnTo>
                <a:close/>
              </a:path>
            </a:pathLst>
          </a:custGeom>
          <a:solidFill>
            <a:srgbClr val="E5BD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39" name="ïšľï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AEFA6F6-6BC4-442C-8AED-4DD654865230}"/>
              </a:ext>
            </a:extLst>
          </p:cNvPr>
          <p:cNvSpPr>
            <a:spLocks/>
          </p:cNvSpPr>
          <p:nvPr/>
        </p:nvSpPr>
        <p:spPr bwMode="auto">
          <a:xfrm>
            <a:off x="7936527" y="3459923"/>
            <a:ext cx="26923" cy="23209"/>
          </a:xfrm>
          <a:custGeom>
            <a:avLst/>
            <a:gdLst>
              <a:gd name="T0" fmla="*/ 29 w 29"/>
              <a:gd name="T1" fmla="*/ 6 h 25"/>
              <a:gd name="T2" fmla="*/ 0 w 29"/>
              <a:gd name="T3" fmla="*/ 0 h 25"/>
              <a:gd name="T4" fmla="*/ 8 w 29"/>
              <a:gd name="T5" fmla="*/ 25 h 25"/>
              <a:gd name="T6" fmla="*/ 29 w 29"/>
              <a:gd name="T7" fmla="*/ 6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25">
                <a:moveTo>
                  <a:pt x="29" y="6"/>
                </a:moveTo>
                <a:lnTo>
                  <a:pt x="0" y="0"/>
                </a:lnTo>
                <a:lnTo>
                  <a:pt x="8" y="25"/>
                </a:lnTo>
                <a:lnTo>
                  <a:pt x="29" y="6"/>
                </a:lnTo>
                <a:close/>
              </a:path>
            </a:pathLst>
          </a:custGeom>
          <a:solidFill>
            <a:srgbClr val="0C0B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40" name="îṣ1îḓ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69761F93-F3A6-4369-BBF1-93426079FD33}"/>
              </a:ext>
            </a:extLst>
          </p:cNvPr>
          <p:cNvSpPr>
            <a:spLocks/>
          </p:cNvSpPr>
          <p:nvPr/>
        </p:nvSpPr>
        <p:spPr bwMode="auto">
          <a:xfrm>
            <a:off x="7895679" y="2904769"/>
            <a:ext cx="108618" cy="445609"/>
          </a:xfrm>
          <a:custGeom>
            <a:avLst/>
            <a:gdLst>
              <a:gd name="T0" fmla="*/ 117 w 117"/>
              <a:gd name="T1" fmla="*/ 471 h 480"/>
              <a:gd name="T2" fmla="*/ 61 w 117"/>
              <a:gd name="T3" fmla="*/ 480 h 480"/>
              <a:gd name="T4" fmla="*/ 0 w 117"/>
              <a:gd name="T5" fmla="*/ 6 h 480"/>
              <a:gd name="T6" fmla="*/ 57 w 117"/>
              <a:gd name="T7" fmla="*/ 0 h 480"/>
              <a:gd name="T8" fmla="*/ 117 w 117"/>
              <a:gd name="T9" fmla="*/ 471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" h="480">
                <a:moveTo>
                  <a:pt x="117" y="471"/>
                </a:moveTo>
                <a:lnTo>
                  <a:pt x="61" y="480"/>
                </a:lnTo>
                <a:lnTo>
                  <a:pt x="0" y="6"/>
                </a:lnTo>
                <a:lnTo>
                  <a:pt x="57" y="0"/>
                </a:lnTo>
                <a:lnTo>
                  <a:pt x="117" y="471"/>
                </a:lnTo>
                <a:close/>
              </a:path>
            </a:pathLst>
          </a:custGeom>
          <a:solidFill>
            <a:srgbClr val="0C0B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41" name="îSlï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0AE59BA-BB77-4336-8039-F1709B814962}"/>
              </a:ext>
            </a:extLst>
          </p:cNvPr>
          <p:cNvSpPr>
            <a:spLocks/>
          </p:cNvSpPr>
          <p:nvPr/>
        </p:nvSpPr>
        <p:spPr bwMode="auto">
          <a:xfrm>
            <a:off x="7891966" y="2879703"/>
            <a:ext cx="56630" cy="30636"/>
          </a:xfrm>
          <a:custGeom>
            <a:avLst/>
            <a:gdLst>
              <a:gd name="T0" fmla="*/ 58 w 61"/>
              <a:gd name="T1" fmla="*/ 0 h 33"/>
              <a:gd name="T2" fmla="*/ 0 w 61"/>
              <a:gd name="T3" fmla="*/ 6 h 33"/>
              <a:gd name="T4" fmla="*/ 4 w 61"/>
              <a:gd name="T5" fmla="*/ 33 h 33"/>
              <a:gd name="T6" fmla="*/ 61 w 61"/>
              <a:gd name="T7" fmla="*/ 27 h 33"/>
              <a:gd name="T8" fmla="*/ 58 w 61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33">
                <a:moveTo>
                  <a:pt x="58" y="0"/>
                </a:moveTo>
                <a:lnTo>
                  <a:pt x="0" y="6"/>
                </a:lnTo>
                <a:lnTo>
                  <a:pt x="4" y="33"/>
                </a:lnTo>
                <a:lnTo>
                  <a:pt x="61" y="27"/>
                </a:lnTo>
                <a:lnTo>
                  <a:pt x="58" y="0"/>
                </a:lnTo>
                <a:close/>
              </a:path>
            </a:pathLst>
          </a:cu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42" name="ïśḷïḑ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29F417E-C608-4728-8AC7-079881974E57}"/>
              </a:ext>
            </a:extLst>
          </p:cNvPr>
          <p:cNvSpPr>
            <a:spLocks/>
          </p:cNvSpPr>
          <p:nvPr/>
        </p:nvSpPr>
        <p:spPr bwMode="auto">
          <a:xfrm>
            <a:off x="7888252" y="2841641"/>
            <a:ext cx="57558" cy="43633"/>
          </a:xfrm>
          <a:custGeom>
            <a:avLst/>
            <a:gdLst>
              <a:gd name="T0" fmla="*/ 16 w 30"/>
              <a:gd name="T1" fmla="*/ 1 h 23"/>
              <a:gd name="T2" fmla="*/ 11 w 30"/>
              <a:gd name="T3" fmla="*/ 1 h 23"/>
              <a:gd name="T4" fmla="*/ 1 w 30"/>
              <a:gd name="T5" fmla="*/ 14 h 23"/>
              <a:gd name="T6" fmla="*/ 2 w 30"/>
              <a:gd name="T7" fmla="*/ 23 h 23"/>
              <a:gd name="T8" fmla="*/ 30 w 30"/>
              <a:gd name="T9" fmla="*/ 20 h 23"/>
              <a:gd name="T10" fmla="*/ 28 w 30"/>
              <a:gd name="T11" fmla="*/ 10 h 23"/>
              <a:gd name="T12" fmla="*/ 16 w 30"/>
              <a:gd name="T13" fmla="*/ 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23">
                <a:moveTo>
                  <a:pt x="16" y="1"/>
                </a:moveTo>
                <a:cubicBezTo>
                  <a:pt x="11" y="1"/>
                  <a:pt x="11" y="1"/>
                  <a:pt x="11" y="1"/>
                </a:cubicBezTo>
                <a:cubicBezTo>
                  <a:pt x="4" y="2"/>
                  <a:pt x="0" y="8"/>
                  <a:pt x="1" y="14"/>
                </a:cubicBezTo>
                <a:cubicBezTo>
                  <a:pt x="2" y="23"/>
                  <a:pt x="2" y="23"/>
                  <a:pt x="2" y="23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4"/>
                  <a:pt x="22" y="0"/>
                  <a:pt x="1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43" name="íS1ïd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4182372A-A524-4F24-8256-96E7EA4301FB}"/>
              </a:ext>
            </a:extLst>
          </p:cNvPr>
          <p:cNvSpPr>
            <a:spLocks/>
          </p:cNvSpPr>
          <p:nvPr/>
        </p:nvSpPr>
        <p:spPr bwMode="auto">
          <a:xfrm>
            <a:off x="7952309" y="3330882"/>
            <a:ext cx="51988" cy="55701"/>
          </a:xfrm>
          <a:custGeom>
            <a:avLst/>
            <a:gdLst>
              <a:gd name="T0" fmla="*/ 0 w 56"/>
              <a:gd name="T1" fmla="*/ 21 h 60"/>
              <a:gd name="T2" fmla="*/ 33 w 56"/>
              <a:gd name="T3" fmla="*/ 60 h 60"/>
              <a:gd name="T4" fmla="*/ 56 w 56"/>
              <a:gd name="T5" fmla="*/ 12 h 60"/>
              <a:gd name="T6" fmla="*/ 43 w 56"/>
              <a:gd name="T7" fmla="*/ 0 h 60"/>
              <a:gd name="T8" fmla="*/ 35 w 56"/>
              <a:gd name="T9" fmla="*/ 14 h 60"/>
              <a:gd name="T10" fmla="*/ 27 w 56"/>
              <a:gd name="T11" fmla="*/ 2 h 60"/>
              <a:gd name="T12" fmla="*/ 18 w 56"/>
              <a:gd name="T13" fmla="*/ 16 h 60"/>
              <a:gd name="T14" fmla="*/ 8 w 56"/>
              <a:gd name="T15" fmla="*/ 4 h 60"/>
              <a:gd name="T16" fmla="*/ 0 w 56"/>
              <a:gd name="T17" fmla="*/ 2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60">
                <a:moveTo>
                  <a:pt x="0" y="21"/>
                </a:moveTo>
                <a:lnTo>
                  <a:pt x="33" y="60"/>
                </a:lnTo>
                <a:lnTo>
                  <a:pt x="56" y="12"/>
                </a:lnTo>
                <a:lnTo>
                  <a:pt x="43" y="0"/>
                </a:lnTo>
                <a:lnTo>
                  <a:pt x="35" y="14"/>
                </a:lnTo>
                <a:lnTo>
                  <a:pt x="27" y="2"/>
                </a:lnTo>
                <a:lnTo>
                  <a:pt x="18" y="16"/>
                </a:lnTo>
                <a:lnTo>
                  <a:pt x="8" y="4"/>
                </a:lnTo>
                <a:lnTo>
                  <a:pt x="0" y="21"/>
                </a:lnTo>
                <a:close/>
              </a:path>
            </a:pathLst>
          </a:custGeom>
          <a:solidFill>
            <a:srgbClr val="E5BD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44" name="iśḷîd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4E1F66E-0D6D-487E-9126-8D1F6B0B90CF}"/>
              </a:ext>
            </a:extLst>
          </p:cNvPr>
          <p:cNvSpPr>
            <a:spLocks/>
          </p:cNvSpPr>
          <p:nvPr/>
        </p:nvSpPr>
        <p:spPr bwMode="auto">
          <a:xfrm>
            <a:off x="7967163" y="3365231"/>
            <a:ext cx="26923" cy="21352"/>
          </a:xfrm>
          <a:custGeom>
            <a:avLst/>
            <a:gdLst>
              <a:gd name="T0" fmla="*/ 29 w 29"/>
              <a:gd name="T1" fmla="*/ 0 h 23"/>
              <a:gd name="T2" fmla="*/ 0 w 29"/>
              <a:gd name="T3" fmla="*/ 2 h 23"/>
              <a:gd name="T4" fmla="*/ 17 w 29"/>
              <a:gd name="T5" fmla="*/ 23 h 23"/>
              <a:gd name="T6" fmla="*/ 29 w 29"/>
              <a:gd name="T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23">
                <a:moveTo>
                  <a:pt x="29" y="0"/>
                </a:moveTo>
                <a:lnTo>
                  <a:pt x="0" y="2"/>
                </a:lnTo>
                <a:lnTo>
                  <a:pt x="17" y="23"/>
                </a:lnTo>
                <a:lnTo>
                  <a:pt x="29" y="0"/>
                </a:lnTo>
                <a:close/>
              </a:path>
            </a:pathLst>
          </a:custGeom>
          <a:solidFill>
            <a:srgbClr val="0C0B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45" name="ïṥḻïď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ACB9529-03CE-4E6D-B6DB-B2D5407F62F6}"/>
              </a:ext>
            </a:extLst>
          </p:cNvPr>
          <p:cNvSpPr>
            <a:spLocks/>
          </p:cNvSpPr>
          <p:nvPr/>
        </p:nvSpPr>
        <p:spPr bwMode="auto">
          <a:xfrm>
            <a:off x="7852047" y="3368945"/>
            <a:ext cx="23209" cy="19496"/>
          </a:xfrm>
          <a:custGeom>
            <a:avLst/>
            <a:gdLst>
              <a:gd name="T0" fmla="*/ 0 w 12"/>
              <a:gd name="T1" fmla="*/ 5 h 10"/>
              <a:gd name="T2" fmla="*/ 6 w 12"/>
              <a:gd name="T3" fmla="*/ 0 h 10"/>
              <a:gd name="T4" fmla="*/ 12 w 12"/>
              <a:gd name="T5" fmla="*/ 5 h 10"/>
              <a:gd name="T6" fmla="*/ 6 w 12"/>
              <a:gd name="T7" fmla="*/ 10 h 10"/>
              <a:gd name="T8" fmla="*/ 0 w 12"/>
              <a:gd name="T9" fmla="*/ 5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0">
                <a:moveTo>
                  <a:pt x="0" y="5"/>
                </a:moveTo>
                <a:cubicBezTo>
                  <a:pt x="0" y="3"/>
                  <a:pt x="2" y="1"/>
                  <a:pt x="6" y="0"/>
                </a:cubicBezTo>
                <a:cubicBezTo>
                  <a:pt x="9" y="0"/>
                  <a:pt x="12" y="2"/>
                  <a:pt x="12" y="5"/>
                </a:cubicBezTo>
                <a:cubicBezTo>
                  <a:pt x="12" y="7"/>
                  <a:pt x="10" y="9"/>
                  <a:pt x="6" y="10"/>
                </a:cubicBezTo>
                <a:cubicBezTo>
                  <a:pt x="3" y="10"/>
                  <a:pt x="0" y="8"/>
                  <a:pt x="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46" name="iS1ïḍ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BA3C80E-1794-44E8-A602-2CB754730EA7}"/>
              </a:ext>
            </a:extLst>
          </p:cNvPr>
          <p:cNvSpPr>
            <a:spLocks/>
          </p:cNvSpPr>
          <p:nvPr/>
        </p:nvSpPr>
        <p:spPr bwMode="auto">
          <a:xfrm>
            <a:off x="7818626" y="2914980"/>
            <a:ext cx="58487" cy="215378"/>
          </a:xfrm>
          <a:custGeom>
            <a:avLst/>
            <a:gdLst>
              <a:gd name="T0" fmla="*/ 52 w 63"/>
              <a:gd name="T1" fmla="*/ 232 h 232"/>
              <a:gd name="T2" fmla="*/ 25 w 63"/>
              <a:gd name="T3" fmla="*/ 12 h 232"/>
              <a:gd name="T4" fmla="*/ 2 w 63"/>
              <a:gd name="T5" fmla="*/ 14 h 232"/>
              <a:gd name="T6" fmla="*/ 0 w 63"/>
              <a:gd name="T7" fmla="*/ 4 h 232"/>
              <a:gd name="T8" fmla="*/ 34 w 63"/>
              <a:gd name="T9" fmla="*/ 0 h 232"/>
              <a:gd name="T10" fmla="*/ 63 w 63"/>
              <a:gd name="T11" fmla="*/ 232 h 232"/>
              <a:gd name="T12" fmla="*/ 52 w 63"/>
              <a:gd name="T13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" h="232">
                <a:moveTo>
                  <a:pt x="52" y="232"/>
                </a:moveTo>
                <a:lnTo>
                  <a:pt x="25" y="12"/>
                </a:lnTo>
                <a:lnTo>
                  <a:pt x="2" y="14"/>
                </a:lnTo>
                <a:lnTo>
                  <a:pt x="0" y="4"/>
                </a:lnTo>
                <a:lnTo>
                  <a:pt x="34" y="0"/>
                </a:lnTo>
                <a:lnTo>
                  <a:pt x="63" y="232"/>
                </a:lnTo>
                <a:lnTo>
                  <a:pt x="52" y="232"/>
                </a:lnTo>
                <a:close/>
              </a:path>
            </a:pathLst>
          </a:custGeom>
          <a:solidFill>
            <a:srgbClr val="0C0B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47" name="íṡ1i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60E84C1-19B2-4896-BE9D-558231531DF4}"/>
              </a:ext>
            </a:extLst>
          </p:cNvPr>
          <p:cNvSpPr>
            <a:spLocks/>
          </p:cNvSpPr>
          <p:nvPr/>
        </p:nvSpPr>
        <p:spPr bwMode="auto">
          <a:xfrm>
            <a:off x="7774993" y="2824002"/>
            <a:ext cx="45490" cy="98405"/>
          </a:xfrm>
          <a:custGeom>
            <a:avLst/>
            <a:gdLst>
              <a:gd name="T0" fmla="*/ 11 w 24"/>
              <a:gd name="T1" fmla="*/ 0 h 51"/>
              <a:gd name="T2" fmla="*/ 7 w 24"/>
              <a:gd name="T3" fmla="*/ 1 h 51"/>
              <a:gd name="T4" fmla="*/ 0 w 24"/>
              <a:gd name="T5" fmla="*/ 10 h 51"/>
              <a:gd name="T6" fmla="*/ 4 w 24"/>
              <a:gd name="T7" fmla="*/ 43 h 51"/>
              <a:gd name="T8" fmla="*/ 13 w 24"/>
              <a:gd name="T9" fmla="*/ 50 h 51"/>
              <a:gd name="T10" fmla="*/ 17 w 24"/>
              <a:gd name="T11" fmla="*/ 50 h 51"/>
              <a:gd name="T12" fmla="*/ 24 w 24"/>
              <a:gd name="T13" fmla="*/ 41 h 51"/>
              <a:gd name="T14" fmla="*/ 19 w 24"/>
              <a:gd name="T15" fmla="*/ 7 h 51"/>
              <a:gd name="T16" fmla="*/ 11 w 24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51">
                <a:moveTo>
                  <a:pt x="11" y="0"/>
                </a:moveTo>
                <a:cubicBezTo>
                  <a:pt x="7" y="1"/>
                  <a:pt x="7" y="1"/>
                  <a:pt x="7" y="1"/>
                </a:cubicBezTo>
                <a:cubicBezTo>
                  <a:pt x="3" y="1"/>
                  <a:pt x="0" y="5"/>
                  <a:pt x="0" y="10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8"/>
                  <a:pt x="9" y="51"/>
                  <a:pt x="13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21" y="49"/>
                  <a:pt x="24" y="45"/>
                  <a:pt x="24" y="41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3"/>
                  <a:pt x="15" y="0"/>
                  <a:pt x="11" y="0"/>
                </a:cubicBezTo>
                <a:close/>
              </a:path>
            </a:pathLst>
          </a:custGeom>
          <a:solidFill>
            <a:srgbClr val="0C0B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48" name="ïsľi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5B003EC-B406-4ABE-A5DC-43DC6A7E3E1F}"/>
              </a:ext>
            </a:extLst>
          </p:cNvPr>
          <p:cNvSpPr>
            <a:spLocks/>
          </p:cNvSpPr>
          <p:nvPr/>
        </p:nvSpPr>
        <p:spPr bwMode="auto">
          <a:xfrm>
            <a:off x="7774991" y="2893629"/>
            <a:ext cx="57558" cy="30636"/>
          </a:xfrm>
          <a:custGeom>
            <a:avLst/>
            <a:gdLst>
              <a:gd name="T0" fmla="*/ 58 w 62"/>
              <a:gd name="T1" fmla="*/ 0 h 33"/>
              <a:gd name="T2" fmla="*/ 0 w 62"/>
              <a:gd name="T3" fmla="*/ 6 h 33"/>
              <a:gd name="T4" fmla="*/ 4 w 62"/>
              <a:gd name="T5" fmla="*/ 33 h 33"/>
              <a:gd name="T6" fmla="*/ 62 w 62"/>
              <a:gd name="T7" fmla="*/ 27 h 33"/>
              <a:gd name="T8" fmla="*/ 58 w 62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33">
                <a:moveTo>
                  <a:pt x="58" y="0"/>
                </a:moveTo>
                <a:lnTo>
                  <a:pt x="0" y="6"/>
                </a:lnTo>
                <a:lnTo>
                  <a:pt x="4" y="33"/>
                </a:lnTo>
                <a:lnTo>
                  <a:pt x="62" y="27"/>
                </a:lnTo>
                <a:lnTo>
                  <a:pt x="58" y="0"/>
                </a:lnTo>
                <a:close/>
              </a:path>
            </a:pathLst>
          </a:cu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49" name="íşļîḑ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51BF5E9-8443-483D-BEF6-D4AF4CABEBEA}"/>
              </a:ext>
            </a:extLst>
          </p:cNvPr>
          <p:cNvSpPr>
            <a:spLocks/>
          </p:cNvSpPr>
          <p:nvPr/>
        </p:nvSpPr>
        <p:spPr bwMode="auto">
          <a:xfrm>
            <a:off x="7778703" y="2918694"/>
            <a:ext cx="109546" cy="464176"/>
          </a:xfrm>
          <a:custGeom>
            <a:avLst/>
            <a:gdLst>
              <a:gd name="T0" fmla="*/ 37 w 57"/>
              <a:gd name="T1" fmla="*/ 241 h 241"/>
              <a:gd name="T2" fmla="*/ 45 w 57"/>
              <a:gd name="T3" fmla="*/ 240 h 241"/>
              <a:gd name="T4" fmla="*/ 51 w 57"/>
              <a:gd name="T5" fmla="*/ 239 h 241"/>
              <a:gd name="T6" fmla="*/ 57 w 57"/>
              <a:gd name="T7" fmla="*/ 227 h 241"/>
              <a:gd name="T8" fmla="*/ 28 w 57"/>
              <a:gd name="T9" fmla="*/ 0 h 241"/>
              <a:gd name="T10" fmla="*/ 0 w 57"/>
              <a:gd name="T11" fmla="*/ 3 h 241"/>
              <a:gd name="T12" fmla="*/ 29 w 57"/>
              <a:gd name="T13" fmla="*/ 231 h 241"/>
              <a:gd name="T14" fmla="*/ 37 w 57"/>
              <a:gd name="T15" fmla="*/ 241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" h="241">
                <a:moveTo>
                  <a:pt x="37" y="241"/>
                </a:moveTo>
                <a:cubicBezTo>
                  <a:pt x="40" y="240"/>
                  <a:pt x="42" y="240"/>
                  <a:pt x="45" y="240"/>
                </a:cubicBezTo>
                <a:cubicBezTo>
                  <a:pt x="47" y="239"/>
                  <a:pt x="49" y="239"/>
                  <a:pt x="51" y="239"/>
                </a:cubicBezTo>
                <a:cubicBezTo>
                  <a:pt x="57" y="227"/>
                  <a:pt x="57" y="227"/>
                  <a:pt x="57" y="227"/>
                </a:cubicBezTo>
                <a:cubicBezTo>
                  <a:pt x="28" y="0"/>
                  <a:pt x="28" y="0"/>
                  <a:pt x="28" y="0"/>
                </a:cubicBezTo>
                <a:cubicBezTo>
                  <a:pt x="0" y="3"/>
                  <a:pt x="0" y="3"/>
                  <a:pt x="0" y="3"/>
                </a:cubicBezTo>
                <a:cubicBezTo>
                  <a:pt x="29" y="231"/>
                  <a:pt x="29" y="231"/>
                  <a:pt x="29" y="231"/>
                </a:cubicBezTo>
                <a:lnTo>
                  <a:pt x="37" y="241"/>
                </a:lnTo>
                <a:close/>
              </a:path>
            </a:pathLst>
          </a:custGeom>
          <a:solidFill>
            <a:srgbClr val="0C0B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50" name="işḻîď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BA16BEE-3650-46C7-804C-E16F915F635B}"/>
              </a:ext>
            </a:extLst>
          </p:cNvPr>
          <p:cNvSpPr>
            <a:spLocks/>
          </p:cNvSpPr>
          <p:nvPr/>
        </p:nvSpPr>
        <p:spPr bwMode="auto">
          <a:xfrm>
            <a:off x="8033071" y="2847211"/>
            <a:ext cx="25066" cy="21352"/>
          </a:xfrm>
          <a:custGeom>
            <a:avLst/>
            <a:gdLst>
              <a:gd name="T0" fmla="*/ 12 w 13"/>
              <a:gd name="T1" fmla="*/ 8 h 11"/>
              <a:gd name="T2" fmla="*/ 5 w 13"/>
              <a:gd name="T3" fmla="*/ 9 h 11"/>
              <a:gd name="T4" fmla="*/ 1 w 13"/>
              <a:gd name="T5" fmla="*/ 3 h 11"/>
              <a:gd name="T6" fmla="*/ 8 w 13"/>
              <a:gd name="T7" fmla="*/ 1 h 11"/>
              <a:gd name="T8" fmla="*/ 12 w 13"/>
              <a:gd name="T9" fmla="*/ 8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1">
                <a:moveTo>
                  <a:pt x="12" y="8"/>
                </a:moveTo>
                <a:cubicBezTo>
                  <a:pt x="11" y="10"/>
                  <a:pt x="8" y="11"/>
                  <a:pt x="5" y="9"/>
                </a:cubicBezTo>
                <a:cubicBezTo>
                  <a:pt x="2" y="8"/>
                  <a:pt x="0" y="5"/>
                  <a:pt x="1" y="3"/>
                </a:cubicBezTo>
                <a:cubicBezTo>
                  <a:pt x="2" y="0"/>
                  <a:pt x="5" y="0"/>
                  <a:pt x="8" y="1"/>
                </a:cubicBezTo>
                <a:cubicBezTo>
                  <a:pt x="12" y="2"/>
                  <a:pt x="13" y="5"/>
                  <a:pt x="12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51" name="iṧľiḓ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E49C9A5-4193-4DBB-B380-8C22281DCEC7}"/>
              </a:ext>
            </a:extLst>
          </p:cNvPr>
          <p:cNvSpPr>
            <a:spLocks/>
          </p:cNvSpPr>
          <p:nvPr/>
        </p:nvSpPr>
        <p:spPr bwMode="auto">
          <a:xfrm>
            <a:off x="7839975" y="3070943"/>
            <a:ext cx="87265" cy="213521"/>
          </a:xfrm>
          <a:custGeom>
            <a:avLst/>
            <a:gdLst>
              <a:gd name="T0" fmla="*/ 94 w 94"/>
              <a:gd name="T1" fmla="*/ 4 h 230"/>
              <a:gd name="T2" fmla="*/ 15 w 94"/>
              <a:gd name="T3" fmla="*/ 213 h 230"/>
              <a:gd name="T4" fmla="*/ 36 w 94"/>
              <a:gd name="T5" fmla="*/ 222 h 230"/>
              <a:gd name="T6" fmla="*/ 33 w 94"/>
              <a:gd name="T7" fmla="*/ 230 h 230"/>
              <a:gd name="T8" fmla="*/ 0 w 94"/>
              <a:gd name="T9" fmla="*/ 218 h 230"/>
              <a:gd name="T10" fmla="*/ 83 w 94"/>
              <a:gd name="T11" fmla="*/ 0 h 230"/>
              <a:gd name="T12" fmla="*/ 94 w 94"/>
              <a:gd name="T13" fmla="*/ 4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4" h="230">
                <a:moveTo>
                  <a:pt x="94" y="4"/>
                </a:moveTo>
                <a:lnTo>
                  <a:pt x="15" y="213"/>
                </a:lnTo>
                <a:lnTo>
                  <a:pt x="36" y="222"/>
                </a:lnTo>
                <a:lnTo>
                  <a:pt x="33" y="230"/>
                </a:lnTo>
                <a:lnTo>
                  <a:pt x="0" y="218"/>
                </a:lnTo>
                <a:lnTo>
                  <a:pt x="83" y="0"/>
                </a:lnTo>
                <a:lnTo>
                  <a:pt x="94" y="4"/>
                </a:lnTo>
                <a:close/>
              </a:path>
            </a:pathLst>
          </a:custGeom>
          <a:solidFill>
            <a:srgbClr val="0C0B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52" name="iṩļïḍ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6CAA285-A723-4B63-A5F2-2CDA0F0C133C}"/>
              </a:ext>
            </a:extLst>
          </p:cNvPr>
          <p:cNvSpPr>
            <a:spLocks/>
          </p:cNvSpPr>
          <p:nvPr/>
        </p:nvSpPr>
        <p:spPr bwMode="auto">
          <a:xfrm>
            <a:off x="7836262" y="3286321"/>
            <a:ext cx="64057" cy="98405"/>
          </a:xfrm>
          <a:custGeom>
            <a:avLst/>
            <a:gdLst>
              <a:gd name="T0" fmla="*/ 6 w 33"/>
              <a:gd name="T1" fmla="*/ 48 h 51"/>
              <a:gd name="T2" fmla="*/ 10 w 33"/>
              <a:gd name="T3" fmla="*/ 49 h 51"/>
              <a:gd name="T4" fmla="*/ 20 w 33"/>
              <a:gd name="T5" fmla="*/ 45 h 51"/>
              <a:gd name="T6" fmla="*/ 31 w 33"/>
              <a:gd name="T7" fmla="*/ 13 h 51"/>
              <a:gd name="T8" fmla="*/ 27 w 33"/>
              <a:gd name="T9" fmla="*/ 3 h 51"/>
              <a:gd name="T10" fmla="*/ 23 w 33"/>
              <a:gd name="T11" fmla="*/ 2 h 51"/>
              <a:gd name="T12" fmla="*/ 13 w 33"/>
              <a:gd name="T13" fmla="*/ 6 h 51"/>
              <a:gd name="T14" fmla="*/ 2 w 33"/>
              <a:gd name="T15" fmla="*/ 38 h 51"/>
              <a:gd name="T16" fmla="*/ 6 w 33"/>
              <a:gd name="T17" fmla="*/ 4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51">
                <a:moveTo>
                  <a:pt x="6" y="48"/>
                </a:moveTo>
                <a:cubicBezTo>
                  <a:pt x="10" y="49"/>
                  <a:pt x="10" y="49"/>
                  <a:pt x="10" y="49"/>
                </a:cubicBezTo>
                <a:cubicBezTo>
                  <a:pt x="14" y="51"/>
                  <a:pt x="18" y="49"/>
                  <a:pt x="20" y="45"/>
                </a:cubicBezTo>
                <a:cubicBezTo>
                  <a:pt x="31" y="13"/>
                  <a:pt x="31" y="13"/>
                  <a:pt x="31" y="13"/>
                </a:cubicBezTo>
                <a:cubicBezTo>
                  <a:pt x="33" y="9"/>
                  <a:pt x="31" y="5"/>
                  <a:pt x="27" y="3"/>
                </a:cubicBezTo>
                <a:cubicBezTo>
                  <a:pt x="23" y="2"/>
                  <a:pt x="23" y="2"/>
                  <a:pt x="23" y="2"/>
                </a:cubicBezTo>
                <a:cubicBezTo>
                  <a:pt x="19" y="0"/>
                  <a:pt x="15" y="2"/>
                  <a:pt x="13" y="6"/>
                </a:cubicBezTo>
                <a:cubicBezTo>
                  <a:pt x="2" y="38"/>
                  <a:pt x="2" y="38"/>
                  <a:pt x="2" y="38"/>
                </a:cubicBezTo>
                <a:cubicBezTo>
                  <a:pt x="0" y="42"/>
                  <a:pt x="2" y="47"/>
                  <a:pt x="6" y="48"/>
                </a:cubicBezTo>
                <a:close/>
              </a:path>
            </a:pathLst>
          </a:custGeom>
          <a:solidFill>
            <a:srgbClr val="0C0B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53" name="íṧḻî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D3BC2FB-7ECF-4069-B89C-6DBE8F454180}"/>
              </a:ext>
            </a:extLst>
          </p:cNvPr>
          <p:cNvSpPr>
            <a:spLocks/>
          </p:cNvSpPr>
          <p:nvPr/>
        </p:nvSpPr>
        <p:spPr bwMode="auto">
          <a:xfrm>
            <a:off x="7850187" y="3280751"/>
            <a:ext cx="59415" cy="41776"/>
          </a:xfrm>
          <a:custGeom>
            <a:avLst/>
            <a:gdLst>
              <a:gd name="T0" fmla="*/ 0 w 64"/>
              <a:gd name="T1" fmla="*/ 25 h 45"/>
              <a:gd name="T2" fmla="*/ 54 w 64"/>
              <a:gd name="T3" fmla="*/ 45 h 45"/>
              <a:gd name="T4" fmla="*/ 64 w 64"/>
              <a:gd name="T5" fmla="*/ 18 h 45"/>
              <a:gd name="T6" fmla="*/ 10 w 64"/>
              <a:gd name="T7" fmla="*/ 0 h 45"/>
              <a:gd name="T8" fmla="*/ 0 w 64"/>
              <a:gd name="T9" fmla="*/ 2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45">
                <a:moveTo>
                  <a:pt x="0" y="25"/>
                </a:moveTo>
                <a:lnTo>
                  <a:pt x="54" y="45"/>
                </a:lnTo>
                <a:lnTo>
                  <a:pt x="64" y="18"/>
                </a:lnTo>
                <a:lnTo>
                  <a:pt x="10" y="0"/>
                </a:lnTo>
                <a:lnTo>
                  <a:pt x="0" y="25"/>
                </a:lnTo>
                <a:close/>
              </a:path>
            </a:pathLst>
          </a:cu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54" name="iṧ1îḍ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8AF58BB-1274-4A2E-9471-ED90A8A5459C}"/>
              </a:ext>
            </a:extLst>
          </p:cNvPr>
          <p:cNvSpPr>
            <a:spLocks/>
          </p:cNvSpPr>
          <p:nvPr/>
        </p:nvSpPr>
        <p:spPr bwMode="auto">
          <a:xfrm>
            <a:off x="7859468" y="2850925"/>
            <a:ext cx="204238" cy="446537"/>
          </a:xfrm>
          <a:custGeom>
            <a:avLst/>
            <a:gdLst>
              <a:gd name="T0" fmla="*/ 103 w 106"/>
              <a:gd name="T1" fmla="*/ 5 h 232"/>
              <a:gd name="T2" fmla="*/ 96 w 106"/>
              <a:gd name="T3" fmla="*/ 2 h 232"/>
              <a:gd name="T4" fmla="*/ 91 w 106"/>
              <a:gd name="T5" fmla="*/ 0 h 232"/>
              <a:gd name="T6" fmla="*/ 80 w 106"/>
              <a:gd name="T7" fmla="*/ 8 h 232"/>
              <a:gd name="T8" fmla="*/ 0 w 106"/>
              <a:gd name="T9" fmla="*/ 223 h 232"/>
              <a:gd name="T10" fmla="*/ 26 w 106"/>
              <a:gd name="T11" fmla="*/ 232 h 232"/>
              <a:gd name="T12" fmla="*/ 106 w 106"/>
              <a:gd name="T13" fmla="*/ 18 h 232"/>
              <a:gd name="T14" fmla="*/ 103 w 106"/>
              <a:gd name="T15" fmla="*/ 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" h="232">
                <a:moveTo>
                  <a:pt x="103" y="5"/>
                </a:moveTo>
                <a:cubicBezTo>
                  <a:pt x="101" y="4"/>
                  <a:pt x="99" y="3"/>
                  <a:pt x="96" y="2"/>
                </a:cubicBezTo>
                <a:cubicBezTo>
                  <a:pt x="94" y="1"/>
                  <a:pt x="93" y="1"/>
                  <a:pt x="91" y="0"/>
                </a:cubicBezTo>
                <a:cubicBezTo>
                  <a:pt x="80" y="8"/>
                  <a:pt x="80" y="8"/>
                  <a:pt x="80" y="8"/>
                </a:cubicBezTo>
                <a:cubicBezTo>
                  <a:pt x="0" y="223"/>
                  <a:pt x="0" y="223"/>
                  <a:pt x="0" y="223"/>
                </a:cubicBezTo>
                <a:cubicBezTo>
                  <a:pt x="26" y="232"/>
                  <a:pt x="26" y="232"/>
                  <a:pt x="26" y="232"/>
                </a:cubicBezTo>
                <a:cubicBezTo>
                  <a:pt x="106" y="18"/>
                  <a:pt x="106" y="18"/>
                  <a:pt x="106" y="18"/>
                </a:cubicBezTo>
                <a:lnTo>
                  <a:pt x="103" y="5"/>
                </a:lnTo>
                <a:close/>
              </a:path>
            </a:pathLst>
          </a:custGeom>
          <a:solidFill>
            <a:srgbClr val="0C0B1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55" name="ïṩľîď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CE830639-46CB-4F1C-B3F3-C28A2993AF68}"/>
              </a:ext>
            </a:extLst>
          </p:cNvPr>
          <p:cNvSpPr>
            <a:spLocks/>
          </p:cNvSpPr>
          <p:nvPr/>
        </p:nvSpPr>
        <p:spPr bwMode="auto">
          <a:xfrm>
            <a:off x="7782416" y="3228764"/>
            <a:ext cx="279433" cy="342562"/>
          </a:xfrm>
          <a:custGeom>
            <a:avLst/>
            <a:gdLst>
              <a:gd name="T0" fmla="*/ 145 w 145"/>
              <a:gd name="T1" fmla="*/ 0 h 178"/>
              <a:gd name="T2" fmla="*/ 0 w 145"/>
              <a:gd name="T3" fmla="*/ 0 h 178"/>
              <a:gd name="T4" fmla="*/ 0 w 145"/>
              <a:gd name="T5" fmla="*/ 163 h 178"/>
              <a:gd name="T6" fmla="*/ 14 w 145"/>
              <a:gd name="T7" fmla="*/ 178 h 178"/>
              <a:gd name="T8" fmla="*/ 131 w 145"/>
              <a:gd name="T9" fmla="*/ 178 h 178"/>
              <a:gd name="T10" fmla="*/ 145 w 145"/>
              <a:gd name="T11" fmla="*/ 163 h 178"/>
              <a:gd name="T12" fmla="*/ 145 w 145"/>
              <a:gd name="T13" fmla="*/ 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5" h="178">
                <a:moveTo>
                  <a:pt x="14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171"/>
                  <a:pt x="6" y="178"/>
                  <a:pt x="14" y="178"/>
                </a:cubicBezTo>
                <a:cubicBezTo>
                  <a:pt x="131" y="178"/>
                  <a:pt x="131" y="178"/>
                  <a:pt x="131" y="178"/>
                </a:cubicBezTo>
                <a:cubicBezTo>
                  <a:pt x="139" y="178"/>
                  <a:pt x="145" y="171"/>
                  <a:pt x="145" y="163"/>
                </a:cubicBezTo>
                <a:lnTo>
                  <a:pt x="145" y="0"/>
                </a:lnTo>
                <a:close/>
              </a:path>
            </a:pathLst>
          </a:custGeom>
          <a:solidFill>
            <a:srgbClr val="7C63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59E0801F-82B5-42DF-AACA-6B754C2012FC}"/>
              </a:ext>
            </a:extLst>
          </p:cNvPr>
          <p:cNvCxnSpPr>
            <a:cxnSpLocks/>
          </p:cNvCxnSpPr>
          <p:nvPr/>
        </p:nvCxnSpPr>
        <p:spPr>
          <a:xfrm>
            <a:off x="2183704" y="2908368"/>
            <a:ext cx="0" cy="103814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íṧľid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CDF7599-490D-41EF-BCFA-0478EEA4E44E}"/>
              </a:ext>
            </a:extLst>
          </p:cNvPr>
          <p:cNvSpPr/>
          <p:nvPr/>
        </p:nvSpPr>
        <p:spPr>
          <a:xfrm>
            <a:off x="856008" y="3446305"/>
            <a:ext cx="910212" cy="483482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buSzPct val="25000"/>
            </a:pPr>
            <a:r>
              <a:rPr lang="zh-CN" altLang="en-US" sz="1400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36" name="ïṧľïď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35BF2EE-96B7-4DA1-B853-603F16E4AB04}"/>
              </a:ext>
            </a:extLst>
          </p:cNvPr>
          <p:cNvSpPr/>
          <p:nvPr/>
        </p:nvSpPr>
        <p:spPr>
          <a:xfrm>
            <a:off x="1055496" y="2908366"/>
            <a:ext cx="511235" cy="511235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sz="1600" dirty="0"/>
          </a:p>
        </p:txBody>
      </p:sp>
      <p:sp>
        <p:nvSpPr>
          <p:cNvPr id="37" name="ïṥļiḍ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5F6378A-526C-4E39-BE9D-3C89D44A22E5}"/>
              </a:ext>
            </a:extLst>
          </p:cNvPr>
          <p:cNvSpPr/>
          <p:nvPr/>
        </p:nvSpPr>
        <p:spPr>
          <a:xfrm>
            <a:off x="1129216" y="3051619"/>
            <a:ext cx="363798" cy="224732"/>
          </a:xfrm>
          <a:custGeom>
            <a:avLst/>
            <a:gdLst>
              <a:gd name="connsiteX0" fmla="*/ 543428 w 576238"/>
              <a:gd name="connsiteY0" fmla="*/ 274208 h 355968"/>
              <a:gd name="connsiteX1" fmla="*/ 543428 w 576238"/>
              <a:gd name="connsiteY1" fmla="*/ 338693 h 355968"/>
              <a:gd name="connsiteX2" fmla="*/ 541442 w 576238"/>
              <a:gd name="connsiteY2" fmla="*/ 343653 h 355968"/>
              <a:gd name="connsiteX3" fmla="*/ 535484 w 576238"/>
              <a:gd name="connsiteY3" fmla="*/ 345637 h 355968"/>
              <a:gd name="connsiteX4" fmla="*/ 517608 w 576238"/>
              <a:gd name="connsiteY4" fmla="*/ 354566 h 355968"/>
              <a:gd name="connsiteX5" fmla="*/ 512643 w 576238"/>
              <a:gd name="connsiteY5" fmla="*/ 355558 h 355968"/>
              <a:gd name="connsiteX6" fmla="*/ 509663 w 576238"/>
              <a:gd name="connsiteY6" fmla="*/ 350598 h 355968"/>
              <a:gd name="connsiteX7" fmla="*/ 514629 w 576238"/>
              <a:gd name="connsiteY7" fmla="*/ 277184 h 355968"/>
              <a:gd name="connsiteX8" fmla="*/ 543428 w 576238"/>
              <a:gd name="connsiteY8" fmla="*/ 274208 h 355968"/>
              <a:gd name="connsiteX9" fmla="*/ 288119 w 576238"/>
              <a:gd name="connsiteY9" fmla="*/ 251378 h 355968"/>
              <a:gd name="connsiteX10" fmla="*/ 126176 w 576238"/>
              <a:gd name="connsiteY10" fmla="*/ 274185 h 355968"/>
              <a:gd name="connsiteX11" fmla="*/ 288119 w 576238"/>
              <a:gd name="connsiteY11" fmla="*/ 296001 h 355968"/>
              <a:gd name="connsiteX12" fmla="*/ 450062 w 576238"/>
              <a:gd name="connsiteY12" fmla="*/ 274185 h 355968"/>
              <a:gd name="connsiteX13" fmla="*/ 288119 w 576238"/>
              <a:gd name="connsiteY13" fmla="*/ 251378 h 355968"/>
              <a:gd name="connsiteX14" fmla="*/ 288119 w 576238"/>
              <a:gd name="connsiteY14" fmla="*/ 126432 h 355968"/>
              <a:gd name="connsiteX15" fmla="*/ 111273 w 576238"/>
              <a:gd name="connsiteY15" fmla="*/ 178989 h 355968"/>
              <a:gd name="connsiteX16" fmla="*/ 111273 w 576238"/>
              <a:gd name="connsiteY16" fmla="*/ 190888 h 355968"/>
              <a:gd name="connsiteX17" fmla="*/ 288119 w 576238"/>
              <a:gd name="connsiteY17" fmla="*/ 144282 h 355968"/>
              <a:gd name="connsiteX18" fmla="*/ 464964 w 576238"/>
              <a:gd name="connsiteY18" fmla="*/ 190888 h 355968"/>
              <a:gd name="connsiteX19" fmla="*/ 464964 w 576238"/>
              <a:gd name="connsiteY19" fmla="*/ 178989 h 355968"/>
              <a:gd name="connsiteX20" fmla="*/ 288119 w 576238"/>
              <a:gd name="connsiteY20" fmla="*/ 126432 h 355968"/>
              <a:gd name="connsiteX21" fmla="*/ 288119 w 576238"/>
              <a:gd name="connsiteY21" fmla="*/ 0 h 355968"/>
              <a:gd name="connsiteX22" fmla="*/ 306002 w 576238"/>
              <a:gd name="connsiteY22" fmla="*/ 4462 h 355968"/>
              <a:gd name="connsiteX23" fmla="*/ 569284 w 576238"/>
              <a:gd name="connsiteY23" fmla="*/ 144282 h 355968"/>
              <a:gd name="connsiteX24" fmla="*/ 576238 w 576238"/>
              <a:gd name="connsiteY24" fmla="*/ 155190 h 355968"/>
              <a:gd name="connsiteX25" fmla="*/ 569284 w 576238"/>
              <a:gd name="connsiteY25" fmla="*/ 166098 h 355968"/>
              <a:gd name="connsiteX26" fmla="*/ 533517 w 576238"/>
              <a:gd name="connsiteY26" fmla="*/ 185930 h 355968"/>
              <a:gd name="connsiteX27" fmla="*/ 533517 w 576238"/>
              <a:gd name="connsiteY27" fmla="*/ 243445 h 355968"/>
              <a:gd name="connsiteX28" fmla="*/ 543452 w 576238"/>
              <a:gd name="connsiteY28" fmla="*/ 258319 h 355968"/>
              <a:gd name="connsiteX29" fmla="*/ 527556 w 576238"/>
              <a:gd name="connsiteY29" fmla="*/ 274185 h 355968"/>
              <a:gd name="connsiteX30" fmla="*/ 511660 w 576238"/>
              <a:gd name="connsiteY30" fmla="*/ 258319 h 355968"/>
              <a:gd name="connsiteX31" fmla="*/ 521595 w 576238"/>
              <a:gd name="connsiteY31" fmla="*/ 243445 h 355968"/>
              <a:gd name="connsiteX32" fmla="*/ 521595 w 576238"/>
              <a:gd name="connsiteY32" fmla="*/ 192872 h 355968"/>
              <a:gd name="connsiteX33" fmla="*/ 470925 w 576238"/>
              <a:gd name="connsiteY33" fmla="*/ 223612 h 355968"/>
              <a:gd name="connsiteX34" fmla="*/ 470925 w 576238"/>
              <a:gd name="connsiteY34" fmla="*/ 274185 h 355968"/>
              <a:gd name="connsiteX35" fmla="*/ 288119 w 576238"/>
              <a:gd name="connsiteY35" fmla="*/ 309884 h 355968"/>
              <a:gd name="connsiteX36" fmla="*/ 106306 w 576238"/>
              <a:gd name="connsiteY36" fmla="*/ 274185 h 355968"/>
              <a:gd name="connsiteX37" fmla="*/ 105312 w 576238"/>
              <a:gd name="connsiteY37" fmla="*/ 223612 h 355968"/>
              <a:gd name="connsiteX38" fmla="*/ 5961 w 576238"/>
              <a:gd name="connsiteY38" fmla="*/ 166098 h 355968"/>
              <a:gd name="connsiteX39" fmla="*/ 0 w 576238"/>
              <a:gd name="connsiteY39" fmla="*/ 155190 h 355968"/>
              <a:gd name="connsiteX40" fmla="*/ 6954 w 576238"/>
              <a:gd name="connsiteY40" fmla="*/ 144282 h 355968"/>
              <a:gd name="connsiteX41" fmla="*/ 270236 w 576238"/>
              <a:gd name="connsiteY41" fmla="*/ 4462 h 355968"/>
              <a:gd name="connsiteX42" fmla="*/ 288119 w 576238"/>
              <a:gd name="connsiteY42" fmla="*/ 0 h 355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76238" h="355968">
                <a:moveTo>
                  <a:pt x="543428" y="274208"/>
                </a:moveTo>
                <a:lnTo>
                  <a:pt x="543428" y="338693"/>
                </a:lnTo>
                <a:cubicBezTo>
                  <a:pt x="543428" y="340677"/>
                  <a:pt x="542435" y="341669"/>
                  <a:pt x="541442" y="343653"/>
                </a:cubicBezTo>
                <a:cubicBezTo>
                  <a:pt x="539456" y="344645"/>
                  <a:pt x="537470" y="345637"/>
                  <a:pt x="535484" y="345637"/>
                </a:cubicBezTo>
                <a:cubicBezTo>
                  <a:pt x="531511" y="345637"/>
                  <a:pt x="524560" y="347621"/>
                  <a:pt x="517608" y="354566"/>
                </a:cubicBezTo>
                <a:cubicBezTo>
                  <a:pt x="516615" y="355558"/>
                  <a:pt x="513636" y="356550"/>
                  <a:pt x="512643" y="355558"/>
                </a:cubicBezTo>
                <a:cubicBezTo>
                  <a:pt x="510656" y="354566"/>
                  <a:pt x="509663" y="352582"/>
                  <a:pt x="509663" y="350598"/>
                </a:cubicBezTo>
                <a:lnTo>
                  <a:pt x="514629" y="277184"/>
                </a:lnTo>
                <a:cubicBezTo>
                  <a:pt x="514629" y="277184"/>
                  <a:pt x="530518" y="288097"/>
                  <a:pt x="543428" y="274208"/>
                </a:cubicBezTo>
                <a:close/>
                <a:moveTo>
                  <a:pt x="288119" y="251378"/>
                </a:moveTo>
                <a:cubicBezTo>
                  <a:pt x="198703" y="251378"/>
                  <a:pt x="126176" y="261294"/>
                  <a:pt x="126176" y="274185"/>
                </a:cubicBezTo>
                <a:cubicBezTo>
                  <a:pt x="126176" y="286085"/>
                  <a:pt x="198703" y="296001"/>
                  <a:pt x="288119" y="296001"/>
                </a:cubicBezTo>
                <a:cubicBezTo>
                  <a:pt x="377535" y="296001"/>
                  <a:pt x="450062" y="286085"/>
                  <a:pt x="450062" y="274185"/>
                </a:cubicBezTo>
                <a:cubicBezTo>
                  <a:pt x="450062" y="261294"/>
                  <a:pt x="377535" y="251378"/>
                  <a:pt x="288119" y="251378"/>
                </a:cubicBezTo>
                <a:close/>
                <a:moveTo>
                  <a:pt x="288119" y="126432"/>
                </a:moveTo>
                <a:cubicBezTo>
                  <a:pt x="146046" y="126432"/>
                  <a:pt x="111273" y="178989"/>
                  <a:pt x="111273" y="178989"/>
                </a:cubicBezTo>
                <a:lnTo>
                  <a:pt x="111273" y="190888"/>
                </a:lnTo>
                <a:cubicBezTo>
                  <a:pt x="123195" y="177997"/>
                  <a:pt x="165917" y="144282"/>
                  <a:pt x="288119" y="144282"/>
                </a:cubicBezTo>
                <a:cubicBezTo>
                  <a:pt x="410321" y="144282"/>
                  <a:pt x="453042" y="177997"/>
                  <a:pt x="464964" y="190888"/>
                </a:cubicBezTo>
                <a:lnTo>
                  <a:pt x="464964" y="178989"/>
                </a:lnTo>
                <a:cubicBezTo>
                  <a:pt x="464964" y="178989"/>
                  <a:pt x="430191" y="126432"/>
                  <a:pt x="288119" y="126432"/>
                </a:cubicBezTo>
                <a:close/>
                <a:moveTo>
                  <a:pt x="288119" y="0"/>
                </a:moveTo>
                <a:cubicBezTo>
                  <a:pt x="294328" y="0"/>
                  <a:pt x="300538" y="1487"/>
                  <a:pt x="306002" y="4462"/>
                </a:cubicBezTo>
                <a:lnTo>
                  <a:pt x="569284" y="144282"/>
                </a:lnTo>
                <a:cubicBezTo>
                  <a:pt x="573258" y="146265"/>
                  <a:pt x="576238" y="150231"/>
                  <a:pt x="576238" y="155190"/>
                </a:cubicBezTo>
                <a:cubicBezTo>
                  <a:pt x="576238" y="160148"/>
                  <a:pt x="573258" y="164114"/>
                  <a:pt x="569284" y="166098"/>
                </a:cubicBezTo>
                <a:lnTo>
                  <a:pt x="533517" y="185930"/>
                </a:lnTo>
                <a:lnTo>
                  <a:pt x="533517" y="243445"/>
                </a:lnTo>
                <a:cubicBezTo>
                  <a:pt x="539478" y="245428"/>
                  <a:pt x="543452" y="251378"/>
                  <a:pt x="543452" y="258319"/>
                </a:cubicBezTo>
                <a:cubicBezTo>
                  <a:pt x="543452" y="266252"/>
                  <a:pt x="536498" y="274185"/>
                  <a:pt x="527556" y="274185"/>
                </a:cubicBezTo>
                <a:cubicBezTo>
                  <a:pt x="519608" y="274185"/>
                  <a:pt x="511660" y="266252"/>
                  <a:pt x="511660" y="258319"/>
                </a:cubicBezTo>
                <a:cubicBezTo>
                  <a:pt x="511660" y="251378"/>
                  <a:pt x="515634" y="245428"/>
                  <a:pt x="521595" y="243445"/>
                </a:cubicBezTo>
                <a:lnTo>
                  <a:pt x="521595" y="192872"/>
                </a:lnTo>
                <a:lnTo>
                  <a:pt x="470925" y="223612"/>
                </a:lnTo>
                <a:cubicBezTo>
                  <a:pt x="470925" y="223612"/>
                  <a:pt x="470925" y="272202"/>
                  <a:pt x="470925" y="274185"/>
                </a:cubicBezTo>
                <a:cubicBezTo>
                  <a:pt x="470925" y="294018"/>
                  <a:pt x="388464" y="309884"/>
                  <a:pt x="288119" y="309884"/>
                </a:cubicBezTo>
                <a:cubicBezTo>
                  <a:pt x="187774" y="309884"/>
                  <a:pt x="106306" y="294018"/>
                  <a:pt x="106306" y="274185"/>
                </a:cubicBezTo>
                <a:cubicBezTo>
                  <a:pt x="106306" y="272202"/>
                  <a:pt x="105312" y="223612"/>
                  <a:pt x="105312" y="223612"/>
                </a:cubicBezTo>
                <a:lnTo>
                  <a:pt x="5961" y="166098"/>
                </a:lnTo>
                <a:cubicBezTo>
                  <a:pt x="1987" y="164114"/>
                  <a:pt x="0" y="160148"/>
                  <a:pt x="0" y="155190"/>
                </a:cubicBezTo>
                <a:cubicBezTo>
                  <a:pt x="0" y="151223"/>
                  <a:pt x="2980" y="146265"/>
                  <a:pt x="6954" y="144282"/>
                </a:cubicBezTo>
                <a:lnTo>
                  <a:pt x="270236" y="4462"/>
                </a:lnTo>
                <a:cubicBezTo>
                  <a:pt x="275700" y="1487"/>
                  <a:pt x="281909" y="0"/>
                  <a:pt x="2881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sz="1600" dirty="0"/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C5BA6D5-199B-4E96-8B96-A526D8D2BB26}"/>
              </a:ext>
            </a:extLst>
          </p:cNvPr>
          <p:cNvCxnSpPr>
            <a:cxnSpLocks/>
          </p:cNvCxnSpPr>
          <p:nvPr/>
        </p:nvCxnSpPr>
        <p:spPr>
          <a:xfrm>
            <a:off x="3928884" y="2908368"/>
            <a:ext cx="0" cy="103814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íṩľïḑ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E943C13A-07E3-4665-A049-0067A44E017A}"/>
              </a:ext>
            </a:extLst>
          </p:cNvPr>
          <p:cNvSpPr/>
          <p:nvPr/>
        </p:nvSpPr>
        <p:spPr>
          <a:xfrm>
            <a:off x="2601188" y="3446305"/>
            <a:ext cx="910212" cy="483482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buSzPct val="25000"/>
            </a:pPr>
            <a:r>
              <a:rPr lang="zh-CN" altLang="en-US" sz="1400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32" name="ïṥľí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5206EF7-98C9-485F-94E9-CC6A4A312D7E}"/>
              </a:ext>
            </a:extLst>
          </p:cNvPr>
          <p:cNvSpPr/>
          <p:nvPr/>
        </p:nvSpPr>
        <p:spPr>
          <a:xfrm>
            <a:off x="2800676" y="2908366"/>
            <a:ext cx="511235" cy="511235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sz="1600" dirty="0"/>
          </a:p>
        </p:txBody>
      </p:sp>
      <p:sp>
        <p:nvSpPr>
          <p:cNvPr id="33" name="iṥļiḑ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194E8B44-08F2-4372-8FBA-A6DD25C5E3EB}"/>
              </a:ext>
            </a:extLst>
          </p:cNvPr>
          <p:cNvSpPr/>
          <p:nvPr/>
        </p:nvSpPr>
        <p:spPr>
          <a:xfrm>
            <a:off x="2874396" y="3051619"/>
            <a:ext cx="363798" cy="224732"/>
          </a:xfrm>
          <a:custGeom>
            <a:avLst/>
            <a:gdLst>
              <a:gd name="connsiteX0" fmla="*/ 543428 w 576238"/>
              <a:gd name="connsiteY0" fmla="*/ 274208 h 355968"/>
              <a:gd name="connsiteX1" fmla="*/ 543428 w 576238"/>
              <a:gd name="connsiteY1" fmla="*/ 338693 h 355968"/>
              <a:gd name="connsiteX2" fmla="*/ 541442 w 576238"/>
              <a:gd name="connsiteY2" fmla="*/ 343653 h 355968"/>
              <a:gd name="connsiteX3" fmla="*/ 535484 w 576238"/>
              <a:gd name="connsiteY3" fmla="*/ 345637 h 355968"/>
              <a:gd name="connsiteX4" fmla="*/ 517608 w 576238"/>
              <a:gd name="connsiteY4" fmla="*/ 354566 h 355968"/>
              <a:gd name="connsiteX5" fmla="*/ 512643 w 576238"/>
              <a:gd name="connsiteY5" fmla="*/ 355558 h 355968"/>
              <a:gd name="connsiteX6" fmla="*/ 509663 w 576238"/>
              <a:gd name="connsiteY6" fmla="*/ 350598 h 355968"/>
              <a:gd name="connsiteX7" fmla="*/ 514629 w 576238"/>
              <a:gd name="connsiteY7" fmla="*/ 277184 h 355968"/>
              <a:gd name="connsiteX8" fmla="*/ 543428 w 576238"/>
              <a:gd name="connsiteY8" fmla="*/ 274208 h 355968"/>
              <a:gd name="connsiteX9" fmla="*/ 288119 w 576238"/>
              <a:gd name="connsiteY9" fmla="*/ 251378 h 355968"/>
              <a:gd name="connsiteX10" fmla="*/ 126176 w 576238"/>
              <a:gd name="connsiteY10" fmla="*/ 274185 h 355968"/>
              <a:gd name="connsiteX11" fmla="*/ 288119 w 576238"/>
              <a:gd name="connsiteY11" fmla="*/ 296001 h 355968"/>
              <a:gd name="connsiteX12" fmla="*/ 450062 w 576238"/>
              <a:gd name="connsiteY12" fmla="*/ 274185 h 355968"/>
              <a:gd name="connsiteX13" fmla="*/ 288119 w 576238"/>
              <a:gd name="connsiteY13" fmla="*/ 251378 h 355968"/>
              <a:gd name="connsiteX14" fmla="*/ 288119 w 576238"/>
              <a:gd name="connsiteY14" fmla="*/ 126432 h 355968"/>
              <a:gd name="connsiteX15" fmla="*/ 111273 w 576238"/>
              <a:gd name="connsiteY15" fmla="*/ 178989 h 355968"/>
              <a:gd name="connsiteX16" fmla="*/ 111273 w 576238"/>
              <a:gd name="connsiteY16" fmla="*/ 190888 h 355968"/>
              <a:gd name="connsiteX17" fmla="*/ 288119 w 576238"/>
              <a:gd name="connsiteY17" fmla="*/ 144282 h 355968"/>
              <a:gd name="connsiteX18" fmla="*/ 464964 w 576238"/>
              <a:gd name="connsiteY18" fmla="*/ 190888 h 355968"/>
              <a:gd name="connsiteX19" fmla="*/ 464964 w 576238"/>
              <a:gd name="connsiteY19" fmla="*/ 178989 h 355968"/>
              <a:gd name="connsiteX20" fmla="*/ 288119 w 576238"/>
              <a:gd name="connsiteY20" fmla="*/ 126432 h 355968"/>
              <a:gd name="connsiteX21" fmla="*/ 288119 w 576238"/>
              <a:gd name="connsiteY21" fmla="*/ 0 h 355968"/>
              <a:gd name="connsiteX22" fmla="*/ 306002 w 576238"/>
              <a:gd name="connsiteY22" fmla="*/ 4462 h 355968"/>
              <a:gd name="connsiteX23" fmla="*/ 569284 w 576238"/>
              <a:gd name="connsiteY23" fmla="*/ 144282 h 355968"/>
              <a:gd name="connsiteX24" fmla="*/ 576238 w 576238"/>
              <a:gd name="connsiteY24" fmla="*/ 155190 h 355968"/>
              <a:gd name="connsiteX25" fmla="*/ 569284 w 576238"/>
              <a:gd name="connsiteY25" fmla="*/ 166098 h 355968"/>
              <a:gd name="connsiteX26" fmla="*/ 533517 w 576238"/>
              <a:gd name="connsiteY26" fmla="*/ 185930 h 355968"/>
              <a:gd name="connsiteX27" fmla="*/ 533517 w 576238"/>
              <a:gd name="connsiteY27" fmla="*/ 243445 h 355968"/>
              <a:gd name="connsiteX28" fmla="*/ 543452 w 576238"/>
              <a:gd name="connsiteY28" fmla="*/ 258319 h 355968"/>
              <a:gd name="connsiteX29" fmla="*/ 527556 w 576238"/>
              <a:gd name="connsiteY29" fmla="*/ 274185 h 355968"/>
              <a:gd name="connsiteX30" fmla="*/ 511660 w 576238"/>
              <a:gd name="connsiteY30" fmla="*/ 258319 h 355968"/>
              <a:gd name="connsiteX31" fmla="*/ 521595 w 576238"/>
              <a:gd name="connsiteY31" fmla="*/ 243445 h 355968"/>
              <a:gd name="connsiteX32" fmla="*/ 521595 w 576238"/>
              <a:gd name="connsiteY32" fmla="*/ 192872 h 355968"/>
              <a:gd name="connsiteX33" fmla="*/ 470925 w 576238"/>
              <a:gd name="connsiteY33" fmla="*/ 223612 h 355968"/>
              <a:gd name="connsiteX34" fmla="*/ 470925 w 576238"/>
              <a:gd name="connsiteY34" fmla="*/ 274185 h 355968"/>
              <a:gd name="connsiteX35" fmla="*/ 288119 w 576238"/>
              <a:gd name="connsiteY35" fmla="*/ 309884 h 355968"/>
              <a:gd name="connsiteX36" fmla="*/ 106306 w 576238"/>
              <a:gd name="connsiteY36" fmla="*/ 274185 h 355968"/>
              <a:gd name="connsiteX37" fmla="*/ 105312 w 576238"/>
              <a:gd name="connsiteY37" fmla="*/ 223612 h 355968"/>
              <a:gd name="connsiteX38" fmla="*/ 5961 w 576238"/>
              <a:gd name="connsiteY38" fmla="*/ 166098 h 355968"/>
              <a:gd name="connsiteX39" fmla="*/ 0 w 576238"/>
              <a:gd name="connsiteY39" fmla="*/ 155190 h 355968"/>
              <a:gd name="connsiteX40" fmla="*/ 6954 w 576238"/>
              <a:gd name="connsiteY40" fmla="*/ 144282 h 355968"/>
              <a:gd name="connsiteX41" fmla="*/ 270236 w 576238"/>
              <a:gd name="connsiteY41" fmla="*/ 4462 h 355968"/>
              <a:gd name="connsiteX42" fmla="*/ 288119 w 576238"/>
              <a:gd name="connsiteY42" fmla="*/ 0 h 355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76238" h="355968">
                <a:moveTo>
                  <a:pt x="543428" y="274208"/>
                </a:moveTo>
                <a:lnTo>
                  <a:pt x="543428" y="338693"/>
                </a:lnTo>
                <a:cubicBezTo>
                  <a:pt x="543428" y="340677"/>
                  <a:pt x="542435" y="341669"/>
                  <a:pt x="541442" y="343653"/>
                </a:cubicBezTo>
                <a:cubicBezTo>
                  <a:pt x="539456" y="344645"/>
                  <a:pt x="537470" y="345637"/>
                  <a:pt x="535484" y="345637"/>
                </a:cubicBezTo>
                <a:cubicBezTo>
                  <a:pt x="531511" y="345637"/>
                  <a:pt x="524560" y="347621"/>
                  <a:pt x="517608" y="354566"/>
                </a:cubicBezTo>
                <a:cubicBezTo>
                  <a:pt x="516615" y="355558"/>
                  <a:pt x="513636" y="356550"/>
                  <a:pt x="512643" y="355558"/>
                </a:cubicBezTo>
                <a:cubicBezTo>
                  <a:pt x="510656" y="354566"/>
                  <a:pt x="509663" y="352582"/>
                  <a:pt x="509663" y="350598"/>
                </a:cubicBezTo>
                <a:lnTo>
                  <a:pt x="514629" y="277184"/>
                </a:lnTo>
                <a:cubicBezTo>
                  <a:pt x="514629" y="277184"/>
                  <a:pt x="530518" y="288097"/>
                  <a:pt x="543428" y="274208"/>
                </a:cubicBezTo>
                <a:close/>
                <a:moveTo>
                  <a:pt x="288119" y="251378"/>
                </a:moveTo>
                <a:cubicBezTo>
                  <a:pt x="198703" y="251378"/>
                  <a:pt x="126176" y="261294"/>
                  <a:pt x="126176" y="274185"/>
                </a:cubicBezTo>
                <a:cubicBezTo>
                  <a:pt x="126176" y="286085"/>
                  <a:pt x="198703" y="296001"/>
                  <a:pt x="288119" y="296001"/>
                </a:cubicBezTo>
                <a:cubicBezTo>
                  <a:pt x="377535" y="296001"/>
                  <a:pt x="450062" y="286085"/>
                  <a:pt x="450062" y="274185"/>
                </a:cubicBezTo>
                <a:cubicBezTo>
                  <a:pt x="450062" y="261294"/>
                  <a:pt x="377535" y="251378"/>
                  <a:pt x="288119" y="251378"/>
                </a:cubicBezTo>
                <a:close/>
                <a:moveTo>
                  <a:pt x="288119" y="126432"/>
                </a:moveTo>
                <a:cubicBezTo>
                  <a:pt x="146046" y="126432"/>
                  <a:pt x="111273" y="178989"/>
                  <a:pt x="111273" y="178989"/>
                </a:cubicBezTo>
                <a:lnTo>
                  <a:pt x="111273" y="190888"/>
                </a:lnTo>
                <a:cubicBezTo>
                  <a:pt x="123195" y="177997"/>
                  <a:pt x="165917" y="144282"/>
                  <a:pt x="288119" y="144282"/>
                </a:cubicBezTo>
                <a:cubicBezTo>
                  <a:pt x="410321" y="144282"/>
                  <a:pt x="453042" y="177997"/>
                  <a:pt x="464964" y="190888"/>
                </a:cubicBezTo>
                <a:lnTo>
                  <a:pt x="464964" y="178989"/>
                </a:lnTo>
                <a:cubicBezTo>
                  <a:pt x="464964" y="178989"/>
                  <a:pt x="430191" y="126432"/>
                  <a:pt x="288119" y="126432"/>
                </a:cubicBezTo>
                <a:close/>
                <a:moveTo>
                  <a:pt x="288119" y="0"/>
                </a:moveTo>
                <a:cubicBezTo>
                  <a:pt x="294328" y="0"/>
                  <a:pt x="300538" y="1487"/>
                  <a:pt x="306002" y="4462"/>
                </a:cubicBezTo>
                <a:lnTo>
                  <a:pt x="569284" y="144282"/>
                </a:lnTo>
                <a:cubicBezTo>
                  <a:pt x="573258" y="146265"/>
                  <a:pt x="576238" y="150231"/>
                  <a:pt x="576238" y="155190"/>
                </a:cubicBezTo>
                <a:cubicBezTo>
                  <a:pt x="576238" y="160148"/>
                  <a:pt x="573258" y="164114"/>
                  <a:pt x="569284" y="166098"/>
                </a:cubicBezTo>
                <a:lnTo>
                  <a:pt x="533517" y="185930"/>
                </a:lnTo>
                <a:lnTo>
                  <a:pt x="533517" y="243445"/>
                </a:lnTo>
                <a:cubicBezTo>
                  <a:pt x="539478" y="245428"/>
                  <a:pt x="543452" y="251378"/>
                  <a:pt x="543452" y="258319"/>
                </a:cubicBezTo>
                <a:cubicBezTo>
                  <a:pt x="543452" y="266252"/>
                  <a:pt x="536498" y="274185"/>
                  <a:pt x="527556" y="274185"/>
                </a:cubicBezTo>
                <a:cubicBezTo>
                  <a:pt x="519608" y="274185"/>
                  <a:pt x="511660" y="266252"/>
                  <a:pt x="511660" y="258319"/>
                </a:cubicBezTo>
                <a:cubicBezTo>
                  <a:pt x="511660" y="251378"/>
                  <a:pt x="515634" y="245428"/>
                  <a:pt x="521595" y="243445"/>
                </a:cubicBezTo>
                <a:lnTo>
                  <a:pt x="521595" y="192872"/>
                </a:lnTo>
                <a:lnTo>
                  <a:pt x="470925" y="223612"/>
                </a:lnTo>
                <a:cubicBezTo>
                  <a:pt x="470925" y="223612"/>
                  <a:pt x="470925" y="272202"/>
                  <a:pt x="470925" y="274185"/>
                </a:cubicBezTo>
                <a:cubicBezTo>
                  <a:pt x="470925" y="294018"/>
                  <a:pt x="388464" y="309884"/>
                  <a:pt x="288119" y="309884"/>
                </a:cubicBezTo>
                <a:cubicBezTo>
                  <a:pt x="187774" y="309884"/>
                  <a:pt x="106306" y="294018"/>
                  <a:pt x="106306" y="274185"/>
                </a:cubicBezTo>
                <a:cubicBezTo>
                  <a:pt x="106306" y="272202"/>
                  <a:pt x="105312" y="223612"/>
                  <a:pt x="105312" y="223612"/>
                </a:cubicBezTo>
                <a:lnTo>
                  <a:pt x="5961" y="166098"/>
                </a:lnTo>
                <a:cubicBezTo>
                  <a:pt x="1987" y="164114"/>
                  <a:pt x="0" y="160148"/>
                  <a:pt x="0" y="155190"/>
                </a:cubicBezTo>
                <a:cubicBezTo>
                  <a:pt x="0" y="151223"/>
                  <a:pt x="2980" y="146265"/>
                  <a:pt x="6954" y="144282"/>
                </a:cubicBezTo>
                <a:lnTo>
                  <a:pt x="270236" y="4462"/>
                </a:lnTo>
                <a:cubicBezTo>
                  <a:pt x="275700" y="1487"/>
                  <a:pt x="281909" y="0"/>
                  <a:pt x="2881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sz="1600" dirty="0"/>
          </a:p>
        </p:txBody>
      </p:sp>
      <p:sp>
        <p:nvSpPr>
          <p:cNvPr id="26" name="iSḷí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08B94CAF-C9F7-4CE7-9C1F-C9C0E6EAFB52}"/>
              </a:ext>
            </a:extLst>
          </p:cNvPr>
          <p:cNvSpPr/>
          <p:nvPr/>
        </p:nvSpPr>
        <p:spPr>
          <a:xfrm>
            <a:off x="4346368" y="3446305"/>
            <a:ext cx="910212" cy="483482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buSzPct val="25000"/>
            </a:pPr>
            <a:r>
              <a:rPr lang="zh-CN" altLang="en-US" sz="1400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28" name="î$ḷïḑê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A980D72-AC4B-48E4-8BDA-5B60A95DC4C0}"/>
              </a:ext>
            </a:extLst>
          </p:cNvPr>
          <p:cNvSpPr/>
          <p:nvPr/>
        </p:nvSpPr>
        <p:spPr>
          <a:xfrm>
            <a:off x="4545856" y="2908366"/>
            <a:ext cx="511235" cy="511235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sz="1600" dirty="0"/>
          </a:p>
        </p:txBody>
      </p:sp>
      <p:sp>
        <p:nvSpPr>
          <p:cNvPr id="29" name="íš1îḋ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FDA73B0F-2CE8-4D07-96F2-7A559303B8A8}"/>
              </a:ext>
            </a:extLst>
          </p:cNvPr>
          <p:cNvSpPr/>
          <p:nvPr/>
        </p:nvSpPr>
        <p:spPr>
          <a:xfrm>
            <a:off x="4619576" y="3051619"/>
            <a:ext cx="363798" cy="224732"/>
          </a:xfrm>
          <a:custGeom>
            <a:avLst/>
            <a:gdLst>
              <a:gd name="connsiteX0" fmla="*/ 543428 w 576238"/>
              <a:gd name="connsiteY0" fmla="*/ 274208 h 355968"/>
              <a:gd name="connsiteX1" fmla="*/ 543428 w 576238"/>
              <a:gd name="connsiteY1" fmla="*/ 338693 h 355968"/>
              <a:gd name="connsiteX2" fmla="*/ 541442 w 576238"/>
              <a:gd name="connsiteY2" fmla="*/ 343653 h 355968"/>
              <a:gd name="connsiteX3" fmla="*/ 535484 w 576238"/>
              <a:gd name="connsiteY3" fmla="*/ 345637 h 355968"/>
              <a:gd name="connsiteX4" fmla="*/ 517608 w 576238"/>
              <a:gd name="connsiteY4" fmla="*/ 354566 h 355968"/>
              <a:gd name="connsiteX5" fmla="*/ 512643 w 576238"/>
              <a:gd name="connsiteY5" fmla="*/ 355558 h 355968"/>
              <a:gd name="connsiteX6" fmla="*/ 509663 w 576238"/>
              <a:gd name="connsiteY6" fmla="*/ 350598 h 355968"/>
              <a:gd name="connsiteX7" fmla="*/ 514629 w 576238"/>
              <a:gd name="connsiteY7" fmla="*/ 277184 h 355968"/>
              <a:gd name="connsiteX8" fmla="*/ 543428 w 576238"/>
              <a:gd name="connsiteY8" fmla="*/ 274208 h 355968"/>
              <a:gd name="connsiteX9" fmla="*/ 288119 w 576238"/>
              <a:gd name="connsiteY9" fmla="*/ 251378 h 355968"/>
              <a:gd name="connsiteX10" fmla="*/ 126176 w 576238"/>
              <a:gd name="connsiteY10" fmla="*/ 274185 h 355968"/>
              <a:gd name="connsiteX11" fmla="*/ 288119 w 576238"/>
              <a:gd name="connsiteY11" fmla="*/ 296001 h 355968"/>
              <a:gd name="connsiteX12" fmla="*/ 450062 w 576238"/>
              <a:gd name="connsiteY12" fmla="*/ 274185 h 355968"/>
              <a:gd name="connsiteX13" fmla="*/ 288119 w 576238"/>
              <a:gd name="connsiteY13" fmla="*/ 251378 h 355968"/>
              <a:gd name="connsiteX14" fmla="*/ 288119 w 576238"/>
              <a:gd name="connsiteY14" fmla="*/ 126432 h 355968"/>
              <a:gd name="connsiteX15" fmla="*/ 111273 w 576238"/>
              <a:gd name="connsiteY15" fmla="*/ 178989 h 355968"/>
              <a:gd name="connsiteX16" fmla="*/ 111273 w 576238"/>
              <a:gd name="connsiteY16" fmla="*/ 190888 h 355968"/>
              <a:gd name="connsiteX17" fmla="*/ 288119 w 576238"/>
              <a:gd name="connsiteY17" fmla="*/ 144282 h 355968"/>
              <a:gd name="connsiteX18" fmla="*/ 464964 w 576238"/>
              <a:gd name="connsiteY18" fmla="*/ 190888 h 355968"/>
              <a:gd name="connsiteX19" fmla="*/ 464964 w 576238"/>
              <a:gd name="connsiteY19" fmla="*/ 178989 h 355968"/>
              <a:gd name="connsiteX20" fmla="*/ 288119 w 576238"/>
              <a:gd name="connsiteY20" fmla="*/ 126432 h 355968"/>
              <a:gd name="connsiteX21" fmla="*/ 288119 w 576238"/>
              <a:gd name="connsiteY21" fmla="*/ 0 h 355968"/>
              <a:gd name="connsiteX22" fmla="*/ 306002 w 576238"/>
              <a:gd name="connsiteY22" fmla="*/ 4462 h 355968"/>
              <a:gd name="connsiteX23" fmla="*/ 569284 w 576238"/>
              <a:gd name="connsiteY23" fmla="*/ 144282 h 355968"/>
              <a:gd name="connsiteX24" fmla="*/ 576238 w 576238"/>
              <a:gd name="connsiteY24" fmla="*/ 155190 h 355968"/>
              <a:gd name="connsiteX25" fmla="*/ 569284 w 576238"/>
              <a:gd name="connsiteY25" fmla="*/ 166098 h 355968"/>
              <a:gd name="connsiteX26" fmla="*/ 533517 w 576238"/>
              <a:gd name="connsiteY26" fmla="*/ 185930 h 355968"/>
              <a:gd name="connsiteX27" fmla="*/ 533517 w 576238"/>
              <a:gd name="connsiteY27" fmla="*/ 243445 h 355968"/>
              <a:gd name="connsiteX28" fmla="*/ 543452 w 576238"/>
              <a:gd name="connsiteY28" fmla="*/ 258319 h 355968"/>
              <a:gd name="connsiteX29" fmla="*/ 527556 w 576238"/>
              <a:gd name="connsiteY29" fmla="*/ 274185 h 355968"/>
              <a:gd name="connsiteX30" fmla="*/ 511660 w 576238"/>
              <a:gd name="connsiteY30" fmla="*/ 258319 h 355968"/>
              <a:gd name="connsiteX31" fmla="*/ 521595 w 576238"/>
              <a:gd name="connsiteY31" fmla="*/ 243445 h 355968"/>
              <a:gd name="connsiteX32" fmla="*/ 521595 w 576238"/>
              <a:gd name="connsiteY32" fmla="*/ 192872 h 355968"/>
              <a:gd name="connsiteX33" fmla="*/ 470925 w 576238"/>
              <a:gd name="connsiteY33" fmla="*/ 223612 h 355968"/>
              <a:gd name="connsiteX34" fmla="*/ 470925 w 576238"/>
              <a:gd name="connsiteY34" fmla="*/ 274185 h 355968"/>
              <a:gd name="connsiteX35" fmla="*/ 288119 w 576238"/>
              <a:gd name="connsiteY35" fmla="*/ 309884 h 355968"/>
              <a:gd name="connsiteX36" fmla="*/ 106306 w 576238"/>
              <a:gd name="connsiteY36" fmla="*/ 274185 h 355968"/>
              <a:gd name="connsiteX37" fmla="*/ 105312 w 576238"/>
              <a:gd name="connsiteY37" fmla="*/ 223612 h 355968"/>
              <a:gd name="connsiteX38" fmla="*/ 5961 w 576238"/>
              <a:gd name="connsiteY38" fmla="*/ 166098 h 355968"/>
              <a:gd name="connsiteX39" fmla="*/ 0 w 576238"/>
              <a:gd name="connsiteY39" fmla="*/ 155190 h 355968"/>
              <a:gd name="connsiteX40" fmla="*/ 6954 w 576238"/>
              <a:gd name="connsiteY40" fmla="*/ 144282 h 355968"/>
              <a:gd name="connsiteX41" fmla="*/ 270236 w 576238"/>
              <a:gd name="connsiteY41" fmla="*/ 4462 h 355968"/>
              <a:gd name="connsiteX42" fmla="*/ 288119 w 576238"/>
              <a:gd name="connsiteY42" fmla="*/ 0 h 355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76238" h="355968">
                <a:moveTo>
                  <a:pt x="543428" y="274208"/>
                </a:moveTo>
                <a:lnTo>
                  <a:pt x="543428" y="338693"/>
                </a:lnTo>
                <a:cubicBezTo>
                  <a:pt x="543428" y="340677"/>
                  <a:pt x="542435" y="341669"/>
                  <a:pt x="541442" y="343653"/>
                </a:cubicBezTo>
                <a:cubicBezTo>
                  <a:pt x="539456" y="344645"/>
                  <a:pt x="537470" y="345637"/>
                  <a:pt x="535484" y="345637"/>
                </a:cubicBezTo>
                <a:cubicBezTo>
                  <a:pt x="531511" y="345637"/>
                  <a:pt x="524560" y="347621"/>
                  <a:pt x="517608" y="354566"/>
                </a:cubicBezTo>
                <a:cubicBezTo>
                  <a:pt x="516615" y="355558"/>
                  <a:pt x="513636" y="356550"/>
                  <a:pt x="512643" y="355558"/>
                </a:cubicBezTo>
                <a:cubicBezTo>
                  <a:pt x="510656" y="354566"/>
                  <a:pt x="509663" y="352582"/>
                  <a:pt x="509663" y="350598"/>
                </a:cubicBezTo>
                <a:lnTo>
                  <a:pt x="514629" y="277184"/>
                </a:lnTo>
                <a:cubicBezTo>
                  <a:pt x="514629" y="277184"/>
                  <a:pt x="530518" y="288097"/>
                  <a:pt x="543428" y="274208"/>
                </a:cubicBezTo>
                <a:close/>
                <a:moveTo>
                  <a:pt x="288119" y="251378"/>
                </a:moveTo>
                <a:cubicBezTo>
                  <a:pt x="198703" y="251378"/>
                  <a:pt x="126176" y="261294"/>
                  <a:pt x="126176" y="274185"/>
                </a:cubicBezTo>
                <a:cubicBezTo>
                  <a:pt x="126176" y="286085"/>
                  <a:pt x="198703" y="296001"/>
                  <a:pt x="288119" y="296001"/>
                </a:cubicBezTo>
                <a:cubicBezTo>
                  <a:pt x="377535" y="296001"/>
                  <a:pt x="450062" y="286085"/>
                  <a:pt x="450062" y="274185"/>
                </a:cubicBezTo>
                <a:cubicBezTo>
                  <a:pt x="450062" y="261294"/>
                  <a:pt x="377535" y="251378"/>
                  <a:pt x="288119" y="251378"/>
                </a:cubicBezTo>
                <a:close/>
                <a:moveTo>
                  <a:pt x="288119" y="126432"/>
                </a:moveTo>
                <a:cubicBezTo>
                  <a:pt x="146046" y="126432"/>
                  <a:pt x="111273" y="178989"/>
                  <a:pt x="111273" y="178989"/>
                </a:cubicBezTo>
                <a:lnTo>
                  <a:pt x="111273" y="190888"/>
                </a:lnTo>
                <a:cubicBezTo>
                  <a:pt x="123195" y="177997"/>
                  <a:pt x="165917" y="144282"/>
                  <a:pt x="288119" y="144282"/>
                </a:cubicBezTo>
                <a:cubicBezTo>
                  <a:pt x="410321" y="144282"/>
                  <a:pt x="453042" y="177997"/>
                  <a:pt x="464964" y="190888"/>
                </a:cubicBezTo>
                <a:lnTo>
                  <a:pt x="464964" y="178989"/>
                </a:lnTo>
                <a:cubicBezTo>
                  <a:pt x="464964" y="178989"/>
                  <a:pt x="430191" y="126432"/>
                  <a:pt x="288119" y="126432"/>
                </a:cubicBezTo>
                <a:close/>
                <a:moveTo>
                  <a:pt x="288119" y="0"/>
                </a:moveTo>
                <a:cubicBezTo>
                  <a:pt x="294328" y="0"/>
                  <a:pt x="300538" y="1487"/>
                  <a:pt x="306002" y="4462"/>
                </a:cubicBezTo>
                <a:lnTo>
                  <a:pt x="569284" y="144282"/>
                </a:lnTo>
                <a:cubicBezTo>
                  <a:pt x="573258" y="146265"/>
                  <a:pt x="576238" y="150231"/>
                  <a:pt x="576238" y="155190"/>
                </a:cubicBezTo>
                <a:cubicBezTo>
                  <a:pt x="576238" y="160148"/>
                  <a:pt x="573258" y="164114"/>
                  <a:pt x="569284" y="166098"/>
                </a:cubicBezTo>
                <a:lnTo>
                  <a:pt x="533517" y="185930"/>
                </a:lnTo>
                <a:lnTo>
                  <a:pt x="533517" y="243445"/>
                </a:lnTo>
                <a:cubicBezTo>
                  <a:pt x="539478" y="245428"/>
                  <a:pt x="543452" y="251378"/>
                  <a:pt x="543452" y="258319"/>
                </a:cubicBezTo>
                <a:cubicBezTo>
                  <a:pt x="543452" y="266252"/>
                  <a:pt x="536498" y="274185"/>
                  <a:pt x="527556" y="274185"/>
                </a:cubicBezTo>
                <a:cubicBezTo>
                  <a:pt x="519608" y="274185"/>
                  <a:pt x="511660" y="266252"/>
                  <a:pt x="511660" y="258319"/>
                </a:cubicBezTo>
                <a:cubicBezTo>
                  <a:pt x="511660" y="251378"/>
                  <a:pt x="515634" y="245428"/>
                  <a:pt x="521595" y="243445"/>
                </a:cubicBezTo>
                <a:lnTo>
                  <a:pt x="521595" y="192872"/>
                </a:lnTo>
                <a:lnTo>
                  <a:pt x="470925" y="223612"/>
                </a:lnTo>
                <a:cubicBezTo>
                  <a:pt x="470925" y="223612"/>
                  <a:pt x="470925" y="272202"/>
                  <a:pt x="470925" y="274185"/>
                </a:cubicBezTo>
                <a:cubicBezTo>
                  <a:pt x="470925" y="294018"/>
                  <a:pt x="388464" y="309884"/>
                  <a:pt x="288119" y="309884"/>
                </a:cubicBezTo>
                <a:cubicBezTo>
                  <a:pt x="187774" y="309884"/>
                  <a:pt x="106306" y="294018"/>
                  <a:pt x="106306" y="274185"/>
                </a:cubicBezTo>
                <a:cubicBezTo>
                  <a:pt x="106306" y="272202"/>
                  <a:pt x="105312" y="223612"/>
                  <a:pt x="105312" y="223612"/>
                </a:cubicBezTo>
                <a:lnTo>
                  <a:pt x="5961" y="166098"/>
                </a:lnTo>
                <a:cubicBezTo>
                  <a:pt x="1987" y="164114"/>
                  <a:pt x="0" y="160148"/>
                  <a:pt x="0" y="155190"/>
                </a:cubicBezTo>
                <a:cubicBezTo>
                  <a:pt x="0" y="151223"/>
                  <a:pt x="2980" y="146265"/>
                  <a:pt x="6954" y="144282"/>
                </a:cubicBezTo>
                <a:lnTo>
                  <a:pt x="270236" y="4462"/>
                </a:lnTo>
                <a:cubicBezTo>
                  <a:pt x="275700" y="1487"/>
                  <a:pt x="281909" y="0"/>
                  <a:pt x="2881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sz="1600" dirty="0"/>
          </a:p>
        </p:txBody>
      </p:sp>
      <p:sp>
        <p:nvSpPr>
          <p:cNvPr id="14" name="iślíḋé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BA6818D-BAD3-4127-8D21-BEC1DBE262EE}"/>
              </a:ext>
            </a:extLst>
          </p:cNvPr>
          <p:cNvSpPr txBox="1"/>
          <p:nvPr/>
        </p:nvSpPr>
        <p:spPr>
          <a:xfrm>
            <a:off x="687391" y="1202063"/>
            <a:ext cx="5249039" cy="122413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lnSpcReduction="10000"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统一的字体让阅读更流畅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b="1" dirty="0"/>
              <a:t>主题颜色让</a:t>
            </a:r>
            <a:r>
              <a:rPr lang="en-US" altLang="zh-CN" sz="2200" b="1" dirty="0"/>
              <a:t>PPT</a:t>
            </a:r>
            <a:r>
              <a:rPr lang="zh-CN" altLang="en-US" sz="2200" b="1" dirty="0"/>
              <a:t>改起来更方便</a:t>
            </a:r>
            <a:endParaRPr lang="en-US" altLang="zh-CN" sz="1600" b="1" dirty="0"/>
          </a:p>
          <a:p>
            <a:pPr algn="just"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调整行距来适应中文排版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中使用参考线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iṥļi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FF78249-5DD2-4866-AC44-1E2C5EE80514}"/>
              </a:ext>
            </a:extLst>
          </p:cNvPr>
          <p:cNvSpPr txBox="1"/>
          <p:nvPr/>
        </p:nvSpPr>
        <p:spPr>
          <a:xfrm>
            <a:off x="683871" y="4889494"/>
            <a:ext cx="3477130" cy="125413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000" dirty="0"/>
              <a:t>选中</a:t>
            </a:r>
            <a:r>
              <a:rPr lang="en-US" altLang="zh-CN" sz="1000" dirty="0"/>
              <a:t>PPT</a:t>
            </a:r>
            <a:r>
              <a:rPr lang="zh-CN" altLang="en-US" sz="1000" dirty="0"/>
              <a:t>页面中图示里的图标（可按住</a:t>
            </a:r>
            <a:r>
              <a:rPr lang="en-US" altLang="zh-CN" sz="1000" dirty="0"/>
              <a:t>shift</a:t>
            </a:r>
            <a:r>
              <a:rPr lang="zh-CN" altLang="en-US" sz="1000" dirty="0"/>
              <a:t>键多选）</a:t>
            </a:r>
            <a:endParaRPr lang="en-US" altLang="zh-CN" sz="100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100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000" dirty="0"/>
              <a:t>在</a:t>
            </a:r>
            <a:r>
              <a:rPr lang="en-US" altLang="zh-CN" sz="1000" dirty="0" err="1"/>
              <a:t>iSlide</a:t>
            </a:r>
            <a:r>
              <a:rPr lang="zh-CN" altLang="en-US" sz="1000" dirty="0"/>
              <a:t>菜单面板打开“图标库”，单击左键即可进行替换操作；可以将</a:t>
            </a:r>
            <a:r>
              <a:rPr lang="en-US" altLang="zh-CN" sz="1000" dirty="0"/>
              <a:t>PPT</a:t>
            </a:r>
            <a:r>
              <a:rPr lang="zh-CN" altLang="en-US" sz="1000" dirty="0"/>
              <a:t>中绘制的任何形状替换为</a:t>
            </a:r>
            <a:r>
              <a:rPr lang="en-US" altLang="zh-CN" sz="1000" dirty="0" err="1"/>
              <a:t>iSlide</a:t>
            </a:r>
            <a:r>
              <a:rPr lang="zh-CN" altLang="en-US" sz="1000" dirty="0"/>
              <a:t>图标库中的图标；所有使用</a:t>
            </a:r>
            <a:r>
              <a:rPr lang="en-US" altLang="zh-CN" sz="1000" dirty="0" err="1"/>
              <a:t>iSlide</a:t>
            </a:r>
            <a:r>
              <a:rPr lang="zh-CN" altLang="en-US" sz="1000" dirty="0"/>
              <a:t>插入的图标均为矢量格式</a:t>
            </a:r>
          </a:p>
        </p:txBody>
      </p:sp>
      <p:sp>
        <p:nvSpPr>
          <p:cNvPr id="25" name="îṧḻï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862ECBE3-A272-467A-993C-D6E9EBB66B4E}"/>
              </a:ext>
            </a:extLst>
          </p:cNvPr>
          <p:cNvSpPr txBox="1"/>
          <p:nvPr/>
        </p:nvSpPr>
        <p:spPr>
          <a:xfrm>
            <a:off x="683871" y="4384094"/>
            <a:ext cx="3477130" cy="505401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>
              <a:defRPr sz="1400" b="1">
                <a:solidFill>
                  <a:schemeClr val="accent1"/>
                </a:solidFill>
              </a:defRPr>
            </a:lvl1pPr>
          </a:lstStyle>
          <a:p>
            <a:r>
              <a:rPr lang="zh-CN" altLang="en-US" sz="1600" dirty="0"/>
              <a:t>替换图示中的图标</a:t>
            </a:r>
          </a:p>
        </p:txBody>
      </p:sp>
      <p:sp>
        <p:nvSpPr>
          <p:cNvPr id="22" name="iSḻîḍ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B3E6BC3F-8199-449F-8716-C84D3A69C8CF}"/>
              </a:ext>
            </a:extLst>
          </p:cNvPr>
          <p:cNvSpPr txBox="1"/>
          <p:nvPr/>
        </p:nvSpPr>
        <p:spPr>
          <a:xfrm>
            <a:off x="4407994" y="4889494"/>
            <a:ext cx="3477130" cy="125413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000" dirty="0"/>
              <a:t>选中</a:t>
            </a:r>
            <a:r>
              <a:rPr lang="en-US" altLang="zh-CN" sz="1000" dirty="0"/>
              <a:t>PPT</a:t>
            </a:r>
            <a:r>
              <a:rPr lang="zh-CN" altLang="en-US" sz="1000" dirty="0"/>
              <a:t>页面中图示里的图标（可按住</a:t>
            </a:r>
            <a:r>
              <a:rPr lang="en-US" altLang="zh-CN" sz="1000" dirty="0"/>
              <a:t>shift</a:t>
            </a:r>
            <a:r>
              <a:rPr lang="zh-CN" altLang="en-US" sz="1000" dirty="0"/>
              <a:t>键多选）</a:t>
            </a:r>
            <a:endParaRPr lang="en-US" altLang="zh-CN" sz="100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100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000" dirty="0"/>
              <a:t>在</a:t>
            </a:r>
            <a:r>
              <a:rPr lang="en-US" altLang="zh-CN" sz="1000" dirty="0" err="1"/>
              <a:t>iSlide</a:t>
            </a:r>
            <a:r>
              <a:rPr lang="zh-CN" altLang="en-US" sz="1000" dirty="0"/>
              <a:t>菜单面板打开“图标库”，单击左键即可进行替换操作；可以将</a:t>
            </a:r>
            <a:r>
              <a:rPr lang="en-US" altLang="zh-CN" sz="1000" dirty="0"/>
              <a:t>PPT</a:t>
            </a:r>
            <a:r>
              <a:rPr lang="zh-CN" altLang="en-US" sz="1000" dirty="0"/>
              <a:t>中绘制的任何形状替换为</a:t>
            </a:r>
            <a:r>
              <a:rPr lang="en-US" altLang="zh-CN" sz="1000" dirty="0" err="1"/>
              <a:t>iSlide</a:t>
            </a:r>
            <a:r>
              <a:rPr lang="zh-CN" altLang="en-US" sz="1000" dirty="0"/>
              <a:t>图标库中的图标；所有使用</a:t>
            </a:r>
            <a:r>
              <a:rPr lang="en-US" altLang="zh-CN" sz="1000" dirty="0" err="1"/>
              <a:t>iSlide</a:t>
            </a:r>
            <a:r>
              <a:rPr lang="zh-CN" altLang="en-US" sz="1000" dirty="0"/>
              <a:t>插入的图标均为矢量格式</a:t>
            </a:r>
          </a:p>
        </p:txBody>
      </p:sp>
      <p:sp>
        <p:nvSpPr>
          <p:cNvPr id="23" name="íşḻí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A4A372B7-654E-4922-98CC-D9168AD68AC4}"/>
              </a:ext>
            </a:extLst>
          </p:cNvPr>
          <p:cNvSpPr txBox="1"/>
          <p:nvPr/>
        </p:nvSpPr>
        <p:spPr>
          <a:xfrm>
            <a:off x="4407994" y="4384094"/>
            <a:ext cx="3477130" cy="505401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>
              <a:defRPr sz="1400" b="1">
                <a:solidFill>
                  <a:schemeClr val="accent1"/>
                </a:solidFill>
              </a:defRPr>
            </a:lvl1pPr>
          </a:lstStyle>
          <a:p>
            <a:r>
              <a:rPr lang="zh-CN" altLang="en-US" sz="1600" dirty="0">
                <a:solidFill>
                  <a:schemeClr val="accent2"/>
                </a:solidFill>
              </a:rPr>
              <a:t>替换图示中的图标</a:t>
            </a:r>
          </a:p>
        </p:txBody>
      </p:sp>
      <p:sp>
        <p:nvSpPr>
          <p:cNvPr id="20" name="iṡľiďè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70DC0573-D686-44BE-A5A5-B602C4C83E2F}"/>
              </a:ext>
            </a:extLst>
          </p:cNvPr>
          <p:cNvSpPr txBox="1"/>
          <p:nvPr/>
        </p:nvSpPr>
        <p:spPr>
          <a:xfrm>
            <a:off x="8132118" y="4889494"/>
            <a:ext cx="3477130" cy="125413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000" dirty="0"/>
              <a:t>选中</a:t>
            </a:r>
            <a:r>
              <a:rPr lang="en-US" altLang="zh-CN" sz="1000" dirty="0"/>
              <a:t>PPT</a:t>
            </a:r>
            <a:r>
              <a:rPr lang="zh-CN" altLang="en-US" sz="1000" dirty="0"/>
              <a:t>页面中图示里的图标（可按住</a:t>
            </a:r>
            <a:r>
              <a:rPr lang="en-US" altLang="zh-CN" sz="1000" dirty="0"/>
              <a:t>shift</a:t>
            </a:r>
            <a:r>
              <a:rPr lang="zh-CN" altLang="en-US" sz="1000" dirty="0"/>
              <a:t>键多选）</a:t>
            </a:r>
            <a:endParaRPr lang="en-US" altLang="zh-CN" sz="100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100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000" dirty="0"/>
              <a:t>在</a:t>
            </a:r>
            <a:r>
              <a:rPr lang="en-US" altLang="zh-CN" sz="1000" dirty="0" err="1"/>
              <a:t>iSlide</a:t>
            </a:r>
            <a:r>
              <a:rPr lang="zh-CN" altLang="en-US" sz="1000" dirty="0"/>
              <a:t>菜单面板打开“图标库”，单击左键即可进行替换操作；可以将</a:t>
            </a:r>
            <a:r>
              <a:rPr lang="en-US" altLang="zh-CN" sz="1000" dirty="0"/>
              <a:t>PPT</a:t>
            </a:r>
            <a:r>
              <a:rPr lang="zh-CN" altLang="en-US" sz="1000" dirty="0"/>
              <a:t>中绘制的任何形状替换为</a:t>
            </a:r>
            <a:r>
              <a:rPr lang="en-US" altLang="zh-CN" sz="1000" dirty="0" err="1"/>
              <a:t>iSlide</a:t>
            </a:r>
            <a:r>
              <a:rPr lang="zh-CN" altLang="en-US" sz="1000" dirty="0"/>
              <a:t>图标库中的图标；所有使用</a:t>
            </a:r>
            <a:r>
              <a:rPr lang="en-US" altLang="zh-CN" sz="1000" dirty="0" err="1"/>
              <a:t>iSlide</a:t>
            </a:r>
            <a:r>
              <a:rPr lang="zh-CN" altLang="en-US" sz="1000" dirty="0"/>
              <a:t>插入的图标均为矢量格式</a:t>
            </a:r>
          </a:p>
        </p:txBody>
      </p:sp>
      <p:sp>
        <p:nvSpPr>
          <p:cNvPr id="21" name="íšḷiḋe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2D9DA605-2F3C-4987-8C99-282E41AC3E89}"/>
              </a:ext>
            </a:extLst>
          </p:cNvPr>
          <p:cNvSpPr txBox="1"/>
          <p:nvPr/>
        </p:nvSpPr>
        <p:spPr>
          <a:xfrm>
            <a:off x="8132118" y="4384094"/>
            <a:ext cx="3477130" cy="505401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>
              <a:defRPr sz="1400" b="1">
                <a:solidFill>
                  <a:schemeClr val="accent1"/>
                </a:solidFill>
              </a:defRPr>
            </a:lvl1pPr>
          </a:lstStyle>
          <a:p>
            <a:r>
              <a:rPr lang="zh-CN" altLang="en-US" sz="1600" dirty="0">
                <a:solidFill>
                  <a:schemeClr val="accent3"/>
                </a:solidFill>
              </a:rPr>
              <a:t>替换图示中的图标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D2809C35-BA31-42FD-8724-79F51B1B0376}"/>
              </a:ext>
            </a:extLst>
          </p:cNvPr>
          <p:cNvCxnSpPr>
            <a:cxnSpLocks/>
          </p:cNvCxnSpPr>
          <p:nvPr/>
        </p:nvCxnSpPr>
        <p:spPr>
          <a:xfrm>
            <a:off x="4244768" y="4483100"/>
            <a:ext cx="0" cy="1660525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4="http://schemas.microsoft.com/office/drawing/2010/main" xmlns:p14="http://schemas.microsoft.com/office/powerpoint/2010/main" xmlns:a16="http://schemas.microsoft.com/office/drawing/2014/main" id="{3E502435-22D3-4AA2-8FA7-831CF5E658D6}"/>
              </a:ext>
            </a:extLst>
          </p:cNvPr>
          <p:cNvCxnSpPr>
            <a:cxnSpLocks/>
          </p:cNvCxnSpPr>
          <p:nvPr/>
        </p:nvCxnSpPr>
        <p:spPr>
          <a:xfrm>
            <a:off x="7952309" y="4483100"/>
            <a:ext cx="0" cy="1660525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802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p14="http://schemas.microsoft.com/office/powerpoint/2010/main" xmlns:a16="http://schemas.microsoft.com/office/drawing/2014/main" id="{71F10CA1-B6D9-4F3C-9D40-D0BEE909A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p14="http://schemas.microsoft.com/office/powerpoint/2010/main" xmlns:a16="http://schemas.microsoft.com/office/drawing/2014/main" id="{36988BDD-36D8-48EE-85AD-3BD126311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p14="http://schemas.microsoft.com/office/powerpoint/2010/main" xmlns:a16="http://schemas.microsoft.com/office/drawing/2014/main" id="{73461ED5-29BD-4627-80D8-3345906A3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6" name="ïṩľîḑé">
            <a:extLst>
              <a:ext uri="{FF2B5EF4-FFF2-40B4-BE49-F238E27FC236}">
                <a16:creationId xmlns="" xmlns:p14="http://schemas.microsoft.com/office/powerpoint/2010/main" xmlns:a16="http://schemas.microsoft.com/office/drawing/2014/main" id="{BC13676A-EB77-4E8E-BACB-1C9301F9570F}"/>
              </a:ext>
            </a:extLst>
          </p:cNvPr>
          <p:cNvSpPr/>
          <p:nvPr/>
        </p:nvSpPr>
        <p:spPr>
          <a:xfrm>
            <a:off x="0" y="1926384"/>
            <a:ext cx="12192000" cy="196259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7" name="ïSḻîḋé">
            <a:extLst>
              <a:ext uri="{FF2B5EF4-FFF2-40B4-BE49-F238E27FC236}">
                <a16:creationId xmlns="" xmlns:p14="http://schemas.microsoft.com/office/powerpoint/2010/main" xmlns:a16="http://schemas.microsoft.com/office/drawing/2014/main" id="{81E3D52E-B981-44EA-AC71-22D505A90883}"/>
              </a:ext>
            </a:extLst>
          </p:cNvPr>
          <p:cNvSpPr/>
          <p:nvPr/>
        </p:nvSpPr>
        <p:spPr>
          <a:xfrm>
            <a:off x="719140" y="1659095"/>
            <a:ext cx="5289046" cy="534578"/>
          </a:xfrm>
          <a:prstGeom prst="leftRightArrow">
            <a:avLst>
              <a:gd name="adj1" fmla="val 100000"/>
              <a:gd name="adj2" fmla="val 50000"/>
            </a:avLst>
          </a:prstGeom>
          <a:solidFill>
            <a:schemeClr val="bg1"/>
          </a:solidFill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chemeClr val="tx1"/>
                </a:solidFill>
              </a:rPr>
              <a:t>标题文本预设</a:t>
            </a:r>
          </a:p>
        </p:txBody>
      </p:sp>
      <p:sp>
        <p:nvSpPr>
          <p:cNvPr id="8" name="îṡḷïḑè">
            <a:extLst>
              <a:ext uri="{FF2B5EF4-FFF2-40B4-BE49-F238E27FC236}">
                <a16:creationId xmlns="" xmlns:p14="http://schemas.microsoft.com/office/powerpoint/2010/main" xmlns:a16="http://schemas.microsoft.com/office/drawing/2014/main" id="{6ABE4316-A22E-4051-B16C-3A2D88A1E427}"/>
              </a:ext>
            </a:extLst>
          </p:cNvPr>
          <p:cNvSpPr/>
          <p:nvPr/>
        </p:nvSpPr>
        <p:spPr>
          <a:xfrm>
            <a:off x="719139" y="3879449"/>
            <a:ext cx="1632806" cy="1319456"/>
          </a:xfrm>
          <a:prstGeom prst="rect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txBody>
          <a:bodyPr wrap="square" tIns="252000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/>
              <a:t>此部分内容作为文字排版占位显示（建议使用主题字体）。</a:t>
            </a:r>
            <a:endParaRPr lang="en-US" altLang="zh-CN" sz="1000" dirty="0"/>
          </a:p>
        </p:txBody>
      </p:sp>
      <p:sp>
        <p:nvSpPr>
          <p:cNvPr id="9" name="î$ḷiḍé">
            <a:extLst>
              <a:ext uri="{FF2B5EF4-FFF2-40B4-BE49-F238E27FC236}">
                <a16:creationId xmlns="" xmlns:p14="http://schemas.microsoft.com/office/powerpoint/2010/main" xmlns:a16="http://schemas.microsoft.com/office/drawing/2014/main" id="{D8267DB4-28BB-4959-93F0-3B9D9EBE7138}"/>
              </a:ext>
            </a:extLst>
          </p:cNvPr>
          <p:cNvSpPr/>
          <p:nvPr/>
        </p:nvSpPr>
        <p:spPr>
          <a:xfrm>
            <a:off x="719139" y="3157914"/>
            <a:ext cx="1632806" cy="721534"/>
          </a:xfrm>
          <a:prstGeom prst="rect">
            <a:avLst/>
          </a:prstGeom>
          <a:solidFill>
            <a:schemeClr val="tx1">
              <a:alpha val="90000"/>
            </a:schemeClr>
          </a:solidFill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114300" marR="0" lvl="0" indent="-1143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标题文本预设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0" name="îşľîḋè">
            <a:extLst>
              <a:ext uri="{FF2B5EF4-FFF2-40B4-BE49-F238E27FC236}">
                <a16:creationId xmlns="" xmlns:p14="http://schemas.microsoft.com/office/powerpoint/2010/main" xmlns:a16="http://schemas.microsoft.com/office/drawing/2014/main" id="{2481F392-26DC-47DF-BC0E-F4F589904AE2}"/>
              </a:ext>
            </a:extLst>
          </p:cNvPr>
          <p:cNvSpPr/>
          <p:nvPr/>
        </p:nvSpPr>
        <p:spPr>
          <a:xfrm>
            <a:off x="2547260" y="3879449"/>
            <a:ext cx="1632806" cy="1319456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wrap="square" tIns="252000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/>
              <a:t>此部分内容作为文字排版占位显示（建议使用主题字体）。</a:t>
            </a:r>
            <a:endParaRPr lang="en-US" altLang="zh-CN" sz="1000"/>
          </a:p>
        </p:txBody>
      </p:sp>
      <p:sp>
        <p:nvSpPr>
          <p:cNvPr id="11" name="î$ļîďê">
            <a:extLst>
              <a:ext uri="{FF2B5EF4-FFF2-40B4-BE49-F238E27FC236}">
                <a16:creationId xmlns="" xmlns:p14="http://schemas.microsoft.com/office/powerpoint/2010/main" xmlns:a16="http://schemas.microsoft.com/office/drawing/2014/main" id="{C24948CD-4239-4B25-8684-1B3D59A4A91B}"/>
              </a:ext>
            </a:extLst>
          </p:cNvPr>
          <p:cNvSpPr/>
          <p:nvPr/>
        </p:nvSpPr>
        <p:spPr>
          <a:xfrm>
            <a:off x="2547260" y="3157914"/>
            <a:ext cx="1632806" cy="721534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114300" marR="0" lvl="0" indent="-1143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标题文本预设</a:t>
            </a: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2" name="ïś1îḍê">
            <a:extLst>
              <a:ext uri="{FF2B5EF4-FFF2-40B4-BE49-F238E27FC236}">
                <a16:creationId xmlns="" xmlns:p14="http://schemas.microsoft.com/office/powerpoint/2010/main" xmlns:a16="http://schemas.microsoft.com/office/drawing/2014/main" id="{052DB82A-4AD2-4218-BC9C-EE6531D7A83D}"/>
              </a:ext>
            </a:extLst>
          </p:cNvPr>
          <p:cNvSpPr/>
          <p:nvPr/>
        </p:nvSpPr>
        <p:spPr>
          <a:xfrm>
            <a:off x="4375380" y="3879449"/>
            <a:ext cx="1632806" cy="1319456"/>
          </a:xfrm>
          <a:prstGeom prst="rect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txBody>
          <a:bodyPr wrap="square" tIns="252000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/>
              <a:t>此部分内容作为文字排版占位显示（建议使用主题字体）。</a:t>
            </a:r>
            <a:endParaRPr lang="en-US" altLang="zh-CN" sz="1000"/>
          </a:p>
        </p:txBody>
      </p:sp>
      <p:sp>
        <p:nvSpPr>
          <p:cNvPr id="13" name="îşlîḓê">
            <a:extLst>
              <a:ext uri="{FF2B5EF4-FFF2-40B4-BE49-F238E27FC236}">
                <a16:creationId xmlns="" xmlns:p14="http://schemas.microsoft.com/office/powerpoint/2010/main" xmlns:a16="http://schemas.microsoft.com/office/drawing/2014/main" id="{60E28CA1-6119-4486-8115-6F5A288F463F}"/>
              </a:ext>
            </a:extLst>
          </p:cNvPr>
          <p:cNvSpPr/>
          <p:nvPr/>
        </p:nvSpPr>
        <p:spPr>
          <a:xfrm>
            <a:off x="4375380" y="3157914"/>
            <a:ext cx="1632806" cy="721534"/>
          </a:xfrm>
          <a:prstGeom prst="rect">
            <a:avLst/>
          </a:prstGeom>
          <a:solidFill>
            <a:schemeClr val="tx1">
              <a:alpha val="90000"/>
            </a:schemeClr>
          </a:solidFill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114300" marR="0" lvl="0" indent="-1143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标题文本预设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4" name="íşľíḋè">
            <a:extLst>
              <a:ext uri="{FF2B5EF4-FFF2-40B4-BE49-F238E27FC236}">
                <a16:creationId xmlns="" xmlns:p14="http://schemas.microsoft.com/office/powerpoint/2010/main" xmlns:a16="http://schemas.microsoft.com/office/drawing/2014/main" id="{D5449F44-3368-4ECE-B1F3-D90FFFD23D8F}"/>
              </a:ext>
            </a:extLst>
          </p:cNvPr>
          <p:cNvSpPr/>
          <p:nvPr/>
        </p:nvSpPr>
        <p:spPr>
          <a:xfrm>
            <a:off x="6203500" y="3879449"/>
            <a:ext cx="1632806" cy="1319456"/>
          </a:xfrm>
          <a:prstGeom prst="rect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txBody>
          <a:bodyPr wrap="square" tIns="252000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/>
              <a:t>此部分内容作为文字排版占位显示（建议使用主题字体）。</a:t>
            </a:r>
            <a:endParaRPr lang="en-US" altLang="zh-CN" sz="1000"/>
          </a:p>
        </p:txBody>
      </p:sp>
      <p:sp>
        <p:nvSpPr>
          <p:cNvPr id="15" name="iš1ïďé">
            <a:extLst>
              <a:ext uri="{FF2B5EF4-FFF2-40B4-BE49-F238E27FC236}">
                <a16:creationId xmlns="" xmlns:p14="http://schemas.microsoft.com/office/powerpoint/2010/main" xmlns:a16="http://schemas.microsoft.com/office/drawing/2014/main" id="{AF86A3CF-B413-4C94-B0EA-8428FB52B2A0}"/>
              </a:ext>
            </a:extLst>
          </p:cNvPr>
          <p:cNvSpPr/>
          <p:nvPr/>
        </p:nvSpPr>
        <p:spPr>
          <a:xfrm>
            <a:off x="6203500" y="3157914"/>
            <a:ext cx="1632806" cy="721534"/>
          </a:xfrm>
          <a:prstGeom prst="rect">
            <a:avLst/>
          </a:prstGeom>
          <a:solidFill>
            <a:schemeClr val="tx1">
              <a:alpha val="90000"/>
            </a:schemeClr>
          </a:solidFill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114300" marR="0" lvl="0" indent="-1143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标题文本预设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6" name="i$ḻíḓê">
            <a:extLst>
              <a:ext uri="{FF2B5EF4-FFF2-40B4-BE49-F238E27FC236}">
                <a16:creationId xmlns="" xmlns:p14="http://schemas.microsoft.com/office/powerpoint/2010/main" xmlns:a16="http://schemas.microsoft.com/office/drawing/2014/main" id="{26CE456A-B769-46F6-A1DB-5ADAC3B5CAAB}"/>
              </a:ext>
            </a:extLst>
          </p:cNvPr>
          <p:cNvSpPr/>
          <p:nvPr/>
        </p:nvSpPr>
        <p:spPr>
          <a:xfrm>
            <a:off x="8031621" y="3879449"/>
            <a:ext cx="1632806" cy="1319456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wrap="square" tIns="252000" anchor="t">
            <a:no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000"/>
              <a:t>此部分内容作为文字排版占位显示（建议使用主题字体）。</a:t>
            </a:r>
            <a:endParaRPr lang="en-US" altLang="zh-CN" sz="1000"/>
          </a:p>
        </p:txBody>
      </p:sp>
      <p:sp>
        <p:nvSpPr>
          <p:cNvPr id="17" name="isľïdè">
            <a:extLst>
              <a:ext uri="{FF2B5EF4-FFF2-40B4-BE49-F238E27FC236}">
                <a16:creationId xmlns="" xmlns:p14="http://schemas.microsoft.com/office/powerpoint/2010/main" xmlns:a16="http://schemas.microsoft.com/office/drawing/2014/main" id="{07FF5703-F9FE-4EF8-A86D-4DD9E4489AD7}"/>
              </a:ext>
            </a:extLst>
          </p:cNvPr>
          <p:cNvSpPr/>
          <p:nvPr/>
        </p:nvSpPr>
        <p:spPr>
          <a:xfrm>
            <a:off x="8031622" y="3157914"/>
            <a:ext cx="1632806" cy="721534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14300" indent="-114300" algn="ctr" defTabSz="914400"/>
            <a:r>
              <a:rPr lang="zh-CN" altLang="en-US" sz="1200" b="1">
                <a:solidFill>
                  <a:prstClr val="white"/>
                </a:solidFill>
              </a:rPr>
              <a:t>标题文本预设</a:t>
            </a:r>
            <a:endParaRPr lang="en-US" altLang="zh-CN" sz="1200" b="1" dirty="0">
              <a:solidFill>
                <a:prstClr val="white"/>
              </a:solidFill>
            </a:endParaRPr>
          </a:p>
        </p:txBody>
      </p:sp>
      <p:sp>
        <p:nvSpPr>
          <p:cNvPr id="18" name="ísḷïḍè">
            <a:extLst>
              <a:ext uri="{FF2B5EF4-FFF2-40B4-BE49-F238E27FC236}">
                <a16:creationId xmlns="" xmlns:p14="http://schemas.microsoft.com/office/powerpoint/2010/main" xmlns:a16="http://schemas.microsoft.com/office/drawing/2014/main" id="{DA9289AB-4026-4F06-89CE-2A10085D98D6}"/>
              </a:ext>
            </a:extLst>
          </p:cNvPr>
          <p:cNvSpPr/>
          <p:nvPr/>
        </p:nvSpPr>
        <p:spPr>
          <a:xfrm>
            <a:off x="9840056" y="3879449"/>
            <a:ext cx="1632806" cy="1319456"/>
          </a:xfrm>
          <a:prstGeom prst="rect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txBody>
          <a:bodyPr wrap="square" tIns="252000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/>
              <a:t>此部分内容作为文字排版占位显示（建议使用主题字体）。</a:t>
            </a:r>
            <a:endParaRPr lang="en-US" altLang="zh-CN" sz="1000"/>
          </a:p>
        </p:txBody>
      </p:sp>
      <p:sp>
        <p:nvSpPr>
          <p:cNvPr id="19" name="íşlîḍe">
            <a:extLst>
              <a:ext uri="{FF2B5EF4-FFF2-40B4-BE49-F238E27FC236}">
                <a16:creationId xmlns="" xmlns:p14="http://schemas.microsoft.com/office/powerpoint/2010/main" xmlns:a16="http://schemas.microsoft.com/office/drawing/2014/main" id="{61F61EF9-5C78-4891-BCB0-C87E8A20B856}"/>
              </a:ext>
            </a:extLst>
          </p:cNvPr>
          <p:cNvSpPr/>
          <p:nvPr/>
        </p:nvSpPr>
        <p:spPr>
          <a:xfrm>
            <a:off x="9840057" y="3157914"/>
            <a:ext cx="1632806" cy="721534"/>
          </a:xfrm>
          <a:prstGeom prst="rect">
            <a:avLst/>
          </a:prstGeom>
          <a:solidFill>
            <a:schemeClr val="tx1">
              <a:alpha val="90000"/>
            </a:schemeClr>
          </a:solidFill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114300" marR="0" lvl="0" indent="-1143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标题文本预设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0" name="iś1iḍe">
            <a:extLst>
              <a:ext uri="{FF2B5EF4-FFF2-40B4-BE49-F238E27FC236}">
                <a16:creationId xmlns="" xmlns:p14="http://schemas.microsoft.com/office/powerpoint/2010/main" xmlns:a16="http://schemas.microsoft.com/office/drawing/2014/main" id="{2D804BB3-371E-4EBF-A18A-6F61D17556CE}"/>
              </a:ext>
            </a:extLst>
          </p:cNvPr>
          <p:cNvSpPr/>
          <p:nvPr/>
        </p:nvSpPr>
        <p:spPr>
          <a:xfrm>
            <a:off x="6166428" y="1659095"/>
            <a:ext cx="5289046" cy="534578"/>
          </a:xfrm>
          <a:prstGeom prst="leftRightArrow">
            <a:avLst>
              <a:gd name="adj1" fmla="val 100000"/>
              <a:gd name="adj2" fmla="val 50000"/>
            </a:avLst>
          </a:prstGeom>
          <a:solidFill>
            <a:schemeClr val="bg1"/>
          </a:solidFill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chemeClr val="tx1"/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70025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34b582f2-465e-4afe-b7e2-175ccccb18e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262674"/>
      </a:accent1>
      <a:accent2>
        <a:srgbClr val="16B4CD"/>
      </a:accent2>
      <a:accent3>
        <a:srgbClr val="DC4437"/>
      </a:accent3>
      <a:accent4>
        <a:srgbClr val="F6971E"/>
      </a:accent4>
      <a:accent5>
        <a:srgbClr val="63AF44"/>
      </a:accent5>
      <a:accent6>
        <a:srgbClr val="5F5F5F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62674"/>
    </a:accent1>
    <a:accent2>
      <a:srgbClr val="16B4CD"/>
    </a:accent2>
    <a:accent3>
      <a:srgbClr val="DC4437"/>
    </a:accent3>
    <a:accent4>
      <a:srgbClr val="F6971E"/>
    </a:accent4>
    <a:accent5>
      <a:srgbClr val="63AF44"/>
    </a:accent5>
    <a:accent6>
      <a:srgbClr val="5F5F5F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62674"/>
    </a:accent1>
    <a:accent2>
      <a:srgbClr val="16B4CD"/>
    </a:accent2>
    <a:accent3>
      <a:srgbClr val="DC4437"/>
    </a:accent3>
    <a:accent4>
      <a:srgbClr val="F6971E"/>
    </a:accent4>
    <a:accent5>
      <a:srgbClr val="63AF44"/>
    </a:accent5>
    <a:accent6>
      <a:srgbClr val="5F5F5F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62674"/>
    </a:accent1>
    <a:accent2>
      <a:srgbClr val="16B4CD"/>
    </a:accent2>
    <a:accent3>
      <a:srgbClr val="DC4437"/>
    </a:accent3>
    <a:accent4>
      <a:srgbClr val="F6971E"/>
    </a:accent4>
    <a:accent5>
      <a:srgbClr val="63AF44"/>
    </a:accent5>
    <a:accent6>
      <a:srgbClr val="5F5F5F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62674"/>
    </a:accent1>
    <a:accent2>
      <a:srgbClr val="16B4CD"/>
    </a:accent2>
    <a:accent3>
      <a:srgbClr val="DC4437"/>
    </a:accent3>
    <a:accent4>
      <a:srgbClr val="F6971E"/>
    </a:accent4>
    <a:accent5>
      <a:srgbClr val="63AF44"/>
    </a:accent5>
    <a:accent6>
      <a:srgbClr val="5F5F5F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62674"/>
    </a:accent1>
    <a:accent2>
      <a:srgbClr val="16B4CD"/>
    </a:accent2>
    <a:accent3>
      <a:srgbClr val="DC4437"/>
    </a:accent3>
    <a:accent4>
      <a:srgbClr val="F6971E"/>
    </a:accent4>
    <a:accent5>
      <a:srgbClr val="63AF44"/>
    </a:accent5>
    <a:accent6>
      <a:srgbClr val="5F5F5F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62674"/>
    </a:accent1>
    <a:accent2>
      <a:srgbClr val="16B4CD"/>
    </a:accent2>
    <a:accent3>
      <a:srgbClr val="DC4437"/>
    </a:accent3>
    <a:accent4>
      <a:srgbClr val="F6971E"/>
    </a:accent4>
    <a:accent5>
      <a:srgbClr val="63AF44"/>
    </a:accent5>
    <a:accent6>
      <a:srgbClr val="5F5F5F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62674"/>
    </a:accent1>
    <a:accent2>
      <a:srgbClr val="16B4CD"/>
    </a:accent2>
    <a:accent3>
      <a:srgbClr val="DC4437"/>
    </a:accent3>
    <a:accent4>
      <a:srgbClr val="F6971E"/>
    </a:accent4>
    <a:accent5>
      <a:srgbClr val="63AF44"/>
    </a:accent5>
    <a:accent6>
      <a:srgbClr val="5F5F5F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14</TotalTime>
  <Words>4131</Words>
  <Application>Microsoft Office PowerPoint</Application>
  <PresentationFormat>宽屏</PresentationFormat>
  <Paragraphs>383</Paragraphs>
  <Slides>27</Slides>
  <Notes>26</Notes>
  <HiddenSlides>3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3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</vt:lpstr>
      <vt:lpstr>PowerPoint 演示文稿</vt:lpstr>
      <vt:lpstr>Section Header Here</vt:lpstr>
      <vt:lpstr>PowerPoint 演示文稿</vt:lpstr>
      <vt:lpstr>PowerPoint 演示文稿</vt:lpstr>
      <vt:lpstr>PowerPoint 演示文稿</vt:lpstr>
      <vt:lpstr>Section Header Here</vt:lpstr>
      <vt:lpstr>PowerPoint 演示文稿</vt:lpstr>
      <vt:lpstr>PowerPoint 演示文稿</vt:lpstr>
      <vt:lpstr>PowerPoint 演示文稿</vt:lpstr>
      <vt:lpstr>Section Header Here</vt:lpstr>
      <vt:lpstr>PowerPoint 演示文稿</vt:lpstr>
      <vt:lpstr>PowerPoint 演示文稿</vt:lpstr>
      <vt:lpstr>PowerPoint 演示文稿</vt:lpstr>
      <vt:lpstr>Section Header Here</vt:lpstr>
      <vt:lpstr>PowerPoint 演示文稿</vt:lpstr>
      <vt:lpstr>PowerPoint 演示文稿</vt:lpstr>
      <vt:lpstr>PowerPoint 演示文稿</vt:lpstr>
      <vt:lpstr>Section Header Here</vt:lpstr>
      <vt:lpstr>PowerPoint 演示文稿</vt:lpstr>
      <vt:lpstr>PowerPoint 演示文稿</vt:lpstr>
      <vt:lpstr>PowerPoint 演示文稿</vt:lpstr>
      <vt:lpstr>Thanks And Your Slogan Here</vt:lpstr>
      <vt:lpstr>PowerPoint 演示文稿</vt:lpstr>
      <vt:lpstr>快速设计页面  Quick design slides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7</cp:revision>
  <cp:lastPrinted>2018-05-15T16:00:00Z</cp:lastPrinted>
  <dcterms:created xsi:type="dcterms:W3CDTF">2018-05-15T16:00:00Z</dcterms:created>
  <dcterms:modified xsi:type="dcterms:W3CDTF">2018-07-25T15:15:08Z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