
<file path=[Content_Types].xml><?xml version="1.0" encoding="utf-8"?>
<Types xmlns="http://schemas.openxmlformats.org/package/2006/content-types">
  <Default Extension="mp3" ContentType="audio/mpeg"/>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9"/>
  </p:notesMasterIdLst>
  <p:sldIdLst>
    <p:sldId id="256" r:id="rId2"/>
    <p:sldId id="257" r:id="rId3"/>
    <p:sldId id="258" r:id="rId4"/>
    <p:sldId id="259" r:id="rId5"/>
    <p:sldId id="280" r:id="rId6"/>
    <p:sldId id="264" r:id="rId7"/>
    <p:sldId id="281" r:id="rId8"/>
    <p:sldId id="267" r:id="rId9"/>
    <p:sldId id="287" r:id="rId10"/>
    <p:sldId id="260" r:id="rId11"/>
    <p:sldId id="265" r:id="rId12"/>
    <p:sldId id="266" r:id="rId13"/>
    <p:sldId id="282" r:id="rId14"/>
    <p:sldId id="283" r:id="rId15"/>
    <p:sldId id="279" r:id="rId16"/>
    <p:sldId id="261" r:id="rId17"/>
    <p:sldId id="285" r:id="rId18"/>
    <p:sldId id="286" r:id="rId19"/>
    <p:sldId id="289" r:id="rId20"/>
    <p:sldId id="290" r:id="rId21"/>
    <p:sldId id="268" r:id="rId22"/>
    <p:sldId id="269" r:id="rId23"/>
    <p:sldId id="262" r:id="rId24"/>
    <p:sldId id="270" r:id="rId25"/>
    <p:sldId id="271" r:id="rId26"/>
    <p:sldId id="272" r:id="rId27"/>
    <p:sldId id="288" r:id="rId28"/>
    <p:sldId id="273" r:id="rId29"/>
    <p:sldId id="274" r:id="rId30"/>
    <p:sldId id="263" r:id="rId31"/>
    <p:sldId id="275" r:id="rId32"/>
    <p:sldId id="276" r:id="rId33"/>
    <p:sldId id="277" r:id="rId34"/>
    <p:sldId id="278" r:id="rId35"/>
    <p:sldId id="284" r:id="rId36"/>
    <p:sldId id="291" r:id="rId37"/>
    <p:sldId id="292" r:id="rId3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293" autoAdjust="0"/>
    <p:restoredTop sz="97944" autoAdjust="0"/>
  </p:normalViewPr>
  <p:slideViewPr>
    <p:cSldViewPr snapToGrid="0">
      <p:cViewPr varScale="1">
        <p:scale>
          <a:sx n="87" d="100"/>
          <a:sy n="87" d="100"/>
        </p:scale>
        <p:origin x="504" y="60"/>
      </p:cViewPr>
      <p:guideLst>
        <p:guide orient="horz" pos="2160"/>
        <p:guide pos="3840"/>
      </p:guideLst>
    </p:cSldViewPr>
  </p:slideViewPr>
  <p:notesTextViewPr>
    <p:cViewPr>
      <p:scale>
        <a:sx n="1" d="1"/>
        <a:sy n="1" d="1"/>
      </p:scale>
      <p:origin x="0" y="0"/>
    </p:cViewPr>
  </p:notesTextViewPr>
  <p:sorterViewPr>
    <p:cViewPr>
      <p:scale>
        <a:sx n="55" d="100"/>
        <a:sy n="55"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B81895C-5492-4E4F-A8BC-3525E976C037}" type="datetimeFigureOut">
              <a:rPr lang="zh-CN" altLang="en-US" smtClean="0"/>
              <a:pPr/>
              <a:t>2018/7/26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6E323E-293D-433E-8571-362E6986A192}" type="slidenum">
              <a:rPr lang="zh-CN" altLang="en-US" smtClean="0"/>
              <a:pPr/>
              <a:t>‹#›</a:t>
            </a:fld>
            <a:endParaRPr lang="zh-CN" altLang="en-US"/>
          </a:p>
        </p:txBody>
      </p:sp>
    </p:spTree>
    <p:extLst>
      <p:ext uri="{BB962C8B-B14F-4D97-AF65-F5344CB8AC3E}">
        <p14:creationId xmlns:p14="http://schemas.microsoft.com/office/powerpoint/2010/main" val="15073085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dirty="0" smtClean="0"/>
              <a:t> </a:t>
            </a:r>
            <a:endParaRPr lang="en-US" altLang="zh-CN" dirty="0"/>
          </a:p>
        </p:txBody>
      </p:sp>
    </p:spTree>
    <p:extLst>
      <p:ext uri="{BB962C8B-B14F-4D97-AF65-F5344CB8AC3E}">
        <p14:creationId xmlns:p14="http://schemas.microsoft.com/office/powerpoint/2010/main" val="40696821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00B1FB53-074E-453F-8BCF-006D7CFC3CA0}" type="slidenum">
              <a:rPr lang="zh-CN" altLang="en-US" smtClean="0"/>
              <a:pPr/>
              <a:t>21</a:t>
            </a:fld>
            <a:endParaRPr lang="zh-CN" altLang="en-US"/>
          </a:p>
        </p:txBody>
      </p:sp>
    </p:spTree>
    <p:extLst>
      <p:ext uri="{BB962C8B-B14F-4D97-AF65-F5344CB8AC3E}">
        <p14:creationId xmlns:p14="http://schemas.microsoft.com/office/powerpoint/2010/main" val="988713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00B1FB53-074E-453F-8BCF-006D7CFC3CA0}" type="slidenum">
              <a:rPr lang="zh-CN" altLang="en-US" smtClean="0"/>
              <a:pPr/>
              <a:t>22</a:t>
            </a:fld>
            <a:endParaRPr lang="zh-CN" altLang="en-US"/>
          </a:p>
        </p:txBody>
      </p:sp>
    </p:spTree>
    <p:extLst>
      <p:ext uri="{BB962C8B-B14F-4D97-AF65-F5344CB8AC3E}">
        <p14:creationId xmlns:p14="http://schemas.microsoft.com/office/powerpoint/2010/main" val="5897266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pPr/>
              <a:t>32</a:t>
            </a:fld>
            <a:endParaRPr lang="zh-CN" altLang="en-US"/>
          </a:p>
        </p:txBody>
      </p:sp>
    </p:spTree>
    <p:extLst>
      <p:ext uri="{BB962C8B-B14F-4D97-AF65-F5344CB8AC3E}">
        <p14:creationId xmlns:p14="http://schemas.microsoft.com/office/powerpoint/2010/main" val="26630745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pPr/>
              <a:t>33</a:t>
            </a:fld>
            <a:endParaRPr lang="zh-CN" altLang="en-US"/>
          </a:p>
        </p:txBody>
      </p:sp>
    </p:spTree>
    <p:extLst>
      <p:ext uri="{BB962C8B-B14F-4D97-AF65-F5344CB8AC3E}">
        <p14:creationId xmlns:p14="http://schemas.microsoft.com/office/powerpoint/2010/main" val="6804337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pPr/>
              <a:t>34</a:t>
            </a:fld>
            <a:endParaRPr lang="zh-CN" altLang="en-US"/>
          </a:p>
        </p:txBody>
      </p:sp>
    </p:spTree>
    <p:extLst>
      <p:ext uri="{BB962C8B-B14F-4D97-AF65-F5344CB8AC3E}">
        <p14:creationId xmlns:p14="http://schemas.microsoft.com/office/powerpoint/2010/main" val="36226671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pPr/>
              <a:t>35</a:t>
            </a:fld>
            <a:endParaRPr lang="zh-CN" altLang="en-US"/>
          </a:p>
        </p:txBody>
      </p:sp>
    </p:spTree>
    <p:extLst>
      <p:ext uri="{BB962C8B-B14F-4D97-AF65-F5344CB8AC3E}">
        <p14:creationId xmlns:p14="http://schemas.microsoft.com/office/powerpoint/2010/main" val="8148807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00B1FB53-074E-453F-8BCF-006D7CFC3CA0}" type="slidenum">
              <a:rPr lang="zh-CN" altLang="en-US" smtClean="0"/>
              <a:pPr/>
              <a:t>6</a:t>
            </a:fld>
            <a:endParaRPr lang="zh-CN" altLang="en-US"/>
          </a:p>
        </p:txBody>
      </p:sp>
    </p:spTree>
    <p:extLst>
      <p:ext uri="{BB962C8B-B14F-4D97-AF65-F5344CB8AC3E}">
        <p14:creationId xmlns:p14="http://schemas.microsoft.com/office/powerpoint/2010/main" val="42304457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pPr/>
              <a:t>7</a:t>
            </a:fld>
            <a:endParaRPr lang="zh-CN" altLang="en-US"/>
          </a:p>
        </p:txBody>
      </p:sp>
    </p:spTree>
    <p:extLst>
      <p:ext uri="{BB962C8B-B14F-4D97-AF65-F5344CB8AC3E}">
        <p14:creationId xmlns:p14="http://schemas.microsoft.com/office/powerpoint/2010/main" val="7573323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00B1FB53-074E-453F-8BCF-006D7CFC3CA0}" type="slidenum">
              <a:rPr lang="zh-CN" altLang="en-US" smtClean="0"/>
              <a:pPr/>
              <a:t>8</a:t>
            </a:fld>
            <a:endParaRPr lang="zh-CN" altLang="en-US"/>
          </a:p>
        </p:txBody>
      </p:sp>
    </p:spTree>
    <p:extLst>
      <p:ext uri="{BB962C8B-B14F-4D97-AF65-F5344CB8AC3E}">
        <p14:creationId xmlns:p14="http://schemas.microsoft.com/office/powerpoint/2010/main" val="24059457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00B1FB53-074E-453F-8BCF-006D7CFC3CA0}" type="slidenum">
              <a:rPr lang="zh-CN" altLang="en-US" smtClean="0"/>
              <a:pPr/>
              <a:t>11</a:t>
            </a:fld>
            <a:endParaRPr lang="zh-CN" altLang="en-US"/>
          </a:p>
        </p:txBody>
      </p:sp>
    </p:spTree>
    <p:extLst>
      <p:ext uri="{BB962C8B-B14F-4D97-AF65-F5344CB8AC3E}">
        <p14:creationId xmlns:p14="http://schemas.microsoft.com/office/powerpoint/2010/main" val="40374999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00B1FB53-074E-453F-8BCF-006D7CFC3CA0}" type="slidenum">
              <a:rPr lang="zh-CN" altLang="en-US" smtClean="0"/>
              <a:pPr/>
              <a:t>12</a:t>
            </a:fld>
            <a:endParaRPr lang="zh-CN" altLang="en-US"/>
          </a:p>
        </p:txBody>
      </p:sp>
    </p:spTree>
    <p:extLst>
      <p:ext uri="{BB962C8B-B14F-4D97-AF65-F5344CB8AC3E}">
        <p14:creationId xmlns:p14="http://schemas.microsoft.com/office/powerpoint/2010/main" val="4416197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pPr/>
              <a:t>13</a:t>
            </a:fld>
            <a:endParaRPr lang="zh-CN" altLang="en-US"/>
          </a:p>
        </p:txBody>
      </p:sp>
    </p:spTree>
    <p:extLst>
      <p:ext uri="{BB962C8B-B14F-4D97-AF65-F5344CB8AC3E}">
        <p14:creationId xmlns:p14="http://schemas.microsoft.com/office/powerpoint/2010/main" val="14035839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pPr/>
              <a:t>14</a:t>
            </a:fld>
            <a:endParaRPr lang="zh-CN" altLang="en-US"/>
          </a:p>
        </p:txBody>
      </p:sp>
    </p:spTree>
    <p:extLst>
      <p:ext uri="{BB962C8B-B14F-4D97-AF65-F5344CB8AC3E}">
        <p14:creationId xmlns:p14="http://schemas.microsoft.com/office/powerpoint/2010/main" val="12524712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pPr/>
              <a:t>15</a:t>
            </a:fld>
            <a:endParaRPr lang="zh-CN" altLang="en-US"/>
          </a:p>
        </p:txBody>
      </p:sp>
    </p:spTree>
    <p:extLst>
      <p:ext uri="{BB962C8B-B14F-4D97-AF65-F5344CB8AC3E}">
        <p14:creationId xmlns:p14="http://schemas.microsoft.com/office/powerpoint/2010/main" val="31013715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164432" y="220747"/>
            <a:ext cx="10515600" cy="436980"/>
          </a:xfrm>
        </p:spPr>
        <p:txBody>
          <a:bodyPr>
            <a:normAutofit/>
          </a:bodyPr>
          <a:lstStyle>
            <a:lvl1pPr>
              <a:defRPr sz="2800" b="1">
                <a:solidFill>
                  <a:schemeClr val="bg2"/>
                </a:solidFill>
              </a:defRPr>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pPr/>
              <a:t>2018/7/26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pPr/>
              <a:t>2018/7/26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4" cstate="prin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pPr/>
              <a:t>2018/7/26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18.emf"/><Relationship Id="rId7" Type="http://schemas.openxmlformats.org/officeDocument/2006/relationships/image" Target="../media/image22.png"/><Relationship Id="rId2" Type="http://schemas.openxmlformats.org/officeDocument/2006/relationships/image" Target="../media/image17.jpeg"/><Relationship Id="rId1" Type="http://schemas.openxmlformats.org/officeDocument/2006/relationships/slideLayout" Target="../slideLayouts/slideLayout1.xml"/><Relationship Id="rId6" Type="http://schemas.openxmlformats.org/officeDocument/2006/relationships/image" Target="../media/image21.jpeg"/><Relationship Id="rId5" Type="http://schemas.openxmlformats.org/officeDocument/2006/relationships/image" Target="../media/image20.png"/><Relationship Id="rId4" Type="http://schemas.openxmlformats.org/officeDocument/2006/relationships/image" Target="../media/image19.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jpeg"/><Relationship Id="rId2" Type="http://schemas.openxmlformats.org/officeDocument/2006/relationships/image" Target="../media/image5.gif"/><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15.jpe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36187" y="2758706"/>
            <a:ext cx="6340197" cy="830997"/>
          </a:xfrm>
          <a:prstGeom prst="rect">
            <a:avLst/>
          </a:prstGeom>
          <a:noFill/>
        </p:spPr>
        <p:txBody>
          <a:bodyPr wrap="none" rtlCol="0">
            <a:spAutoFit/>
          </a:bodyPr>
          <a:lstStyle/>
          <a:p>
            <a:pPr algn="ctr"/>
            <a:r>
              <a:rPr lang="zh-CN" altLang="en-US" sz="4800" b="1" dirty="0" smtClean="0">
                <a:ln w="12700">
                  <a:noFill/>
                  <a:prstDash val="solid"/>
                </a:ln>
                <a:solidFill>
                  <a:schemeClr val="tx1">
                    <a:lumMod val="65000"/>
                    <a:lumOff val="35000"/>
                  </a:schemeClr>
                </a:solidFill>
                <a:latin typeface="+mj-ea"/>
                <a:ea typeface="+mj-ea"/>
              </a:rPr>
              <a:t>简约线条商务演示</a:t>
            </a:r>
            <a:r>
              <a:rPr lang="zh-CN" altLang="en-US" sz="4800" b="1" dirty="0">
                <a:ln w="12700">
                  <a:noFill/>
                  <a:prstDash val="solid"/>
                </a:ln>
                <a:solidFill>
                  <a:schemeClr val="tx1">
                    <a:lumMod val="65000"/>
                    <a:lumOff val="35000"/>
                  </a:schemeClr>
                </a:solidFill>
                <a:latin typeface="+mj-ea"/>
                <a:ea typeface="+mj-ea"/>
              </a:rPr>
              <a:t>文稿</a:t>
            </a:r>
          </a:p>
        </p:txBody>
      </p:sp>
      <p:sp>
        <p:nvSpPr>
          <p:cNvPr id="3" name="TextBox 5"/>
          <p:cNvSpPr txBox="1"/>
          <p:nvPr/>
        </p:nvSpPr>
        <p:spPr>
          <a:xfrm>
            <a:off x="4977781" y="1707288"/>
            <a:ext cx="2657009" cy="1107996"/>
          </a:xfrm>
          <a:prstGeom prst="rect">
            <a:avLst/>
          </a:prstGeom>
          <a:noFill/>
        </p:spPr>
        <p:txBody>
          <a:bodyPr wrap="none" rtlCol="0">
            <a:spAutoFit/>
          </a:bodyPr>
          <a:lstStyle/>
          <a:p>
            <a:pPr algn="ctr"/>
            <a:r>
              <a:rPr lang="en-US" altLang="zh-CN" sz="6600" b="1" dirty="0">
                <a:ln w="12700">
                  <a:solidFill>
                    <a:schemeClr val="tx1">
                      <a:lumMod val="75000"/>
                      <a:lumOff val="25000"/>
                    </a:schemeClr>
                  </a:solidFill>
                  <a:prstDash val="solid"/>
                </a:ln>
                <a:solidFill>
                  <a:schemeClr val="bg1">
                    <a:lumMod val="50000"/>
                  </a:schemeClr>
                </a:solidFill>
                <a:effectLst>
                  <a:glow rad="88900">
                    <a:schemeClr val="bg1">
                      <a:lumMod val="50000"/>
                      <a:alpha val="40000"/>
                    </a:schemeClr>
                  </a:glow>
                </a:effectLst>
                <a:latin typeface="+mj-ea"/>
                <a:ea typeface="+mj-ea"/>
              </a:rPr>
              <a:t>LOGO</a:t>
            </a:r>
            <a:endParaRPr lang="zh-CN" altLang="en-US" sz="6600" b="1" dirty="0">
              <a:ln w="12700">
                <a:solidFill>
                  <a:schemeClr val="tx1">
                    <a:lumMod val="75000"/>
                    <a:lumOff val="25000"/>
                  </a:schemeClr>
                </a:solidFill>
                <a:prstDash val="solid"/>
              </a:ln>
              <a:solidFill>
                <a:schemeClr val="bg1">
                  <a:lumMod val="50000"/>
                </a:schemeClr>
              </a:solidFill>
              <a:effectLst>
                <a:glow rad="88900">
                  <a:schemeClr val="bg1">
                    <a:lumMod val="50000"/>
                    <a:alpha val="40000"/>
                  </a:schemeClr>
                </a:glow>
              </a:effectLst>
              <a:latin typeface="+mj-ea"/>
              <a:ea typeface="+mj-ea"/>
            </a:endParaRPr>
          </a:p>
        </p:txBody>
      </p:sp>
      <p:sp>
        <p:nvSpPr>
          <p:cNvPr id="4" name="矩形 3"/>
          <p:cNvSpPr/>
          <p:nvPr/>
        </p:nvSpPr>
        <p:spPr>
          <a:xfrm>
            <a:off x="4307982" y="3623918"/>
            <a:ext cx="3996607" cy="338554"/>
          </a:xfrm>
          <a:prstGeom prst="rect">
            <a:avLst/>
          </a:prstGeom>
        </p:spPr>
        <p:txBody>
          <a:bodyPr wrap="none">
            <a:spAutoFit/>
          </a:bodyPr>
          <a:lstStyle/>
          <a:p>
            <a:pPr algn="ctr"/>
            <a:r>
              <a:rPr lang="zh-CN" altLang="en-US" sz="1600"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rPr>
              <a:t>工作计划 </a:t>
            </a:r>
            <a:r>
              <a:rPr lang="en-US" altLang="zh-CN" sz="1600"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rPr>
              <a:t>| </a:t>
            </a:r>
            <a:r>
              <a:rPr lang="zh-CN" altLang="en-US" sz="1600"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rPr>
              <a:t>指标汇报 </a:t>
            </a:r>
            <a:r>
              <a:rPr lang="en-US" altLang="zh-CN" sz="1600"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rPr>
              <a:t>| </a:t>
            </a:r>
            <a:r>
              <a:rPr lang="zh-CN" altLang="en-US" sz="1600"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rPr>
              <a:t>总结汇报 </a:t>
            </a:r>
            <a:r>
              <a:rPr lang="en-US" altLang="zh-CN" sz="1600"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rPr>
              <a:t>| </a:t>
            </a:r>
            <a:r>
              <a:rPr lang="zh-CN" altLang="en-US" sz="1600"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rPr>
              <a:t>年度总结</a:t>
            </a:r>
          </a:p>
        </p:txBody>
      </p:sp>
      <p:sp>
        <p:nvSpPr>
          <p:cNvPr id="5" name="矩形 4"/>
          <p:cNvSpPr/>
          <p:nvPr/>
        </p:nvSpPr>
        <p:spPr>
          <a:xfrm>
            <a:off x="3259873" y="3997650"/>
            <a:ext cx="6092825" cy="600164"/>
          </a:xfrm>
          <a:prstGeom prst="rect">
            <a:avLst/>
          </a:prstGeom>
        </p:spPr>
        <p:txBody>
          <a:bodyPr>
            <a:spAutoFit/>
          </a:bodyPr>
          <a:lstStyle/>
          <a:p>
            <a:pPr algn="ctr"/>
            <a:r>
              <a:rPr lang="en-US" altLang="zh-CN" sz="1100" dirty="0">
                <a:solidFill>
                  <a:schemeClr val="tx1">
                    <a:lumMod val="50000"/>
                    <a:lumOff val="50000"/>
                  </a:schemeClr>
                </a:solidFill>
                <a:latin typeface="微软雅黑" panose="020B0503020204020204" charset="-122"/>
                <a:ea typeface="微软雅黑" panose="020B0503020204020204" charset="-122"/>
              </a:rPr>
              <a:t>Your content to play here, or through your copy, paste in this box, and select only </a:t>
            </a:r>
          </a:p>
          <a:p>
            <a:pPr algn="ctr"/>
            <a:r>
              <a:rPr lang="en-US" altLang="zh-CN" sz="1100" dirty="0">
                <a:solidFill>
                  <a:schemeClr val="tx1">
                    <a:lumMod val="50000"/>
                    <a:lumOff val="50000"/>
                  </a:schemeClr>
                </a:solidFill>
                <a:latin typeface="微软雅黑" panose="020B0503020204020204" charset="-122"/>
                <a:ea typeface="微软雅黑" panose="020B0503020204020204" charset="-122"/>
              </a:rPr>
              <a:t>the text. Your content to play here, or through your copy, paste in </a:t>
            </a:r>
          </a:p>
          <a:p>
            <a:pPr algn="ctr"/>
            <a:r>
              <a:rPr lang="en-US" altLang="zh-CN" sz="1100" dirty="0">
                <a:solidFill>
                  <a:schemeClr val="tx1">
                    <a:lumMod val="50000"/>
                    <a:lumOff val="50000"/>
                  </a:schemeClr>
                </a:solidFill>
                <a:latin typeface="微软雅黑" panose="020B0503020204020204" charset="-122"/>
                <a:ea typeface="微软雅黑" panose="020B0503020204020204" charset="-122"/>
              </a:rPr>
              <a:t>this box, and select only the text.</a:t>
            </a:r>
          </a:p>
        </p:txBody>
      </p:sp>
      <p:pic>
        <p:nvPicPr>
          <p:cNvPr id="6" name="Josh Vietti - Toccat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8181474" y="-1544052"/>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6"/>
                                        </p:tgtEl>
                                      </p:cBhvr>
                                    </p:cmd>
                                  </p:childTnLst>
                                </p:cTn>
                              </p:par>
                            </p:childTnLst>
                          </p:cTn>
                        </p:par>
                        <p:par>
                          <p:cTn id="7" fill="hold">
                            <p:stCondLst>
                              <p:cond delay="0"/>
                            </p:stCondLst>
                            <p:childTnLst>
                              <p:par>
                                <p:cTn id="8" presetID="47" presetClass="entr" presetSubtype="0" fill="hold" grpId="0" nodeType="after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anim calcmode="lin" valueType="num">
                                      <p:cBhvr>
                                        <p:cTn id="11" dur="1000" fill="hold"/>
                                        <p:tgtEl>
                                          <p:spTgt spid="3"/>
                                        </p:tgtEl>
                                        <p:attrNameLst>
                                          <p:attrName>ppt_x</p:attrName>
                                        </p:attrNameLst>
                                      </p:cBhvr>
                                      <p:tavLst>
                                        <p:tav tm="0">
                                          <p:val>
                                            <p:strVal val="#ppt_x"/>
                                          </p:val>
                                        </p:tav>
                                        <p:tav tm="100000">
                                          <p:val>
                                            <p:strVal val="#ppt_x"/>
                                          </p:val>
                                        </p:tav>
                                      </p:tavLst>
                                    </p:anim>
                                    <p:anim calcmode="lin" valueType="num">
                                      <p:cBhvr>
                                        <p:cTn id="12" dur="1000" fill="hold"/>
                                        <p:tgtEl>
                                          <p:spTgt spid="3"/>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
                                        </p:tgtEl>
                                        <p:attrNameLst>
                                          <p:attrName>style.visibility</p:attrName>
                                        </p:attrNameLst>
                                      </p:cBhvr>
                                      <p:to>
                                        <p:strVal val="visible"/>
                                      </p:to>
                                    </p:set>
                                    <p:anim calcmode="lin" valueType="num">
                                      <p:cBhvr>
                                        <p:cTn id="16" dur="8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7" dur="800" fill="hold"/>
                                        <p:tgtEl>
                                          <p:spTgt spid="2"/>
                                        </p:tgtEl>
                                        <p:attrNameLst>
                                          <p:attrName>ppt_y</p:attrName>
                                        </p:attrNameLst>
                                      </p:cBhvr>
                                      <p:tavLst>
                                        <p:tav tm="0">
                                          <p:val>
                                            <p:strVal val="#ppt_y"/>
                                          </p:val>
                                        </p:tav>
                                        <p:tav tm="100000">
                                          <p:val>
                                            <p:strVal val="#ppt_y"/>
                                          </p:val>
                                        </p:tav>
                                      </p:tavLst>
                                    </p:anim>
                                    <p:anim calcmode="lin" valueType="num">
                                      <p:cBhvr>
                                        <p:cTn id="18" dur="8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9" dur="8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0" dur="800" tmFilter="0,0; .5, 1; 1, 1"/>
                                        <p:tgtEl>
                                          <p:spTgt spid="2"/>
                                        </p:tgtEl>
                                      </p:cBhvr>
                                    </p:animEffect>
                                  </p:childTnLst>
                                </p:cTn>
                              </p:par>
                            </p:childTnLst>
                          </p:cTn>
                        </p:par>
                        <p:par>
                          <p:cTn id="21" fill="hold">
                            <p:stCondLst>
                              <p:cond delay="2519"/>
                            </p:stCondLst>
                            <p:childTnLst>
                              <p:par>
                                <p:cTn id="22" presetID="16" presetClass="entr" presetSubtype="37"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barn(outVertical)">
                                      <p:cBhvr>
                                        <p:cTn id="24" dur="1000"/>
                                        <p:tgtEl>
                                          <p:spTgt spid="4"/>
                                        </p:tgtEl>
                                      </p:cBhvr>
                                    </p:animEffect>
                                  </p:childTnLst>
                                </p:cTn>
                              </p:par>
                            </p:childTnLst>
                          </p:cTn>
                        </p:par>
                        <p:par>
                          <p:cTn id="25" fill="hold">
                            <p:stCondLst>
                              <p:cond delay="3519"/>
                            </p:stCondLst>
                            <p:childTnLst>
                              <p:par>
                                <p:cTn id="26" presetID="22" presetClass="entr" presetSubtype="8"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left)">
                                      <p:cBhvr>
                                        <p:cTn id="28" dur="12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29" repeatCount="indefinite" fill="hold" display="0">
                  <p:stCondLst>
                    <p:cond delay="indefinite"/>
                  </p:stCondLst>
                  <p:endCondLst>
                    <p:cond evt="onStopAudio" delay="0">
                      <p:tgtEl>
                        <p:sldTgt/>
                      </p:tgtEl>
                    </p:cond>
                  </p:endCondLst>
                </p:cTn>
                <p:tgtEl>
                  <p:spTgt spid="6"/>
                </p:tgtEl>
              </p:cMediaNode>
            </p:audio>
          </p:childTnLst>
        </p:cTn>
      </p:par>
    </p:tnLst>
    <p:bldLst>
      <p:bldP spid="2" grpId="0"/>
      <p:bldP spid="3" grpId="0"/>
      <p:bldP spid="4" grpId="0"/>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92"/>
          <p:cNvSpPr txBox="1"/>
          <p:nvPr/>
        </p:nvSpPr>
        <p:spPr>
          <a:xfrm>
            <a:off x="5376508" y="2898173"/>
            <a:ext cx="3286751" cy="584647"/>
          </a:xfrm>
          <a:prstGeom prst="rect">
            <a:avLst/>
          </a:prstGeom>
          <a:noFill/>
        </p:spPr>
        <p:txBody>
          <a:bodyPr wrap="square" rtlCol="0">
            <a:spAutoFit/>
          </a:bodyPr>
          <a:lstStyle/>
          <a:p>
            <a:pPr algn="ctr"/>
            <a:r>
              <a:rPr lang="zh-CN" altLang="en-US" sz="3200" dirty="0" smtClean="0">
                <a:latin typeface="微软雅黑" panose="020B0503020204020204" charset="-122"/>
                <a:ea typeface="微软雅黑" panose="020B0503020204020204" charset="-122"/>
              </a:rPr>
              <a:t>工作完成情况</a:t>
            </a:r>
            <a:endParaRPr lang="zh-CN" altLang="en-US" sz="3200" dirty="0">
              <a:latin typeface="微软雅黑" panose="020B0503020204020204" charset="-122"/>
              <a:ea typeface="微软雅黑" panose="020B0503020204020204" charset="-122"/>
            </a:endParaRPr>
          </a:p>
        </p:txBody>
      </p:sp>
      <p:grpSp>
        <p:nvGrpSpPr>
          <p:cNvPr id="3" name="组合 2"/>
          <p:cNvGrpSpPr/>
          <p:nvPr/>
        </p:nvGrpSpPr>
        <p:grpSpPr>
          <a:xfrm>
            <a:off x="3285000" y="2565130"/>
            <a:ext cx="5894992" cy="1281477"/>
            <a:chOff x="4721209" y="1793328"/>
            <a:chExt cx="3246544" cy="705747"/>
          </a:xfrm>
        </p:grpSpPr>
        <p:sp>
          <p:nvSpPr>
            <p:cNvPr id="5" name="任意多边形 4"/>
            <p:cNvSpPr/>
            <p:nvPr/>
          </p:nvSpPr>
          <p:spPr>
            <a:xfrm>
              <a:off x="4820098" y="1886747"/>
              <a:ext cx="946456" cy="528576"/>
            </a:xfrm>
            <a:custGeom>
              <a:avLst/>
              <a:gdLst>
                <a:gd name="connsiteX0" fmla="*/ 264349 w 946333"/>
                <a:gd name="connsiteY0" fmla="*/ 0 h 528698"/>
                <a:gd name="connsiteX1" fmla="*/ 946333 w 946333"/>
                <a:gd name="connsiteY1" fmla="*/ 0 h 528698"/>
                <a:gd name="connsiteX2" fmla="*/ 946333 w 946333"/>
                <a:gd name="connsiteY2" fmla="*/ 528698 h 528698"/>
                <a:gd name="connsiteX3" fmla="*/ 264349 w 946333"/>
                <a:gd name="connsiteY3" fmla="*/ 528698 h 528698"/>
                <a:gd name="connsiteX4" fmla="*/ 0 w 946333"/>
                <a:gd name="connsiteY4" fmla="*/ 264349 h 528698"/>
                <a:gd name="connsiteX5" fmla="*/ 264349 w 946333"/>
                <a:gd name="connsiteY5" fmla="*/ 0 h 52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46333" h="528698">
                  <a:moveTo>
                    <a:pt x="264349" y="0"/>
                  </a:moveTo>
                  <a:lnTo>
                    <a:pt x="946333" y="0"/>
                  </a:lnTo>
                  <a:lnTo>
                    <a:pt x="946333" y="528698"/>
                  </a:lnTo>
                  <a:lnTo>
                    <a:pt x="264349" y="528698"/>
                  </a:lnTo>
                  <a:cubicBezTo>
                    <a:pt x="118353" y="528698"/>
                    <a:pt x="0" y="410345"/>
                    <a:pt x="0" y="264349"/>
                  </a:cubicBezTo>
                  <a:cubicBezTo>
                    <a:pt x="0" y="118353"/>
                    <a:pt x="118353" y="0"/>
                    <a:pt x="264349" y="0"/>
                  </a:cubicBezTo>
                  <a:close/>
                </a:path>
              </a:pathLst>
            </a:cu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a typeface="微软雅黑" panose="020B0503020204020204" charset="-122"/>
              </a:endParaRPr>
            </a:p>
          </p:txBody>
        </p:sp>
        <p:grpSp>
          <p:nvGrpSpPr>
            <p:cNvPr id="6" name="Group 41"/>
            <p:cNvGrpSpPr>
              <a:grpSpLocks noChangeAspect="1"/>
            </p:cNvGrpSpPr>
            <p:nvPr/>
          </p:nvGrpSpPr>
          <p:grpSpPr bwMode="auto">
            <a:xfrm>
              <a:off x="5179157" y="1978170"/>
              <a:ext cx="284134" cy="347694"/>
              <a:chOff x="3783" y="2089"/>
              <a:chExt cx="116" cy="142"/>
            </a:xfrm>
            <a:solidFill>
              <a:schemeClr val="bg1"/>
            </a:solidFill>
            <a:effectLst/>
          </p:grpSpPr>
          <p:sp>
            <p:nvSpPr>
              <p:cNvPr id="11" name="Freeform 42"/>
              <p:cNvSpPr/>
              <p:nvPr/>
            </p:nvSpPr>
            <p:spPr bwMode="auto">
              <a:xfrm>
                <a:off x="3791" y="2221"/>
                <a:ext cx="20" cy="10"/>
              </a:xfrm>
              <a:custGeom>
                <a:avLst/>
                <a:gdLst>
                  <a:gd name="T0" fmla="*/ 8 w 8"/>
                  <a:gd name="T1" fmla="*/ 0 h 4"/>
                  <a:gd name="T2" fmla="*/ 1 w 8"/>
                  <a:gd name="T3" fmla="*/ 0 h 4"/>
                  <a:gd name="T4" fmla="*/ 0 w 8"/>
                  <a:gd name="T5" fmla="*/ 0 h 4"/>
                  <a:gd name="T6" fmla="*/ 0 w 8"/>
                  <a:gd name="T7" fmla="*/ 4 h 4"/>
                  <a:gd name="T8" fmla="*/ 1 w 8"/>
                  <a:gd name="T9" fmla="*/ 4 h 4"/>
                  <a:gd name="T10" fmla="*/ 8 w 8"/>
                  <a:gd name="T11" fmla="*/ 4 h 4"/>
                  <a:gd name="T12" fmla="*/ 8 w 8"/>
                  <a:gd name="T13" fmla="*/ 4 h 4"/>
                  <a:gd name="T14" fmla="*/ 8 w 8"/>
                  <a:gd name="T15" fmla="*/ 0 h 4"/>
                  <a:gd name="T16" fmla="*/ 8 w 8"/>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4">
                    <a:moveTo>
                      <a:pt x="8" y="0"/>
                    </a:moveTo>
                    <a:cubicBezTo>
                      <a:pt x="1" y="0"/>
                      <a:pt x="1" y="0"/>
                      <a:pt x="1" y="0"/>
                    </a:cubicBezTo>
                    <a:cubicBezTo>
                      <a:pt x="0" y="0"/>
                      <a:pt x="0" y="0"/>
                      <a:pt x="0" y="0"/>
                    </a:cubicBezTo>
                    <a:cubicBezTo>
                      <a:pt x="0" y="4"/>
                      <a:pt x="0" y="4"/>
                      <a:pt x="0" y="4"/>
                    </a:cubicBezTo>
                    <a:cubicBezTo>
                      <a:pt x="0" y="4"/>
                      <a:pt x="0" y="4"/>
                      <a:pt x="1" y="4"/>
                    </a:cubicBezTo>
                    <a:cubicBezTo>
                      <a:pt x="8" y="4"/>
                      <a:pt x="8" y="4"/>
                      <a:pt x="8" y="4"/>
                    </a:cubicBezTo>
                    <a:cubicBezTo>
                      <a:pt x="8" y="4"/>
                      <a:pt x="8" y="4"/>
                      <a:pt x="8" y="4"/>
                    </a:cubicBezTo>
                    <a:cubicBezTo>
                      <a:pt x="8" y="0"/>
                      <a:pt x="8" y="0"/>
                      <a:pt x="8" y="0"/>
                    </a:cubicBezTo>
                    <a:cubicBezTo>
                      <a:pt x="8" y="0"/>
                      <a:pt x="8"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a:solidFill>
                    <a:schemeClr val="tx1">
                      <a:lumMod val="65000"/>
                      <a:lumOff val="35000"/>
                    </a:schemeClr>
                  </a:solidFill>
                  <a:ea typeface="微软雅黑" panose="020B0503020204020204" charset="-122"/>
                </a:endParaRPr>
              </a:p>
            </p:txBody>
          </p:sp>
          <p:sp>
            <p:nvSpPr>
              <p:cNvPr id="12" name="Freeform 43"/>
              <p:cNvSpPr/>
              <p:nvPr/>
            </p:nvSpPr>
            <p:spPr bwMode="auto">
              <a:xfrm>
                <a:off x="3818" y="2208"/>
                <a:ext cx="23" cy="23"/>
              </a:xfrm>
              <a:custGeom>
                <a:avLst/>
                <a:gdLst>
                  <a:gd name="T0" fmla="*/ 8 w 9"/>
                  <a:gd name="T1" fmla="*/ 0 h 9"/>
                  <a:gd name="T2" fmla="*/ 1 w 9"/>
                  <a:gd name="T3" fmla="*/ 0 h 9"/>
                  <a:gd name="T4" fmla="*/ 0 w 9"/>
                  <a:gd name="T5" fmla="*/ 1 h 9"/>
                  <a:gd name="T6" fmla="*/ 0 w 9"/>
                  <a:gd name="T7" fmla="*/ 9 h 9"/>
                  <a:gd name="T8" fmla="*/ 1 w 9"/>
                  <a:gd name="T9" fmla="*/ 9 h 9"/>
                  <a:gd name="T10" fmla="*/ 8 w 9"/>
                  <a:gd name="T11" fmla="*/ 9 h 9"/>
                  <a:gd name="T12" fmla="*/ 9 w 9"/>
                  <a:gd name="T13" fmla="*/ 9 h 9"/>
                  <a:gd name="T14" fmla="*/ 9 w 9"/>
                  <a:gd name="T15" fmla="*/ 1 h 9"/>
                  <a:gd name="T16" fmla="*/ 8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8" y="0"/>
                    </a:moveTo>
                    <a:cubicBezTo>
                      <a:pt x="1" y="0"/>
                      <a:pt x="1" y="0"/>
                      <a:pt x="1" y="0"/>
                    </a:cubicBezTo>
                    <a:cubicBezTo>
                      <a:pt x="1" y="0"/>
                      <a:pt x="0" y="1"/>
                      <a:pt x="0" y="1"/>
                    </a:cubicBezTo>
                    <a:cubicBezTo>
                      <a:pt x="0" y="9"/>
                      <a:pt x="0" y="9"/>
                      <a:pt x="0" y="9"/>
                    </a:cubicBezTo>
                    <a:cubicBezTo>
                      <a:pt x="0" y="9"/>
                      <a:pt x="1" y="9"/>
                      <a:pt x="1" y="9"/>
                    </a:cubicBezTo>
                    <a:cubicBezTo>
                      <a:pt x="8" y="9"/>
                      <a:pt x="8" y="9"/>
                      <a:pt x="8" y="9"/>
                    </a:cubicBezTo>
                    <a:cubicBezTo>
                      <a:pt x="8" y="9"/>
                      <a:pt x="9" y="9"/>
                      <a:pt x="9" y="9"/>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a:solidFill>
                    <a:schemeClr val="tx1">
                      <a:lumMod val="65000"/>
                      <a:lumOff val="35000"/>
                    </a:schemeClr>
                  </a:solidFill>
                  <a:ea typeface="微软雅黑" panose="020B0503020204020204" charset="-122"/>
                </a:endParaRPr>
              </a:p>
            </p:txBody>
          </p:sp>
          <p:sp>
            <p:nvSpPr>
              <p:cNvPr id="13" name="Freeform 44"/>
              <p:cNvSpPr/>
              <p:nvPr/>
            </p:nvSpPr>
            <p:spPr bwMode="auto">
              <a:xfrm>
                <a:off x="3849" y="2184"/>
                <a:ext cx="20" cy="47"/>
              </a:xfrm>
              <a:custGeom>
                <a:avLst/>
                <a:gdLst>
                  <a:gd name="T0" fmla="*/ 7 w 8"/>
                  <a:gd name="T1" fmla="*/ 0 h 19"/>
                  <a:gd name="T2" fmla="*/ 0 w 8"/>
                  <a:gd name="T3" fmla="*/ 0 h 19"/>
                  <a:gd name="T4" fmla="*/ 0 w 8"/>
                  <a:gd name="T5" fmla="*/ 1 h 19"/>
                  <a:gd name="T6" fmla="*/ 0 w 8"/>
                  <a:gd name="T7" fmla="*/ 19 h 19"/>
                  <a:gd name="T8" fmla="*/ 0 w 8"/>
                  <a:gd name="T9" fmla="*/ 19 h 19"/>
                  <a:gd name="T10" fmla="*/ 7 w 8"/>
                  <a:gd name="T11" fmla="*/ 19 h 19"/>
                  <a:gd name="T12" fmla="*/ 8 w 8"/>
                  <a:gd name="T13" fmla="*/ 19 h 19"/>
                  <a:gd name="T14" fmla="*/ 8 w 8"/>
                  <a:gd name="T15" fmla="*/ 1 h 19"/>
                  <a:gd name="T16" fmla="*/ 7 w 8"/>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9">
                    <a:moveTo>
                      <a:pt x="7" y="0"/>
                    </a:moveTo>
                    <a:cubicBezTo>
                      <a:pt x="0" y="0"/>
                      <a:pt x="0" y="0"/>
                      <a:pt x="0" y="0"/>
                    </a:cubicBezTo>
                    <a:cubicBezTo>
                      <a:pt x="0" y="0"/>
                      <a:pt x="0" y="1"/>
                      <a:pt x="0" y="1"/>
                    </a:cubicBezTo>
                    <a:cubicBezTo>
                      <a:pt x="0" y="19"/>
                      <a:pt x="0" y="19"/>
                      <a:pt x="0" y="19"/>
                    </a:cubicBezTo>
                    <a:cubicBezTo>
                      <a:pt x="0" y="19"/>
                      <a:pt x="0" y="19"/>
                      <a:pt x="0" y="19"/>
                    </a:cubicBezTo>
                    <a:cubicBezTo>
                      <a:pt x="7" y="19"/>
                      <a:pt x="7" y="19"/>
                      <a:pt x="7" y="19"/>
                    </a:cubicBezTo>
                    <a:cubicBezTo>
                      <a:pt x="8" y="19"/>
                      <a:pt x="8" y="19"/>
                      <a:pt x="8" y="19"/>
                    </a:cubicBezTo>
                    <a:cubicBezTo>
                      <a:pt x="8" y="1"/>
                      <a:pt x="8" y="1"/>
                      <a:pt x="8" y="1"/>
                    </a:cubicBezTo>
                    <a:cubicBezTo>
                      <a:pt x="8" y="1"/>
                      <a:pt x="8" y="0"/>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a:solidFill>
                    <a:schemeClr val="tx1">
                      <a:lumMod val="65000"/>
                      <a:lumOff val="35000"/>
                    </a:schemeClr>
                  </a:solidFill>
                  <a:ea typeface="微软雅黑" panose="020B0503020204020204" charset="-122"/>
                </a:endParaRPr>
              </a:p>
            </p:txBody>
          </p:sp>
          <p:sp>
            <p:nvSpPr>
              <p:cNvPr id="14" name="Freeform 45"/>
              <p:cNvSpPr/>
              <p:nvPr/>
            </p:nvSpPr>
            <p:spPr bwMode="auto">
              <a:xfrm>
                <a:off x="3877" y="2161"/>
                <a:ext cx="22" cy="70"/>
              </a:xfrm>
              <a:custGeom>
                <a:avLst/>
                <a:gdLst>
                  <a:gd name="T0" fmla="*/ 8 w 9"/>
                  <a:gd name="T1" fmla="*/ 0 h 28"/>
                  <a:gd name="T2" fmla="*/ 1 w 9"/>
                  <a:gd name="T3" fmla="*/ 0 h 28"/>
                  <a:gd name="T4" fmla="*/ 0 w 9"/>
                  <a:gd name="T5" fmla="*/ 1 h 28"/>
                  <a:gd name="T6" fmla="*/ 0 w 9"/>
                  <a:gd name="T7" fmla="*/ 28 h 28"/>
                  <a:gd name="T8" fmla="*/ 1 w 9"/>
                  <a:gd name="T9" fmla="*/ 28 h 28"/>
                  <a:gd name="T10" fmla="*/ 8 w 9"/>
                  <a:gd name="T11" fmla="*/ 28 h 28"/>
                  <a:gd name="T12" fmla="*/ 9 w 9"/>
                  <a:gd name="T13" fmla="*/ 28 h 28"/>
                  <a:gd name="T14" fmla="*/ 9 w 9"/>
                  <a:gd name="T15" fmla="*/ 1 h 28"/>
                  <a:gd name="T16" fmla="*/ 8 w 9"/>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8">
                    <a:moveTo>
                      <a:pt x="8" y="0"/>
                    </a:moveTo>
                    <a:cubicBezTo>
                      <a:pt x="1" y="0"/>
                      <a:pt x="1" y="0"/>
                      <a:pt x="1" y="0"/>
                    </a:cubicBezTo>
                    <a:cubicBezTo>
                      <a:pt x="0" y="0"/>
                      <a:pt x="0" y="1"/>
                      <a:pt x="0" y="1"/>
                    </a:cubicBezTo>
                    <a:cubicBezTo>
                      <a:pt x="0" y="28"/>
                      <a:pt x="0" y="28"/>
                      <a:pt x="0" y="28"/>
                    </a:cubicBezTo>
                    <a:cubicBezTo>
                      <a:pt x="0" y="28"/>
                      <a:pt x="0" y="28"/>
                      <a:pt x="1" y="28"/>
                    </a:cubicBezTo>
                    <a:cubicBezTo>
                      <a:pt x="8" y="28"/>
                      <a:pt x="8" y="28"/>
                      <a:pt x="8" y="28"/>
                    </a:cubicBezTo>
                    <a:cubicBezTo>
                      <a:pt x="8" y="28"/>
                      <a:pt x="9" y="28"/>
                      <a:pt x="9" y="28"/>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a:solidFill>
                    <a:schemeClr val="tx1">
                      <a:lumMod val="65000"/>
                      <a:lumOff val="35000"/>
                    </a:schemeClr>
                  </a:solidFill>
                  <a:ea typeface="微软雅黑" panose="020B0503020204020204" charset="-122"/>
                </a:endParaRPr>
              </a:p>
            </p:txBody>
          </p:sp>
          <p:sp>
            <p:nvSpPr>
              <p:cNvPr id="15" name="Freeform 46"/>
              <p:cNvSpPr/>
              <p:nvPr/>
            </p:nvSpPr>
            <p:spPr bwMode="auto">
              <a:xfrm>
                <a:off x="3821" y="2089"/>
                <a:ext cx="23" cy="27"/>
              </a:xfrm>
              <a:custGeom>
                <a:avLst/>
                <a:gdLst>
                  <a:gd name="T0" fmla="*/ 5 w 9"/>
                  <a:gd name="T1" fmla="*/ 10 h 11"/>
                  <a:gd name="T2" fmla="*/ 8 w 9"/>
                  <a:gd name="T3" fmla="*/ 4 h 11"/>
                  <a:gd name="T4" fmla="*/ 5 w 9"/>
                  <a:gd name="T5" fmla="*/ 0 h 11"/>
                  <a:gd name="T6" fmla="*/ 0 w 9"/>
                  <a:gd name="T7" fmla="*/ 4 h 11"/>
                  <a:gd name="T8" fmla="*/ 5 w 9"/>
                  <a:gd name="T9" fmla="*/ 10 h 11"/>
                </a:gdLst>
                <a:ahLst/>
                <a:cxnLst>
                  <a:cxn ang="0">
                    <a:pos x="T0" y="T1"/>
                  </a:cxn>
                  <a:cxn ang="0">
                    <a:pos x="T2" y="T3"/>
                  </a:cxn>
                  <a:cxn ang="0">
                    <a:pos x="T4" y="T5"/>
                  </a:cxn>
                  <a:cxn ang="0">
                    <a:pos x="T6" y="T7"/>
                  </a:cxn>
                  <a:cxn ang="0">
                    <a:pos x="T8" y="T9"/>
                  </a:cxn>
                </a:cxnLst>
                <a:rect l="0" t="0" r="r" b="b"/>
                <a:pathLst>
                  <a:path w="9" h="11">
                    <a:moveTo>
                      <a:pt x="5" y="10"/>
                    </a:moveTo>
                    <a:cubicBezTo>
                      <a:pt x="8" y="10"/>
                      <a:pt x="8" y="7"/>
                      <a:pt x="8" y="4"/>
                    </a:cubicBezTo>
                    <a:cubicBezTo>
                      <a:pt x="9" y="2"/>
                      <a:pt x="7" y="0"/>
                      <a:pt x="5" y="0"/>
                    </a:cubicBezTo>
                    <a:cubicBezTo>
                      <a:pt x="2" y="0"/>
                      <a:pt x="0" y="2"/>
                      <a:pt x="0" y="4"/>
                    </a:cubicBezTo>
                    <a:cubicBezTo>
                      <a:pt x="1" y="8"/>
                      <a:pt x="4" y="11"/>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a:solidFill>
                    <a:schemeClr val="tx1">
                      <a:lumMod val="65000"/>
                      <a:lumOff val="35000"/>
                    </a:schemeClr>
                  </a:solidFill>
                  <a:ea typeface="微软雅黑" panose="020B0503020204020204" charset="-122"/>
                </a:endParaRPr>
              </a:p>
            </p:txBody>
          </p:sp>
          <p:sp>
            <p:nvSpPr>
              <p:cNvPr id="16" name="Freeform 47"/>
              <p:cNvSpPr/>
              <p:nvPr/>
            </p:nvSpPr>
            <p:spPr bwMode="auto">
              <a:xfrm>
                <a:off x="3785" y="2164"/>
                <a:ext cx="36" cy="44"/>
              </a:xfrm>
              <a:custGeom>
                <a:avLst/>
                <a:gdLst>
                  <a:gd name="T0" fmla="*/ 12 w 14"/>
                  <a:gd name="T1" fmla="*/ 1 h 18"/>
                  <a:gd name="T2" fmla="*/ 10 w 14"/>
                  <a:gd name="T3" fmla="*/ 0 h 18"/>
                  <a:gd name="T4" fmla="*/ 8 w 14"/>
                  <a:gd name="T5" fmla="*/ 6 h 18"/>
                  <a:gd name="T6" fmla="*/ 1 w 14"/>
                  <a:gd name="T7" fmla="*/ 14 h 18"/>
                  <a:gd name="T8" fmla="*/ 1 w 14"/>
                  <a:gd name="T9" fmla="*/ 17 h 18"/>
                  <a:gd name="T10" fmla="*/ 4 w 14"/>
                  <a:gd name="T11" fmla="*/ 17 h 18"/>
                  <a:gd name="T12" fmla="*/ 12 w 14"/>
                  <a:gd name="T13" fmla="*/ 9 h 18"/>
                  <a:gd name="T14" fmla="*/ 13 w 14"/>
                  <a:gd name="T15" fmla="*/ 8 h 18"/>
                  <a:gd name="T16" fmla="*/ 14 w 14"/>
                  <a:gd name="T17" fmla="*/ 3 h 18"/>
                  <a:gd name="T18" fmla="*/ 12 w 14"/>
                  <a:gd name="T1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8">
                    <a:moveTo>
                      <a:pt x="12" y="1"/>
                    </a:moveTo>
                    <a:cubicBezTo>
                      <a:pt x="11" y="1"/>
                      <a:pt x="10" y="0"/>
                      <a:pt x="10" y="0"/>
                    </a:cubicBezTo>
                    <a:cubicBezTo>
                      <a:pt x="8" y="6"/>
                      <a:pt x="8" y="6"/>
                      <a:pt x="8" y="6"/>
                    </a:cubicBezTo>
                    <a:cubicBezTo>
                      <a:pt x="1" y="14"/>
                      <a:pt x="1" y="14"/>
                      <a:pt x="1" y="14"/>
                    </a:cubicBezTo>
                    <a:cubicBezTo>
                      <a:pt x="0" y="15"/>
                      <a:pt x="0" y="16"/>
                      <a:pt x="1" y="17"/>
                    </a:cubicBezTo>
                    <a:cubicBezTo>
                      <a:pt x="2" y="18"/>
                      <a:pt x="4" y="18"/>
                      <a:pt x="4" y="17"/>
                    </a:cubicBezTo>
                    <a:cubicBezTo>
                      <a:pt x="12" y="9"/>
                      <a:pt x="12" y="9"/>
                      <a:pt x="12" y="9"/>
                    </a:cubicBezTo>
                    <a:cubicBezTo>
                      <a:pt x="12" y="9"/>
                      <a:pt x="13" y="8"/>
                      <a:pt x="13" y="8"/>
                    </a:cubicBezTo>
                    <a:cubicBezTo>
                      <a:pt x="14" y="3"/>
                      <a:pt x="14" y="3"/>
                      <a:pt x="14" y="3"/>
                    </a:cubicBezTo>
                    <a:cubicBezTo>
                      <a:pt x="13" y="2"/>
                      <a:pt x="13" y="2"/>
                      <a:pt x="1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a:solidFill>
                    <a:schemeClr val="tx1">
                      <a:lumMod val="65000"/>
                      <a:lumOff val="35000"/>
                    </a:schemeClr>
                  </a:solidFill>
                  <a:ea typeface="微软雅黑" panose="020B0503020204020204" charset="-122"/>
                </a:endParaRPr>
              </a:p>
            </p:txBody>
          </p:sp>
          <p:sp>
            <p:nvSpPr>
              <p:cNvPr id="17" name="Freeform 48"/>
              <p:cNvSpPr/>
              <p:nvPr/>
            </p:nvSpPr>
            <p:spPr bwMode="auto">
              <a:xfrm>
                <a:off x="3836" y="2116"/>
                <a:ext cx="33" cy="20"/>
              </a:xfrm>
              <a:custGeom>
                <a:avLst/>
                <a:gdLst>
                  <a:gd name="T0" fmla="*/ 6 w 13"/>
                  <a:gd name="T1" fmla="*/ 8 h 8"/>
                  <a:gd name="T2" fmla="*/ 12 w 13"/>
                  <a:gd name="T3" fmla="*/ 4 h 8"/>
                  <a:gd name="T4" fmla="*/ 12 w 13"/>
                  <a:gd name="T5" fmla="*/ 1 h 8"/>
                  <a:gd name="T6" fmla="*/ 10 w 13"/>
                  <a:gd name="T7" fmla="*/ 1 h 8"/>
                  <a:gd name="T8" fmla="*/ 5 w 13"/>
                  <a:gd name="T9" fmla="*/ 4 h 8"/>
                  <a:gd name="T10" fmla="*/ 1 w 13"/>
                  <a:gd name="T11" fmla="*/ 3 h 8"/>
                  <a:gd name="T12" fmla="*/ 1 w 13"/>
                  <a:gd name="T13" fmla="*/ 5 h 8"/>
                  <a:gd name="T14" fmla="*/ 0 w 13"/>
                  <a:gd name="T15" fmla="*/ 7 h 8"/>
                  <a:gd name="T16" fmla="*/ 5 w 13"/>
                  <a:gd name="T17" fmla="*/ 8 h 8"/>
                  <a:gd name="T18" fmla="*/ 6 w 13"/>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8">
                    <a:moveTo>
                      <a:pt x="6" y="8"/>
                    </a:moveTo>
                    <a:cubicBezTo>
                      <a:pt x="12" y="4"/>
                      <a:pt x="12" y="4"/>
                      <a:pt x="12" y="4"/>
                    </a:cubicBezTo>
                    <a:cubicBezTo>
                      <a:pt x="13" y="3"/>
                      <a:pt x="13" y="2"/>
                      <a:pt x="12" y="1"/>
                    </a:cubicBezTo>
                    <a:cubicBezTo>
                      <a:pt x="12" y="1"/>
                      <a:pt x="11" y="0"/>
                      <a:pt x="10" y="1"/>
                    </a:cubicBezTo>
                    <a:cubicBezTo>
                      <a:pt x="5" y="4"/>
                      <a:pt x="5" y="4"/>
                      <a:pt x="5" y="4"/>
                    </a:cubicBezTo>
                    <a:cubicBezTo>
                      <a:pt x="1" y="3"/>
                      <a:pt x="1" y="3"/>
                      <a:pt x="1" y="3"/>
                    </a:cubicBezTo>
                    <a:cubicBezTo>
                      <a:pt x="1" y="3"/>
                      <a:pt x="1" y="4"/>
                      <a:pt x="1" y="5"/>
                    </a:cubicBezTo>
                    <a:cubicBezTo>
                      <a:pt x="1" y="6"/>
                      <a:pt x="0" y="7"/>
                      <a:pt x="0" y="7"/>
                    </a:cubicBezTo>
                    <a:cubicBezTo>
                      <a:pt x="5" y="8"/>
                      <a:pt x="5" y="8"/>
                      <a:pt x="5" y="8"/>
                    </a:cubicBezTo>
                    <a:cubicBezTo>
                      <a:pt x="5" y="8"/>
                      <a:pt x="6" y="8"/>
                      <a:pt x="6"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a:solidFill>
                    <a:schemeClr val="tx1">
                      <a:lumMod val="65000"/>
                      <a:lumOff val="35000"/>
                    </a:schemeClr>
                  </a:solidFill>
                  <a:ea typeface="微软雅黑" panose="020B0503020204020204" charset="-122"/>
                </a:endParaRPr>
              </a:p>
            </p:txBody>
          </p:sp>
          <p:sp>
            <p:nvSpPr>
              <p:cNvPr id="18" name="Freeform 49"/>
              <p:cNvSpPr/>
              <p:nvPr/>
            </p:nvSpPr>
            <p:spPr bwMode="auto">
              <a:xfrm>
                <a:off x="3783" y="2116"/>
                <a:ext cx="58" cy="87"/>
              </a:xfrm>
              <a:custGeom>
                <a:avLst/>
                <a:gdLst>
                  <a:gd name="T0" fmla="*/ 18 w 23"/>
                  <a:gd name="T1" fmla="*/ 17 h 35"/>
                  <a:gd name="T2" fmla="*/ 21 w 23"/>
                  <a:gd name="T3" fmla="*/ 5 h 35"/>
                  <a:gd name="T4" fmla="*/ 21 w 23"/>
                  <a:gd name="T5" fmla="*/ 2 h 35"/>
                  <a:gd name="T6" fmla="*/ 20 w 23"/>
                  <a:gd name="T7" fmla="*/ 2 h 35"/>
                  <a:gd name="T8" fmla="*/ 19 w 23"/>
                  <a:gd name="T9" fmla="*/ 7 h 35"/>
                  <a:gd name="T10" fmla="*/ 20 w 23"/>
                  <a:gd name="T11" fmla="*/ 3 h 35"/>
                  <a:gd name="T12" fmla="*/ 20 w 23"/>
                  <a:gd name="T13" fmla="*/ 2 h 35"/>
                  <a:gd name="T14" fmla="*/ 20 w 23"/>
                  <a:gd name="T15" fmla="*/ 1 h 35"/>
                  <a:gd name="T16" fmla="*/ 19 w 23"/>
                  <a:gd name="T17" fmla="*/ 1 h 35"/>
                  <a:gd name="T18" fmla="*/ 18 w 23"/>
                  <a:gd name="T19" fmla="*/ 2 h 35"/>
                  <a:gd name="T20" fmla="*/ 19 w 23"/>
                  <a:gd name="T21" fmla="*/ 3 h 35"/>
                  <a:gd name="T22" fmla="*/ 18 w 23"/>
                  <a:gd name="T23" fmla="*/ 6 h 35"/>
                  <a:gd name="T24" fmla="*/ 17 w 23"/>
                  <a:gd name="T25" fmla="*/ 0 h 35"/>
                  <a:gd name="T26" fmla="*/ 17 w 23"/>
                  <a:gd name="T27" fmla="*/ 0 h 35"/>
                  <a:gd name="T28" fmla="*/ 17 w 23"/>
                  <a:gd name="T29" fmla="*/ 0 h 35"/>
                  <a:gd name="T30" fmla="*/ 15 w 23"/>
                  <a:gd name="T31" fmla="*/ 0 h 35"/>
                  <a:gd name="T32" fmla="*/ 8 w 23"/>
                  <a:gd name="T33" fmla="*/ 0 h 35"/>
                  <a:gd name="T34" fmla="*/ 1 w 23"/>
                  <a:gd name="T35" fmla="*/ 5 h 35"/>
                  <a:gd name="T36" fmla="*/ 1 w 23"/>
                  <a:gd name="T37" fmla="*/ 8 h 35"/>
                  <a:gd name="T38" fmla="*/ 4 w 23"/>
                  <a:gd name="T39" fmla="*/ 8 h 35"/>
                  <a:gd name="T40" fmla="*/ 4 w 23"/>
                  <a:gd name="T41" fmla="*/ 8 h 35"/>
                  <a:gd name="T42" fmla="*/ 9 w 23"/>
                  <a:gd name="T43" fmla="*/ 4 h 35"/>
                  <a:gd name="T44" fmla="*/ 13 w 23"/>
                  <a:gd name="T45" fmla="*/ 4 h 35"/>
                  <a:gd name="T46" fmla="*/ 12 w 23"/>
                  <a:gd name="T47" fmla="*/ 4 h 35"/>
                  <a:gd name="T48" fmla="*/ 9 w 23"/>
                  <a:gd name="T49" fmla="*/ 15 h 35"/>
                  <a:gd name="T50" fmla="*/ 10 w 23"/>
                  <a:gd name="T51" fmla="*/ 16 h 35"/>
                  <a:gd name="T52" fmla="*/ 14 w 23"/>
                  <a:gd name="T53" fmla="*/ 20 h 35"/>
                  <a:gd name="T54" fmla="*/ 18 w 23"/>
                  <a:gd name="T55" fmla="*/ 24 h 35"/>
                  <a:gd name="T56" fmla="*/ 17 w 23"/>
                  <a:gd name="T57" fmla="*/ 32 h 35"/>
                  <a:gd name="T58" fmla="*/ 19 w 23"/>
                  <a:gd name="T59" fmla="*/ 35 h 35"/>
                  <a:gd name="T60" fmla="*/ 22 w 23"/>
                  <a:gd name="T61" fmla="*/ 33 h 35"/>
                  <a:gd name="T62" fmla="*/ 23 w 23"/>
                  <a:gd name="T63" fmla="*/ 24 h 35"/>
                  <a:gd name="T64" fmla="*/ 23 w 23"/>
                  <a:gd name="T65" fmla="*/ 22 h 35"/>
                  <a:gd name="T66" fmla="*/ 18 w 23"/>
                  <a:gd name="T67"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 h="35">
                    <a:moveTo>
                      <a:pt x="18" y="17"/>
                    </a:moveTo>
                    <a:cubicBezTo>
                      <a:pt x="19" y="10"/>
                      <a:pt x="21" y="6"/>
                      <a:pt x="21" y="5"/>
                    </a:cubicBezTo>
                    <a:cubicBezTo>
                      <a:pt x="21" y="3"/>
                      <a:pt x="21" y="2"/>
                      <a:pt x="21" y="2"/>
                    </a:cubicBezTo>
                    <a:cubicBezTo>
                      <a:pt x="20" y="2"/>
                      <a:pt x="20" y="2"/>
                      <a:pt x="20" y="2"/>
                    </a:cubicBezTo>
                    <a:cubicBezTo>
                      <a:pt x="20" y="5"/>
                      <a:pt x="19" y="7"/>
                      <a:pt x="19" y="7"/>
                    </a:cubicBezTo>
                    <a:cubicBezTo>
                      <a:pt x="19" y="7"/>
                      <a:pt x="20" y="4"/>
                      <a:pt x="20" y="3"/>
                    </a:cubicBezTo>
                    <a:cubicBezTo>
                      <a:pt x="20" y="2"/>
                      <a:pt x="20" y="2"/>
                      <a:pt x="20" y="2"/>
                    </a:cubicBezTo>
                    <a:cubicBezTo>
                      <a:pt x="20" y="1"/>
                      <a:pt x="20" y="1"/>
                      <a:pt x="20" y="1"/>
                    </a:cubicBezTo>
                    <a:cubicBezTo>
                      <a:pt x="20" y="1"/>
                      <a:pt x="19" y="1"/>
                      <a:pt x="19" y="1"/>
                    </a:cubicBezTo>
                    <a:cubicBezTo>
                      <a:pt x="19" y="1"/>
                      <a:pt x="18" y="2"/>
                      <a:pt x="18" y="2"/>
                    </a:cubicBezTo>
                    <a:cubicBezTo>
                      <a:pt x="18" y="2"/>
                      <a:pt x="18" y="2"/>
                      <a:pt x="19" y="3"/>
                    </a:cubicBezTo>
                    <a:cubicBezTo>
                      <a:pt x="19" y="3"/>
                      <a:pt x="18" y="4"/>
                      <a:pt x="18" y="6"/>
                    </a:cubicBezTo>
                    <a:cubicBezTo>
                      <a:pt x="18" y="1"/>
                      <a:pt x="17" y="0"/>
                      <a:pt x="17" y="0"/>
                    </a:cubicBezTo>
                    <a:cubicBezTo>
                      <a:pt x="17" y="0"/>
                      <a:pt x="17" y="0"/>
                      <a:pt x="17" y="0"/>
                    </a:cubicBezTo>
                    <a:cubicBezTo>
                      <a:pt x="17" y="0"/>
                      <a:pt x="17" y="0"/>
                      <a:pt x="17" y="0"/>
                    </a:cubicBezTo>
                    <a:cubicBezTo>
                      <a:pt x="16" y="0"/>
                      <a:pt x="15" y="0"/>
                      <a:pt x="15" y="0"/>
                    </a:cubicBezTo>
                    <a:cubicBezTo>
                      <a:pt x="13" y="0"/>
                      <a:pt x="11" y="0"/>
                      <a:pt x="8" y="0"/>
                    </a:cubicBezTo>
                    <a:cubicBezTo>
                      <a:pt x="8" y="0"/>
                      <a:pt x="1" y="5"/>
                      <a:pt x="1" y="5"/>
                    </a:cubicBezTo>
                    <a:cubicBezTo>
                      <a:pt x="0" y="6"/>
                      <a:pt x="0" y="7"/>
                      <a:pt x="1" y="8"/>
                    </a:cubicBezTo>
                    <a:cubicBezTo>
                      <a:pt x="2" y="8"/>
                      <a:pt x="3" y="9"/>
                      <a:pt x="4" y="8"/>
                    </a:cubicBezTo>
                    <a:cubicBezTo>
                      <a:pt x="4" y="8"/>
                      <a:pt x="4" y="8"/>
                      <a:pt x="4" y="8"/>
                    </a:cubicBezTo>
                    <a:cubicBezTo>
                      <a:pt x="4" y="8"/>
                      <a:pt x="9" y="4"/>
                      <a:pt x="9" y="4"/>
                    </a:cubicBezTo>
                    <a:cubicBezTo>
                      <a:pt x="9" y="4"/>
                      <a:pt x="13" y="4"/>
                      <a:pt x="13" y="4"/>
                    </a:cubicBezTo>
                    <a:cubicBezTo>
                      <a:pt x="12" y="4"/>
                      <a:pt x="12" y="4"/>
                      <a:pt x="12" y="4"/>
                    </a:cubicBezTo>
                    <a:cubicBezTo>
                      <a:pt x="11" y="7"/>
                      <a:pt x="9" y="13"/>
                      <a:pt x="9" y="15"/>
                    </a:cubicBezTo>
                    <a:cubicBezTo>
                      <a:pt x="9" y="15"/>
                      <a:pt x="10" y="15"/>
                      <a:pt x="10" y="16"/>
                    </a:cubicBezTo>
                    <a:cubicBezTo>
                      <a:pt x="10" y="16"/>
                      <a:pt x="11" y="18"/>
                      <a:pt x="14" y="20"/>
                    </a:cubicBezTo>
                    <a:cubicBezTo>
                      <a:pt x="14" y="20"/>
                      <a:pt x="18" y="24"/>
                      <a:pt x="18" y="24"/>
                    </a:cubicBezTo>
                    <a:cubicBezTo>
                      <a:pt x="18" y="24"/>
                      <a:pt x="17" y="32"/>
                      <a:pt x="17" y="32"/>
                    </a:cubicBezTo>
                    <a:cubicBezTo>
                      <a:pt x="17" y="34"/>
                      <a:pt x="18" y="35"/>
                      <a:pt x="19" y="35"/>
                    </a:cubicBezTo>
                    <a:cubicBezTo>
                      <a:pt x="20" y="35"/>
                      <a:pt x="21" y="35"/>
                      <a:pt x="22" y="33"/>
                    </a:cubicBezTo>
                    <a:cubicBezTo>
                      <a:pt x="22" y="33"/>
                      <a:pt x="23" y="24"/>
                      <a:pt x="23" y="24"/>
                    </a:cubicBezTo>
                    <a:cubicBezTo>
                      <a:pt x="23" y="23"/>
                      <a:pt x="23" y="22"/>
                      <a:pt x="23" y="22"/>
                    </a:cubicBezTo>
                    <a:cubicBezTo>
                      <a:pt x="22" y="21"/>
                      <a:pt x="18" y="17"/>
                      <a:pt x="18"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a:solidFill>
                    <a:schemeClr val="tx1">
                      <a:lumMod val="65000"/>
                      <a:lumOff val="35000"/>
                    </a:schemeClr>
                  </a:solidFill>
                  <a:ea typeface="微软雅黑" panose="020B0503020204020204" charset="-122"/>
                </a:endParaRPr>
              </a:p>
            </p:txBody>
          </p:sp>
        </p:grpSp>
        <p:grpSp>
          <p:nvGrpSpPr>
            <p:cNvPr id="7" name="组合 6"/>
            <p:cNvGrpSpPr/>
            <p:nvPr/>
          </p:nvGrpSpPr>
          <p:grpSpPr>
            <a:xfrm>
              <a:off x="4721209" y="1793328"/>
              <a:ext cx="3246544" cy="705747"/>
              <a:chOff x="6095999" y="2039788"/>
              <a:chExt cx="3246121" cy="705910"/>
            </a:xfrm>
          </p:grpSpPr>
          <p:sp>
            <p:nvSpPr>
              <p:cNvPr id="8" name="任意多边形 7"/>
              <p:cNvSpPr/>
              <p:nvPr/>
            </p:nvSpPr>
            <p:spPr>
              <a:xfrm>
                <a:off x="6096000" y="2039788"/>
                <a:ext cx="3246120" cy="705910"/>
              </a:xfrm>
              <a:custGeom>
                <a:avLst/>
                <a:gdLst>
                  <a:gd name="connsiteX0" fmla="*/ 368297 w 3246120"/>
                  <a:gd name="connsiteY0" fmla="*/ 88606 h 705910"/>
                  <a:gd name="connsiteX1" fmla="*/ 103948 w 3246120"/>
                  <a:gd name="connsiteY1" fmla="*/ 352955 h 705910"/>
                  <a:gd name="connsiteX2" fmla="*/ 368297 w 3246120"/>
                  <a:gd name="connsiteY2" fmla="*/ 617304 h 705910"/>
                  <a:gd name="connsiteX3" fmla="*/ 2887968 w 3246120"/>
                  <a:gd name="connsiteY3" fmla="*/ 617304 h 705910"/>
                  <a:gd name="connsiteX4" fmla="*/ 3152317 w 3246120"/>
                  <a:gd name="connsiteY4" fmla="*/ 352955 h 705910"/>
                  <a:gd name="connsiteX5" fmla="*/ 2887968 w 3246120"/>
                  <a:gd name="connsiteY5" fmla="*/ 88606 h 705910"/>
                  <a:gd name="connsiteX6" fmla="*/ 352955 w 3246120"/>
                  <a:gd name="connsiteY6" fmla="*/ 0 h 705910"/>
                  <a:gd name="connsiteX7" fmla="*/ 2893165 w 3246120"/>
                  <a:gd name="connsiteY7" fmla="*/ 0 h 705910"/>
                  <a:gd name="connsiteX8" fmla="*/ 3246120 w 3246120"/>
                  <a:gd name="connsiteY8" fmla="*/ 352955 h 705910"/>
                  <a:gd name="connsiteX9" fmla="*/ 2893165 w 3246120"/>
                  <a:gd name="connsiteY9" fmla="*/ 705910 h 705910"/>
                  <a:gd name="connsiteX10" fmla="*/ 352955 w 3246120"/>
                  <a:gd name="connsiteY10" fmla="*/ 705910 h 705910"/>
                  <a:gd name="connsiteX11" fmla="*/ 0 w 3246120"/>
                  <a:gd name="connsiteY11" fmla="*/ 352955 h 705910"/>
                  <a:gd name="connsiteX12" fmla="*/ 352955 w 3246120"/>
                  <a:gd name="connsiteY12" fmla="*/ 0 h 705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46120" h="705910">
                    <a:moveTo>
                      <a:pt x="368297" y="88606"/>
                    </a:moveTo>
                    <a:cubicBezTo>
                      <a:pt x="222301" y="88606"/>
                      <a:pt x="103948" y="206959"/>
                      <a:pt x="103948" y="352955"/>
                    </a:cubicBezTo>
                    <a:cubicBezTo>
                      <a:pt x="103948" y="498951"/>
                      <a:pt x="222301" y="617304"/>
                      <a:pt x="368297" y="617304"/>
                    </a:cubicBezTo>
                    <a:lnTo>
                      <a:pt x="2887968" y="617304"/>
                    </a:lnTo>
                    <a:cubicBezTo>
                      <a:pt x="3033964" y="617304"/>
                      <a:pt x="3152317" y="498951"/>
                      <a:pt x="3152317" y="352955"/>
                    </a:cubicBezTo>
                    <a:cubicBezTo>
                      <a:pt x="3152317" y="206959"/>
                      <a:pt x="3033964" y="88606"/>
                      <a:pt x="2887968" y="88606"/>
                    </a:cubicBezTo>
                    <a:close/>
                    <a:moveTo>
                      <a:pt x="352955" y="0"/>
                    </a:moveTo>
                    <a:lnTo>
                      <a:pt x="2893165" y="0"/>
                    </a:lnTo>
                    <a:cubicBezTo>
                      <a:pt x="3088097" y="0"/>
                      <a:pt x="3246120" y="158023"/>
                      <a:pt x="3246120" y="352955"/>
                    </a:cubicBezTo>
                    <a:cubicBezTo>
                      <a:pt x="3246120" y="547887"/>
                      <a:pt x="3088097" y="705910"/>
                      <a:pt x="2893165" y="705910"/>
                    </a:cubicBezTo>
                    <a:lnTo>
                      <a:pt x="352955" y="705910"/>
                    </a:lnTo>
                    <a:cubicBezTo>
                      <a:pt x="158023" y="705910"/>
                      <a:pt x="0" y="547887"/>
                      <a:pt x="0" y="352955"/>
                    </a:cubicBezTo>
                    <a:cubicBezTo>
                      <a:pt x="0" y="158023"/>
                      <a:pt x="158023" y="0"/>
                      <a:pt x="352955" y="0"/>
                    </a:cubicBezTo>
                    <a:close/>
                  </a:path>
                </a:pathLst>
              </a:custGeom>
              <a:solidFill>
                <a:schemeClr val="bg1">
                  <a:lumMod val="95000"/>
                </a:schemeClr>
              </a:solidFill>
              <a:ln>
                <a:noFill/>
              </a:ln>
              <a:effectLst>
                <a:outerShdw blurRad="1016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a typeface="微软雅黑" panose="020B0503020204020204" charset="-122"/>
                </a:endParaRPr>
              </a:p>
            </p:txBody>
          </p:sp>
          <p:sp>
            <p:nvSpPr>
              <p:cNvPr id="9" name="圆角矩形 8"/>
              <p:cNvSpPr/>
              <p:nvPr/>
            </p:nvSpPr>
            <p:spPr>
              <a:xfrm>
                <a:off x="6194875" y="2128394"/>
                <a:ext cx="3048369" cy="528698"/>
              </a:xfrm>
              <a:prstGeom prst="roundRect">
                <a:avLst>
                  <a:gd name="adj" fmla="val 50000"/>
                </a:avLst>
              </a:prstGeom>
              <a:noFill/>
              <a:ln w="19050">
                <a:gradFill flip="none" rotWithShape="1">
                  <a:gsLst>
                    <a:gs pos="0">
                      <a:schemeClr val="bg1">
                        <a:lumMod val="75000"/>
                      </a:schemeClr>
                    </a:gs>
                    <a:gs pos="100000">
                      <a:schemeClr val="bg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a typeface="微软雅黑" panose="020B0503020204020204" charset="-122"/>
                </a:endParaRPr>
              </a:p>
            </p:txBody>
          </p:sp>
          <p:sp>
            <p:nvSpPr>
              <p:cNvPr id="10" name="圆角矩形 9"/>
              <p:cNvSpPr/>
              <p:nvPr/>
            </p:nvSpPr>
            <p:spPr>
              <a:xfrm>
                <a:off x="6095999" y="2039788"/>
                <a:ext cx="3246120" cy="705910"/>
              </a:xfrm>
              <a:prstGeom prst="roundRect">
                <a:avLst>
                  <a:gd name="adj" fmla="val 50000"/>
                </a:avLst>
              </a:prstGeom>
              <a:noFill/>
              <a:ln w="19050">
                <a:gradFill flip="none" rotWithShape="1">
                  <a:gsLst>
                    <a:gs pos="0">
                      <a:schemeClr val="bg1"/>
                    </a:gs>
                    <a:gs pos="100000">
                      <a:schemeClr val="bg1">
                        <a:lumMod val="8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a typeface="微软雅黑" panose="020B0503020204020204" charset="-122"/>
                </a:endParaRPr>
              </a:p>
            </p:txBody>
          </p:sp>
        </p:grpSp>
      </p:grpSp>
      <p:sp>
        <p:nvSpPr>
          <p:cNvPr id="19" name="文本框 18"/>
          <p:cNvSpPr txBox="1"/>
          <p:nvPr/>
        </p:nvSpPr>
        <p:spPr>
          <a:xfrm>
            <a:off x="2196982" y="4129542"/>
            <a:ext cx="8086792" cy="420371"/>
          </a:xfrm>
          <a:prstGeom prst="rect">
            <a:avLst/>
          </a:prstGeom>
          <a:noFill/>
        </p:spPr>
        <p:txBody>
          <a:bodyPr wrap="square" rtlCol="0">
            <a:spAutoFit/>
          </a:bodyPr>
          <a:lstStyle/>
          <a:p>
            <a:pPr algn="ctr"/>
            <a:r>
              <a:rPr lang="en-US" altLang="en-US" sz="1065" dirty="0">
                <a:solidFill>
                  <a:schemeClr val="tx1">
                    <a:lumMod val="50000"/>
                    <a:lumOff val="50000"/>
                  </a:schemeClr>
                </a:solidFill>
                <a:latin typeface="华文细黑" panose="02010600040101010101" pitchFamily="2" charset="-122"/>
                <a:ea typeface="华文细黑" panose="02010600040101010101" pitchFamily="2" charset="-122"/>
                <a:sym typeface="+mn-lt"/>
              </a:rPr>
              <a:t>Your content to play here, or through your copy, paste in this box, and select only the text. Your content to play here, or through your copy, paste in this box, and select only the text.</a:t>
            </a:r>
          </a:p>
        </p:txBody>
      </p:sp>
      <p:sp>
        <p:nvSpPr>
          <p:cNvPr id="20" name="文本框 19"/>
          <p:cNvSpPr txBox="1"/>
          <p:nvPr/>
        </p:nvSpPr>
        <p:spPr>
          <a:xfrm>
            <a:off x="4196983" y="4706228"/>
            <a:ext cx="1515868" cy="338554"/>
          </a:xfrm>
          <a:prstGeom prst="rect">
            <a:avLst/>
          </a:prstGeom>
          <a:noFill/>
        </p:spPr>
        <p:txBody>
          <a:bodyPr wrap="square" rtlCol="0">
            <a:spAutoFit/>
          </a:bodyPr>
          <a:lstStyle/>
          <a:p>
            <a:pPr algn="ctr"/>
            <a:r>
              <a:rPr lang="zh-CN" altLang="en-US" sz="1600" dirty="0">
                <a:solidFill>
                  <a:schemeClr val="tx1">
                    <a:lumMod val="50000"/>
                    <a:lumOff val="50000"/>
                  </a:schemeClr>
                </a:solidFill>
                <a:latin typeface="微软雅黑" panose="020B0503020204020204" charset="-122"/>
                <a:ea typeface="微软雅黑" panose="020B0503020204020204" charset="-122"/>
              </a:rPr>
              <a:t>★ 添加标题</a:t>
            </a:r>
          </a:p>
        </p:txBody>
      </p:sp>
      <p:sp>
        <p:nvSpPr>
          <p:cNvPr id="21" name="文本框 20"/>
          <p:cNvSpPr txBox="1"/>
          <p:nvPr/>
        </p:nvSpPr>
        <p:spPr>
          <a:xfrm>
            <a:off x="5486446" y="4706228"/>
            <a:ext cx="1515868" cy="338554"/>
          </a:xfrm>
          <a:prstGeom prst="rect">
            <a:avLst/>
          </a:prstGeom>
          <a:noFill/>
        </p:spPr>
        <p:txBody>
          <a:bodyPr wrap="square" rtlCol="0">
            <a:spAutoFit/>
          </a:bodyPr>
          <a:lstStyle/>
          <a:p>
            <a:pPr algn="ctr"/>
            <a:r>
              <a:rPr lang="zh-CN" altLang="en-US" sz="1600" dirty="0">
                <a:solidFill>
                  <a:schemeClr val="tx1">
                    <a:lumMod val="50000"/>
                    <a:lumOff val="50000"/>
                  </a:schemeClr>
                </a:solidFill>
                <a:latin typeface="微软雅黑" panose="020B0503020204020204" charset="-122"/>
                <a:ea typeface="微软雅黑" panose="020B0503020204020204" charset="-122"/>
              </a:rPr>
              <a:t>★ 添加标题</a:t>
            </a:r>
          </a:p>
        </p:txBody>
      </p:sp>
      <p:sp>
        <p:nvSpPr>
          <p:cNvPr id="22" name="文本框 21"/>
          <p:cNvSpPr txBox="1"/>
          <p:nvPr/>
        </p:nvSpPr>
        <p:spPr>
          <a:xfrm>
            <a:off x="6775908" y="4706228"/>
            <a:ext cx="1515868" cy="338554"/>
          </a:xfrm>
          <a:prstGeom prst="rect">
            <a:avLst/>
          </a:prstGeom>
          <a:noFill/>
        </p:spPr>
        <p:txBody>
          <a:bodyPr wrap="square" rtlCol="0">
            <a:spAutoFit/>
          </a:bodyPr>
          <a:lstStyle/>
          <a:p>
            <a:pPr algn="ctr"/>
            <a:r>
              <a:rPr lang="zh-CN" altLang="en-US" sz="1600" dirty="0">
                <a:solidFill>
                  <a:schemeClr val="tx1">
                    <a:lumMod val="50000"/>
                    <a:lumOff val="50000"/>
                  </a:schemeClr>
                </a:solidFill>
                <a:latin typeface="微软雅黑" panose="020B0503020204020204" charset="-122"/>
                <a:ea typeface="微软雅黑" panose="020B0503020204020204" charset="-122"/>
              </a:rPr>
              <a:t>★ 添加标题</a:t>
            </a:r>
          </a:p>
        </p:txBody>
      </p:sp>
      <p:sp>
        <p:nvSpPr>
          <p:cNvPr id="23" name="文本框 22"/>
          <p:cNvSpPr txBox="1"/>
          <p:nvPr/>
        </p:nvSpPr>
        <p:spPr>
          <a:xfrm>
            <a:off x="4196983" y="5075464"/>
            <a:ext cx="1515868" cy="338554"/>
          </a:xfrm>
          <a:prstGeom prst="rect">
            <a:avLst/>
          </a:prstGeom>
          <a:noFill/>
        </p:spPr>
        <p:txBody>
          <a:bodyPr wrap="square" rtlCol="0">
            <a:spAutoFit/>
          </a:bodyPr>
          <a:lstStyle/>
          <a:p>
            <a:pPr algn="ctr"/>
            <a:r>
              <a:rPr lang="zh-CN" altLang="en-US" sz="1600" dirty="0">
                <a:solidFill>
                  <a:schemeClr val="tx1">
                    <a:lumMod val="50000"/>
                    <a:lumOff val="50000"/>
                  </a:schemeClr>
                </a:solidFill>
                <a:latin typeface="微软雅黑" panose="020B0503020204020204" charset="-122"/>
                <a:ea typeface="微软雅黑" panose="020B0503020204020204" charset="-122"/>
              </a:rPr>
              <a:t>★ 添加标题</a:t>
            </a:r>
          </a:p>
        </p:txBody>
      </p:sp>
      <p:sp>
        <p:nvSpPr>
          <p:cNvPr id="24" name="文本框 23"/>
          <p:cNvSpPr txBox="1"/>
          <p:nvPr/>
        </p:nvSpPr>
        <p:spPr>
          <a:xfrm>
            <a:off x="5486446" y="5075464"/>
            <a:ext cx="1515868" cy="338554"/>
          </a:xfrm>
          <a:prstGeom prst="rect">
            <a:avLst/>
          </a:prstGeom>
          <a:noFill/>
        </p:spPr>
        <p:txBody>
          <a:bodyPr wrap="square" rtlCol="0">
            <a:spAutoFit/>
          </a:bodyPr>
          <a:lstStyle/>
          <a:p>
            <a:pPr algn="ctr"/>
            <a:r>
              <a:rPr lang="zh-CN" altLang="en-US" sz="1600" dirty="0">
                <a:solidFill>
                  <a:schemeClr val="tx1">
                    <a:lumMod val="50000"/>
                    <a:lumOff val="50000"/>
                  </a:schemeClr>
                </a:solidFill>
                <a:latin typeface="微软雅黑" panose="020B0503020204020204" charset="-122"/>
                <a:ea typeface="微软雅黑" panose="020B0503020204020204" charset="-122"/>
              </a:rPr>
              <a:t>★ 添加标题</a:t>
            </a:r>
          </a:p>
        </p:txBody>
      </p:sp>
      <p:sp>
        <p:nvSpPr>
          <p:cNvPr id="25" name="文本框 24"/>
          <p:cNvSpPr txBox="1"/>
          <p:nvPr/>
        </p:nvSpPr>
        <p:spPr>
          <a:xfrm>
            <a:off x="6775908" y="5075464"/>
            <a:ext cx="1515868" cy="338554"/>
          </a:xfrm>
          <a:prstGeom prst="rect">
            <a:avLst/>
          </a:prstGeom>
          <a:noFill/>
        </p:spPr>
        <p:txBody>
          <a:bodyPr wrap="square" rtlCol="0">
            <a:spAutoFit/>
          </a:bodyPr>
          <a:lstStyle/>
          <a:p>
            <a:pPr algn="ctr"/>
            <a:r>
              <a:rPr lang="zh-CN" altLang="en-US" sz="1600" dirty="0">
                <a:solidFill>
                  <a:schemeClr val="tx1">
                    <a:lumMod val="50000"/>
                    <a:lumOff val="50000"/>
                  </a:schemeClr>
                </a:solidFill>
                <a:latin typeface="微软雅黑" panose="020B0503020204020204" charset="-122"/>
                <a:ea typeface="微软雅黑" panose="020B0503020204020204" charset="-122"/>
              </a:rPr>
              <a:t>★ 添加标题</a:t>
            </a:r>
          </a:p>
        </p:txBody>
      </p:sp>
      <p:grpSp>
        <p:nvGrpSpPr>
          <p:cNvPr id="26" name="组合 25"/>
          <p:cNvGrpSpPr/>
          <p:nvPr/>
        </p:nvGrpSpPr>
        <p:grpSpPr>
          <a:xfrm>
            <a:off x="5557908" y="880564"/>
            <a:ext cx="1364943" cy="1583336"/>
            <a:chOff x="1319382" y="150709"/>
            <a:chExt cx="1489821" cy="1728192"/>
          </a:xfrm>
          <a:effectLst>
            <a:outerShdw blurRad="317500" dist="127000" dir="2700000" algn="tl" rotWithShape="0">
              <a:prstClr val="black">
                <a:alpha val="40000"/>
              </a:prstClr>
            </a:outerShdw>
          </a:effectLst>
        </p:grpSpPr>
        <p:sp>
          <p:nvSpPr>
            <p:cNvPr id="27" name="六边形 26"/>
            <p:cNvSpPr/>
            <p:nvPr/>
          </p:nvSpPr>
          <p:spPr>
            <a:xfrm rot="5400000">
              <a:off x="1200197" y="269894"/>
              <a:ext cx="1728192" cy="1489821"/>
            </a:xfrm>
            <a:prstGeom prst="hexagon">
              <a:avLst/>
            </a:prstGeom>
            <a:gradFill flip="none" rotWithShape="1">
              <a:gsLst>
                <a:gs pos="50000">
                  <a:schemeClr val="bg1">
                    <a:lumMod val="95000"/>
                  </a:schemeClr>
                </a:gs>
                <a:gs pos="100000">
                  <a:schemeClr val="bg1">
                    <a:lumMod val="85000"/>
                  </a:schemeClr>
                </a:gs>
                <a:gs pos="0">
                  <a:schemeClr val="bg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40"/>
            </a:p>
          </p:txBody>
        </p:sp>
        <p:sp>
          <p:nvSpPr>
            <p:cNvPr id="28" name="六边形 27"/>
            <p:cNvSpPr/>
            <p:nvPr/>
          </p:nvSpPr>
          <p:spPr>
            <a:xfrm rot="5400000">
              <a:off x="1300555" y="356409"/>
              <a:ext cx="1527476" cy="1316790"/>
            </a:xfrm>
            <a:prstGeom prst="hexagon">
              <a:avLst/>
            </a:prstGeom>
            <a:gradFill flip="none" rotWithShape="1">
              <a:gsLst>
                <a:gs pos="48000">
                  <a:schemeClr val="bg1"/>
                </a:gs>
                <a:gs pos="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40" dirty="0"/>
            </a:p>
          </p:txBody>
        </p:sp>
        <p:sp>
          <p:nvSpPr>
            <p:cNvPr id="29" name="矩形 259"/>
            <p:cNvSpPr>
              <a:spLocks noChangeArrowheads="1"/>
            </p:cNvSpPr>
            <p:nvPr/>
          </p:nvSpPr>
          <p:spPr bwMode="auto">
            <a:xfrm>
              <a:off x="1457601" y="641371"/>
              <a:ext cx="1213382" cy="67452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lvl="1">
                <a:buNone/>
              </a:pPr>
              <a:endParaRPr lang="zh-CN" altLang="en-US" sz="4015" b="1" cap="all" dirty="0">
                <a:solidFill>
                  <a:schemeClr val="accent1"/>
                </a:solidFill>
                <a:latin typeface="Arial" panose="020B0604020202020204" pitchFamily="34" charset="0"/>
                <a:cs typeface="Arial" panose="020B0604020202020204" pitchFamily="34" charset="0"/>
              </a:endParaRPr>
            </a:p>
          </p:txBody>
        </p:sp>
      </p:grpSp>
      <p:sp>
        <p:nvSpPr>
          <p:cNvPr id="30" name="文本框 29"/>
          <p:cNvSpPr txBox="1"/>
          <p:nvPr/>
        </p:nvSpPr>
        <p:spPr>
          <a:xfrm flipH="1">
            <a:off x="5606127" y="1266361"/>
            <a:ext cx="1282793" cy="502573"/>
          </a:xfrm>
          <a:prstGeom prst="rect">
            <a:avLst/>
          </a:prstGeom>
          <a:noFill/>
        </p:spPr>
        <p:txBody>
          <a:bodyPr wrap="square" rtlCol="0">
            <a:spAutoFit/>
          </a:bodyPr>
          <a:lstStyle/>
          <a:p>
            <a:pPr algn="ctr"/>
            <a:r>
              <a:rPr lang="en-US" altLang="zh-CN" sz="2665" b="1" dirty="0" smtClean="0">
                <a:solidFill>
                  <a:schemeClr val="accent1"/>
                </a:solidFill>
                <a:latin typeface="微软雅黑" panose="020B0503020204020204" charset="-122"/>
                <a:ea typeface="微软雅黑" panose="020B0503020204020204" charset="-122"/>
              </a:rPr>
              <a:t>02</a:t>
            </a:r>
            <a:endParaRPr lang="zh-CN" altLang="en-US" sz="2665" b="1" dirty="0">
              <a:solidFill>
                <a:schemeClr val="accent1"/>
              </a:solidFill>
              <a:latin typeface="微软雅黑" panose="020B0503020204020204" charset="-122"/>
              <a:ea typeface="微软雅黑" panose="020B0503020204020204" charset="-122"/>
            </a:endParaRPr>
          </a:p>
        </p:txBody>
      </p:sp>
      <p:sp>
        <p:nvSpPr>
          <p:cNvPr id="31" name="文本框 30"/>
          <p:cNvSpPr txBox="1"/>
          <p:nvPr/>
        </p:nvSpPr>
        <p:spPr>
          <a:xfrm flipH="1">
            <a:off x="5606127" y="1652551"/>
            <a:ext cx="1282793" cy="338554"/>
          </a:xfrm>
          <a:prstGeom prst="rect">
            <a:avLst/>
          </a:prstGeom>
          <a:noFill/>
        </p:spPr>
        <p:txBody>
          <a:bodyPr wrap="square" rtlCol="0">
            <a:spAutoFit/>
          </a:bodyPr>
          <a:lstStyle/>
          <a:p>
            <a:pPr algn="ctr"/>
            <a:r>
              <a:rPr lang="en-US" altLang="zh-CN" sz="1600" b="1" dirty="0">
                <a:solidFill>
                  <a:schemeClr val="accent1"/>
                </a:solidFill>
                <a:latin typeface="微软雅黑" panose="020B0503020204020204" charset="-122"/>
                <a:ea typeface="微软雅黑" panose="020B0503020204020204" charset="-122"/>
              </a:rPr>
              <a:t>PART</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4" fill="hold" grpId="0" nodeType="after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additive="base">
                                            <p:cTn id="13" dur="500"/>
                                            <p:tgtEl>
                                              <p:spTgt spid="30"/>
                                            </p:tgtEl>
                                            <p:attrNameLst>
                                              <p:attrName>ppt_y</p:attrName>
                                            </p:attrNameLst>
                                          </p:cBhvr>
                                          <p:tavLst>
                                            <p:tav tm="0">
                                              <p:val>
                                                <p:strVal val="#ppt_y+#ppt_h*1.125000"/>
                                              </p:val>
                                            </p:tav>
                                            <p:tav tm="100000">
                                              <p:val>
                                                <p:strVal val="#ppt_y"/>
                                              </p:val>
                                            </p:tav>
                                          </p:tavLst>
                                        </p:anim>
                                        <p:animEffect transition="in" filter="wipe(up)">
                                          <p:cBhvr>
                                            <p:cTn id="14" dur="500"/>
                                            <p:tgtEl>
                                              <p:spTgt spid="30"/>
                                            </p:tgtEl>
                                          </p:cBhvr>
                                        </p:animEffect>
                                      </p:childTnLst>
                                    </p:cTn>
                                  </p:par>
                                  <p:par>
                                    <p:cTn id="15" presetID="12" presetClass="entr" presetSubtype="1" fill="hold" grpId="0" nodeType="withEffect">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cBhvr additive="base">
                                            <p:cTn id="17" dur="500"/>
                                            <p:tgtEl>
                                              <p:spTgt spid="31"/>
                                            </p:tgtEl>
                                            <p:attrNameLst>
                                              <p:attrName>ppt_y</p:attrName>
                                            </p:attrNameLst>
                                          </p:cBhvr>
                                          <p:tavLst>
                                            <p:tav tm="0">
                                              <p:val>
                                                <p:strVal val="#ppt_y-#ppt_h*1.125000"/>
                                              </p:val>
                                            </p:tav>
                                            <p:tav tm="100000">
                                              <p:val>
                                                <p:strVal val="#ppt_y"/>
                                              </p:val>
                                            </p:tav>
                                          </p:tavLst>
                                        </p:anim>
                                        <p:animEffect transition="in" filter="wipe(down)">
                                          <p:cBhvr>
                                            <p:cTn id="18" dur="500"/>
                                            <p:tgtEl>
                                              <p:spTgt spid="31"/>
                                            </p:tgtEl>
                                          </p:cBhvr>
                                        </p:animEffect>
                                      </p:childTnLst>
                                    </p:cTn>
                                  </p:par>
                                </p:childTnLst>
                              </p:cTn>
                            </p:par>
                            <p:par>
                              <p:cTn id="19" fill="hold">
                                <p:stCondLst>
                                  <p:cond delay="1500"/>
                                </p:stCondLst>
                                <p:childTnLst>
                                  <p:par>
                                    <p:cTn id="20" presetID="2" presetClass="entr" presetSubtype="2" accel="40000" fill="hold" nodeType="afterEffect" p14:presetBounceEnd="40000">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14:bounceEnd="40000">
                                          <p:cBhvr additive="base">
                                            <p:cTn id="22" dur="1000" fill="hold"/>
                                            <p:tgtEl>
                                              <p:spTgt spid="3"/>
                                            </p:tgtEl>
                                            <p:attrNameLst>
                                              <p:attrName>ppt_x</p:attrName>
                                            </p:attrNameLst>
                                          </p:cBhvr>
                                          <p:tavLst>
                                            <p:tav tm="0">
                                              <p:val>
                                                <p:strVal val="1+#ppt_w/2"/>
                                              </p:val>
                                            </p:tav>
                                            <p:tav tm="100000">
                                              <p:val>
                                                <p:strVal val="#ppt_x"/>
                                              </p:val>
                                            </p:tav>
                                          </p:tavLst>
                                        </p:anim>
                                        <p:anim calcmode="lin" valueType="num" p14:bounceEnd="40000">
                                          <p:cBhvr additive="base">
                                            <p:cTn id="23" dur="1000" fill="hold"/>
                                            <p:tgtEl>
                                              <p:spTgt spid="3"/>
                                            </p:tgtEl>
                                            <p:attrNameLst>
                                              <p:attrName>ppt_y</p:attrName>
                                            </p:attrNameLst>
                                          </p:cBhvr>
                                          <p:tavLst>
                                            <p:tav tm="0">
                                              <p:val>
                                                <p:strVal val="#ppt_y"/>
                                              </p:val>
                                            </p:tav>
                                            <p:tav tm="100000">
                                              <p:val>
                                                <p:strVal val="#ppt_y"/>
                                              </p:val>
                                            </p:tav>
                                          </p:tavLst>
                                        </p:anim>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randombar(horizontal)">
                                          <p:cBhvr>
                                            <p:cTn id="27" dur="500"/>
                                            <p:tgtEl>
                                              <p:spTgt spid="2"/>
                                            </p:tgtEl>
                                          </p:cBhvr>
                                        </p:animEffect>
                                      </p:childTnLst>
                                    </p:cTn>
                                  </p:par>
                                </p:childTnLst>
                              </p:cTn>
                            </p:par>
                            <p:par>
                              <p:cTn id="28" fill="hold">
                                <p:stCondLst>
                                  <p:cond delay="3000"/>
                                </p:stCondLst>
                                <p:childTnLst>
                                  <p:par>
                                    <p:cTn id="29" presetID="42" presetClass="entr" presetSubtype="0"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1000"/>
                                            <p:tgtEl>
                                              <p:spTgt spid="19"/>
                                            </p:tgtEl>
                                          </p:cBhvr>
                                        </p:animEffect>
                                        <p:anim calcmode="lin" valueType="num">
                                          <p:cBhvr>
                                            <p:cTn id="32" dur="1000" fill="hold"/>
                                            <p:tgtEl>
                                              <p:spTgt spid="19"/>
                                            </p:tgtEl>
                                            <p:attrNameLst>
                                              <p:attrName>ppt_x</p:attrName>
                                            </p:attrNameLst>
                                          </p:cBhvr>
                                          <p:tavLst>
                                            <p:tav tm="0">
                                              <p:val>
                                                <p:strVal val="#ppt_x"/>
                                              </p:val>
                                            </p:tav>
                                            <p:tav tm="100000">
                                              <p:val>
                                                <p:strVal val="#ppt_x"/>
                                              </p:val>
                                            </p:tav>
                                          </p:tavLst>
                                        </p:anim>
                                        <p:anim calcmode="lin" valueType="num">
                                          <p:cBhvr>
                                            <p:cTn id="33" dur="1000" fill="hold"/>
                                            <p:tgtEl>
                                              <p:spTgt spid="19"/>
                                            </p:tgtEl>
                                            <p:attrNameLst>
                                              <p:attrName>ppt_y</p:attrName>
                                            </p:attrNameLst>
                                          </p:cBhvr>
                                          <p:tavLst>
                                            <p:tav tm="0">
                                              <p:val>
                                                <p:strVal val="#ppt_y+.1"/>
                                              </p:val>
                                            </p:tav>
                                            <p:tav tm="100000">
                                              <p:val>
                                                <p:strVal val="#ppt_y"/>
                                              </p:val>
                                            </p:tav>
                                          </p:tavLst>
                                        </p:anim>
                                      </p:childTnLst>
                                    </p:cTn>
                                  </p:par>
                                </p:childTnLst>
                              </p:cTn>
                            </p:par>
                            <p:par>
                              <p:cTn id="34" fill="hold">
                                <p:stCondLst>
                                  <p:cond delay="4000"/>
                                </p:stCondLst>
                                <p:childTnLst>
                                  <p:par>
                                    <p:cTn id="35" presetID="2" presetClass="entr" presetSubtype="4" fill="hold" grpId="0" nodeType="after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ppt_x"/>
                                              </p:val>
                                            </p:tav>
                                            <p:tav tm="100000">
                                              <p:val>
                                                <p:strVal val="#ppt_x"/>
                                              </p:val>
                                            </p:tav>
                                          </p:tavLst>
                                        </p:anim>
                                        <p:anim calcmode="lin" valueType="num">
                                          <p:cBhvr additive="base">
                                            <p:cTn id="38" dur="500" fill="hold"/>
                                            <p:tgtEl>
                                              <p:spTgt spid="20"/>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200"/>
                                      </p:stCondLst>
                                      <p:childTnLst>
                                        <p:set>
                                          <p:cBhvr>
                                            <p:cTn id="40" dur="1" fill="hold">
                                              <p:stCondLst>
                                                <p:cond delay="0"/>
                                              </p:stCondLst>
                                            </p:cTn>
                                            <p:tgtEl>
                                              <p:spTgt spid="21"/>
                                            </p:tgtEl>
                                            <p:attrNameLst>
                                              <p:attrName>style.visibility</p:attrName>
                                            </p:attrNameLst>
                                          </p:cBhvr>
                                          <p:to>
                                            <p:strVal val="visible"/>
                                          </p:to>
                                        </p:set>
                                        <p:anim calcmode="lin" valueType="num">
                                          <p:cBhvr additive="base">
                                            <p:cTn id="41" dur="500" fill="hold"/>
                                            <p:tgtEl>
                                              <p:spTgt spid="21"/>
                                            </p:tgtEl>
                                            <p:attrNameLst>
                                              <p:attrName>ppt_x</p:attrName>
                                            </p:attrNameLst>
                                          </p:cBhvr>
                                          <p:tavLst>
                                            <p:tav tm="0">
                                              <p:val>
                                                <p:strVal val="#ppt_x"/>
                                              </p:val>
                                            </p:tav>
                                            <p:tav tm="100000">
                                              <p:val>
                                                <p:strVal val="#ppt_x"/>
                                              </p:val>
                                            </p:tav>
                                          </p:tavLst>
                                        </p:anim>
                                        <p:anim calcmode="lin" valueType="num">
                                          <p:cBhvr additive="base">
                                            <p:cTn id="42" dur="500" fill="hold"/>
                                            <p:tgtEl>
                                              <p:spTgt spid="21"/>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400"/>
                                      </p:stCondLst>
                                      <p:childTnLst>
                                        <p:set>
                                          <p:cBhvr>
                                            <p:cTn id="44" dur="1" fill="hold">
                                              <p:stCondLst>
                                                <p:cond delay="0"/>
                                              </p:stCondLst>
                                            </p:cTn>
                                            <p:tgtEl>
                                              <p:spTgt spid="22"/>
                                            </p:tgtEl>
                                            <p:attrNameLst>
                                              <p:attrName>style.visibility</p:attrName>
                                            </p:attrNameLst>
                                          </p:cBhvr>
                                          <p:to>
                                            <p:strVal val="visible"/>
                                          </p:to>
                                        </p:set>
                                        <p:anim calcmode="lin" valueType="num">
                                          <p:cBhvr additive="base">
                                            <p:cTn id="45" dur="500" fill="hold"/>
                                            <p:tgtEl>
                                              <p:spTgt spid="22"/>
                                            </p:tgtEl>
                                            <p:attrNameLst>
                                              <p:attrName>ppt_x</p:attrName>
                                            </p:attrNameLst>
                                          </p:cBhvr>
                                          <p:tavLst>
                                            <p:tav tm="0">
                                              <p:val>
                                                <p:strVal val="#ppt_x"/>
                                              </p:val>
                                            </p:tav>
                                            <p:tav tm="100000">
                                              <p:val>
                                                <p:strVal val="#ppt_x"/>
                                              </p:val>
                                            </p:tav>
                                          </p:tavLst>
                                        </p:anim>
                                        <p:anim calcmode="lin" valueType="num">
                                          <p:cBhvr additive="base">
                                            <p:cTn id="46" dur="500" fill="hold"/>
                                            <p:tgtEl>
                                              <p:spTgt spid="22"/>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600"/>
                                      </p:stCondLst>
                                      <p:childTnLst>
                                        <p:set>
                                          <p:cBhvr>
                                            <p:cTn id="48" dur="1" fill="hold">
                                              <p:stCondLst>
                                                <p:cond delay="0"/>
                                              </p:stCondLst>
                                            </p:cTn>
                                            <p:tgtEl>
                                              <p:spTgt spid="23"/>
                                            </p:tgtEl>
                                            <p:attrNameLst>
                                              <p:attrName>style.visibility</p:attrName>
                                            </p:attrNameLst>
                                          </p:cBhvr>
                                          <p:to>
                                            <p:strVal val="visible"/>
                                          </p:to>
                                        </p:set>
                                        <p:anim calcmode="lin" valueType="num">
                                          <p:cBhvr additive="base">
                                            <p:cTn id="49" dur="500" fill="hold"/>
                                            <p:tgtEl>
                                              <p:spTgt spid="23"/>
                                            </p:tgtEl>
                                            <p:attrNameLst>
                                              <p:attrName>ppt_x</p:attrName>
                                            </p:attrNameLst>
                                          </p:cBhvr>
                                          <p:tavLst>
                                            <p:tav tm="0">
                                              <p:val>
                                                <p:strVal val="#ppt_x"/>
                                              </p:val>
                                            </p:tav>
                                            <p:tav tm="100000">
                                              <p:val>
                                                <p:strVal val="#ppt_x"/>
                                              </p:val>
                                            </p:tav>
                                          </p:tavLst>
                                        </p:anim>
                                        <p:anim calcmode="lin" valueType="num">
                                          <p:cBhvr additive="base">
                                            <p:cTn id="50" dur="500" fill="hold"/>
                                            <p:tgtEl>
                                              <p:spTgt spid="2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800"/>
                                      </p:stCondLst>
                                      <p:childTnLst>
                                        <p:set>
                                          <p:cBhvr>
                                            <p:cTn id="52" dur="1" fill="hold">
                                              <p:stCondLst>
                                                <p:cond delay="0"/>
                                              </p:stCondLst>
                                            </p:cTn>
                                            <p:tgtEl>
                                              <p:spTgt spid="24"/>
                                            </p:tgtEl>
                                            <p:attrNameLst>
                                              <p:attrName>style.visibility</p:attrName>
                                            </p:attrNameLst>
                                          </p:cBhvr>
                                          <p:to>
                                            <p:strVal val="visible"/>
                                          </p:to>
                                        </p:set>
                                        <p:anim calcmode="lin" valueType="num">
                                          <p:cBhvr additive="base">
                                            <p:cTn id="53" dur="500" fill="hold"/>
                                            <p:tgtEl>
                                              <p:spTgt spid="24"/>
                                            </p:tgtEl>
                                            <p:attrNameLst>
                                              <p:attrName>ppt_x</p:attrName>
                                            </p:attrNameLst>
                                          </p:cBhvr>
                                          <p:tavLst>
                                            <p:tav tm="0">
                                              <p:val>
                                                <p:strVal val="#ppt_x"/>
                                              </p:val>
                                            </p:tav>
                                            <p:tav tm="100000">
                                              <p:val>
                                                <p:strVal val="#ppt_x"/>
                                              </p:val>
                                            </p:tav>
                                          </p:tavLst>
                                        </p:anim>
                                        <p:anim calcmode="lin" valueType="num">
                                          <p:cBhvr additive="base">
                                            <p:cTn id="54" dur="500" fill="hold"/>
                                            <p:tgtEl>
                                              <p:spTgt spid="2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1000"/>
                                      </p:stCondLst>
                                      <p:childTnLst>
                                        <p:set>
                                          <p:cBhvr>
                                            <p:cTn id="56" dur="1" fill="hold">
                                              <p:stCondLst>
                                                <p:cond delay="0"/>
                                              </p:stCondLst>
                                            </p:cTn>
                                            <p:tgtEl>
                                              <p:spTgt spid="25"/>
                                            </p:tgtEl>
                                            <p:attrNameLst>
                                              <p:attrName>style.visibility</p:attrName>
                                            </p:attrNameLst>
                                          </p:cBhvr>
                                          <p:to>
                                            <p:strVal val="visible"/>
                                          </p:to>
                                        </p:set>
                                        <p:anim calcmode="lin" valueType="num">
                                          <p:cBhvr additive="base">
                                            <p:cTn id="57" dur="500" fill="hold"/>
                                            <p:tgtEl>
                                              <p:spTgt spid="25"/>
                                            </p:tgtEl>
                                            <p:attrNameLst>
                                              <p:attrName>ppt_x</p:attrName>
                                            </p:attrNameLst>
                                          </p:cBhvr>
                                          <p:tavLst>
                                            <p:tav tm="0">
                                              <p:val>
                                                <p:strVal val="#ppt_x"/>
                                              </p:val>
                                            </p:tav>
                                            <p:tav tm="100000">
                                              <p:val>
                                                <p:strVal val="#ppt_x"/>
                                              </p:val>
                                            </p:tav>
                                          </p:tavLst>
                                        </p:anim>
                                        <p:anim calcmode="lin" valueType="num">
                                          <p:cBhvr additive="base">
                                            <p:cTn id="5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9" grpId="0"/>
          <p:bldP spid="20" grpId="0"/>
          <p:bldP spid="21" grpId="0"/>
          <p:bldP spid="22" grpId="0"/>
          <p:bldP spid="23" grpId="0"/>
          <p:bldP spid="24" grpId="0"/>
          <p:bldP spid="25" grpId="0"/>
          <p:bldP spid="30" grpId="0"/>
          <p:bldP spid="3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4" fill="hold" grpId="0" nodeType="after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additive="base">
                                            <p:cTn id="13" dur="500"/>
                                            <p:tgtEl>
                                              <p:spTgt spid="30"/>
                                            </p:tgtEl>
                                            <p:attrNameLst>
                                              <p:attrName>ppt_y</p:attrName>
                                            </p:attrNameLst>
                                          </p:cBhvr>
                                          <p:tavLst>
                                            <p:tav tm="0">
                                              <p:val>
                                                <p:strVal val="#ppt_y+#ppt_h*1.125000"/>
                                              </p:val>
                                            </p:tav>
                                            <p:tav tm="100000">
                                              <p:val>
                                                <p:strVal val="#ppt_y"/>
                                              </p:val>
                                            </p:tav>
                                          </p:tavLst>
                                        </p:anim>
                                        <p:animEffect transition="in" filter="wipe(up)">
                                          <p:cBhvr>
                                            <p:cTn id="14" dur="500"/>
                                            <p:tgtEl>
                                              <p:spTgt spid="30"/>
                                            </p:tgtEl>
                                          </p:cBhvr>
                                        </p:animEffect>
                                      </p:childTnLst>
                                    </p:cTn>
                                  </p:par>
                                  <p:par>
                                    <p:cTn id="15" presetID="12" presetClass="entr" presetSubtype="1" fill="hold" grpId="0" nodeType="withEffect">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cBhvr additive="base">
                                            <p:cTn id="17" dur="500"/>
                                            <p:tgtEl>
                                              <p:spTgt spid="31"/>
                                            </p:tgtEl>
                                            <p:attrNameLst>
                                              <p:attrName>ppt_y</p:attrName>
                                            </p:attrNameLst>
                                          </p:cBhvr>
                                          <p:tavLst>
                                            <p:tav tm="0">
                                              <p:val>
                                                <p:strVal val="#ppt_y-#ppt_h*1.125000"/>
                                              </p:val>
                                            </p:tav>
                                            <p:tav tm="100000">
                                              <p:val>
                                                <p:strVal val="#ppt_y"/>
                                              </p:val>
                                            </p:tav>
                                          </p:tavLst>
                                        </p:anim>
                                        <p:animEffect transition="in" filter="wipe(down)">
                                          <p:cBhvr>
                                            <p:cTn id="18" dur="500"/>
                                            <p:tgtEl>
                                              <p:spTgt spid="31"/>
                                            </p:tgtEl>
                                          </p:cBhvr>
                                        </p:animEffect>
                                      </p:childTnLst>
                                    </p:cTn>
                                  </p:par>
                                </p:childTnLst>
                              </p:cTn>
                            </p:par>
                            <p:par>
                              <p:cTn id="19" fill="hold">
                                <p:stCondLst>
                                  <p:cond delay="1500"/>
                                </p:stCondLst>
                                <p:childTnLst>
                                  <p:par>
                                    <p:cTn id="20" presetID="2" presetClass="entr" presetSubtype="2" accel="40000"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1000" fill="hold"/>
                                            <p:tgtEl>
                                              <p:spTgt spid="3"/>
                                            </p:tgtEl>
                                            <p:attrNameLst>
                                              <p:attrName>ppt_x</p:attrName>
                                            </p:attrNameLst>
                                          </p:cBhvr>
                                          <p:tavLst>
                                            <p:tav tm="0">
                                              <p:val>
                                                <p:strVal val="1+#ppt_w/2"/>
                                              </p:val>
                                            </p:tav>
                                            <p:tav tm="100000">
                                              <p:val>
                                                <p:strVal val="#ppt_x"/>
                                              </p:val>
                                            </p:tav>
                                          </p:tavLst>
                                        </p:anim>
                                        <p:anim calcmode="lin" valueType="num">
                                          <p:cBhvr additive="base">
                                            <p:cTn id="23" dur="1000" fill="hold"/>
                                            <p:tgtEl>
                                              <p:spTgt spid="3"/>
                                            </p:tgtEl>
                                            <p:attrNameLst>
                                              <p:attrName>ppt_y</p:attrName>
                                            </p:attrNameLst>
                                          </p:cBhvr>
                                          <p:tavLst>
                                            <p:tav tm="0">
                                              <p:val>
                                                <p:strVal val="#ppt_y"/>
                                              </p:val>
                                            </p:tav>
                                            <p:tav tm="100000">
                                              <p:val>
                                                <p:strVal val="#ppt_y"/>
                                              </p:val>
                                            </p:tav>
                                          </p:tavLst>
                                        </p:anim>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randombar(horizontal)">
                                          <p:cBhvr>
                                            <p:cTn id="27" dur="500"/>
                                            <p:tgtEl>
                                              <p:spTgt spid="2"/>
                                            </p:tgtEl>
                                          </p:cBhvr>
                                        </p:animEffect>
                                      </p:childTnLst>
                                    </p:cTn>
                                  </p:par>
                                </p:childTnLst>
                              </p:cTn>
                            </p:par>
                            <p:par>
                              <p:cTn id="28" fill="hold">
                                <p:stCondLst>
                                  <p:cond delay="3000"/>
                                </p:stCondLst>
                                <p:childTnLst>
                                  <p:par>
                                    <p:cTn id="29" presetID="42" presetClass="entr" presetSubtype="0"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1000"/>
                                            <p:tgtEl>
                                              <p:spTgt spid="19"/>
                                            </p:tgtEl>
                                          </p:cBhvr>
                                        </p:animEffect>
                                        <p:anim calcmode="lin" valueType="num">
                                          <p:cBhvr>
                                            <p:cTn id="32" dur="1000" fill="hold"/>
                                            <p:tgtEl>
                                              <p:spTgt spid="19"/>
                                            </p:tgtEl>
                                            <p:attrNameLst>
                                              <p:attrName>ppt_x</p:attrName>
                                            </p:attrNameLst>
                                          </p:cBhvr>
                                          <p:tavLst>
                                            <p:tav tm="0">
                                              <p:val>
                                                <p:strVal val="#ppt_x"/>
                                              </p:val>
                                            </p:tav>
                                            <p:tav tm="100000">
                                              <p:val>
                                                <p:strVal val="#ppt_x"/>
                                              </p:val>
                                            </p:tav>
                                          </p:tavLst>
                                        </p:anim>
                                        <p:anim calcmode="lin" valueType="num">
                                          <p:cBhvr>
                                            <p:cTn id="33" dur="1000" fill="hold"/>
                                            <p:tgtEl>
                                              <p:spTgt spid="19"/>
                                            </p:tgtEl>
                                            <p:attrNameLst>
                                              <p:attrName>ppt_y</p:attrName>
                                            </p:attrNameLst>
                                          </p:cBhvr>
                                          <p:tavLst>
                                            <p:tav tm="0">
                                              <p:val>
                                                <p:strVal val="#ppt_y+.1"/>
                                              </p:val>
                                            </p:tav>
                                            <p:tav tm="100000">
                                              <p:val>
                                                <p:strVal val="#ppt_y"/>
                                              </p:val>
                                            </p:tav>
                                          </p:tavLst>
                                        </p:anim>
                                      </p:childTnLst>
                                    </p:cTn>
                                  </p:par>
                                </p:childTnLst>
                              </p:cTn>
                            </p:par>
                            <p:par>
                              <p:cTn id="34" fill="hold">
                                <p:stCondLst>
                                  <p:cond delay="4000"/>
                                </p:stCondLst>
                                <p:childTnLst>
                                  <p:par>
                                    <p:cTn id="35" presetID="2" presetClass="entr" presetSubtype="4" fill="hold" grpId="0" nodeType="after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ppt_x"/>
                                              </p:val>
                                            </p:tav>
                                            <p:tav tm="100000">
                                              <p:val>
                                                <p:strVal val="#ppt_x"/>
                                              </p:val>
                                            </p:tav>
                                          </p:tavLst>
                                        </p:anim>
                                        <p:anim calcmode="lin" valueType="num">
                                          <p:cBhvr additive="base">
                                            <p:cTn id="38" dur="500" fill="hold"/>
                                            <p:tgtEl>
                                              <p:spTgt spid="20"/>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200"/>
                                      </p:stCondLst>
                                      <p:childTnLst>
                                        <p:set>
                                          <p:cBhvr>
                                            <p:cTn id="40" dur="1" fill="hold">
                                              <p:stCondLst>
                                                <p:cond delay="0"/>
                                              </p:stCondLst>
                                            </p:cTn>
                                            <p:tgtEl>
                                              <p:spTgt spid="21"/>
                                            </p:tgtEl>
                                            <p:attrNameLst>
                                              <p:attrName>style.visibility</p:attrName>
                                            </p:attrNameLst>
                                          </p:cBhvr>
                                          <p:to>
                                            <p:strVal val="visible"/>
                                          </p:to>
                                        </p:set>
                                        <p:anim calcmode="lin" valueType="num">
                                          <p:cBhvr additive="base">
                                            <p:cTn id="41" dur="500" fill="hold"/>
                                            <p:tgtEl>
                                              <p:spTgt spid="21"/>
                                            </p:tgtEl>
                                            <p:attrNameLst>
                                              <p:attrName>ppt_x</p:attrName>
                                            </p:attrNameLst>
                                          </p:cBhvr>
                                          <p:tavLst>
                                            <p:tav tm="0">
                                              <p:val>
                                                <p:strVal val="#ppt_x"/>
                                              </p:val>
                                            </p:tav>
                                            <p:tav tm="100000">
                                              <p:val>
                                                <p:strVal val="#ppt_x"/>
                                              </p:val>
                                            </p:tav>
                                          </p:tavLst>
                                        </p:anim>
                                        <p:anim calcmode="lin" valueType="num">
                                          <p:cBhvr additive="base">
                                            <p:cTn id="42" dur="500" fill="hold"/>
                                            <p:tgtEl>
                                              <p:spTgt spid="21"/>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400"/>
                                      </p:stCondLst>
                                      <p:childTnLst>
                                        <p:set>
                                          <p:cBhvr>
                                            <p:cTn id="44" dur="1" fill="hold">
                                              <p:stCondLst>
                                                <p:cond delay="0"/>
                                              </p:stCondLst>
                                            </p:cTn>
                                            <p:tgtEl>
                                              <p:spTgt spid="22"/>
                                            </p:tgtEl>
                                            <p:attrNameLst>
                                              <p:attrName>style.visibility</p:attrName>
                                            </p:attrNameLst>
                                          </p:cBhvr>
                                          <p:to>
                                            <p:strVal val="visible"/>
                                          </p:to>
                                        </p:set>
                                        <p:anim calcmode="lin" valueType="num">
                                          <p:cBhvr additive="base">
                                            <p:cTn id="45" dur="500" fill="hold"/>
                                            <p:tgtEl>
                                              <p:spTgt spid="22"/>
                                            </p:tgtEl>
                                            <p:attrNameLst>
                                              <p:attrName>ppt_x</p:attrName>
                                            </p:attrNameLst>
                                          </p:cBhvr>
                                          <p:tavLst>
                                            <p:tav tm="0">
                                              <p:val>
                                                <p:strVal val="#ppt_x"/>
                                              </p:val>
                                            </p:tav>
                                            <p:tav tm="100000">
                                              <p:val>
                                                <p:strVal val="#ppt_x"/>
                                              </p:val>
                                            </p:tav>
                                          </p:tavLst>
                                        </p:anim>
                                        <p:anim calcmode="lin" valueType="num">
                                          <p:cBhvr additive="base">
                                            <p:cTn id="46" dur="500" fill="hold"/>
                                            <p:tgtEl>
                                              <p:spTgt spid="22"/>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600"/>
                                      </p:stCondLst>
                                      <p:childTnLst>
                                        <p:set>
                                          <p:cBhvr>
                                            <p:cTn id="48" dur="1" fill="hold">
                                              <p:stCondLst>
                                                <p:cond delay="0"/>
                                              </p:stCondLst>
                                            </p:cTn>
                                            <p:tgtEl>
                                              <p:spTgt spid="23"/>
                                            </p:tgtEl>
                                            <p:attrNameLst>
                                              <p:attrName>style.visibility</p:attrName>
                                            </p:attrNameLst>
                                          </p:cBhvr>
                                          <p:to>
                                            <p:strVal val="visible"/>
                                          </p:to>
                                        </p:set>
                                        <p:anim calcmode="lin" valueType="num">
                                          <p:cBhvr additive="base">
                                            <p:cTn id="49" dur="500" fill="hold"/>
                                            <p:tgtEl>
                                              <p:spTgt spid="23"/>
                                            </p:tgtEl>
                                            <p:attrNameLst>
                                              <p:attrName>ppt_x</p:attrName>
                                            </p:attrNameLst>
                                          </p:cBhvr>
                                          <p:tavLst>
                                            <p:tav tm="0">
                                              <p:val>
                                                <p:strVal val="#ppt_x"/>
                                              </p:val>
                                            </p:tav>
                                            <p:tav tm="100000">
                                              <p:val>
                                                <p:strVal val="#ppt_x"/>
                                              </p:val>
                                            </p:tav>
                                          </p:tavLst>
                                        </p:anim>
                                        <p:anim calcmode="lin" valueType="num">
                                          <p:cBhvr additive="base">
                                            <p:cTn id="50" dur="500" fill="hold"/>
                                            <p:tgtEl>
                                              <p:spTgt spid="2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800"/>
                                      </p:stCondLst>
                                      <p:childTnLst>
                                        <p:set>
                                          <p:cBhvr>
                                            <p:cTn id="52" dur="1" fill="hold">
                                              <p:stCondLst>
                                                <p:cond delay="0"/>
                                              </p:stCondLst>
                                            </p:cTn>
                                            <p:tgtEl>
                                              <p:spTgt spid="24"/>
                                            </p:tgtEl>
                                            <p:attrNameLst>
                                              <p:attrName>style.visibility</p:attrName>
                                            </p:attrNameLst>
                                          </p:cBhvr>
                                          <p:to>
                                            <p:strVal val="visible"/>
                                          </p:to>
                                        </p:set>
                                        <p:anim calcmode="lin" valueType="num">
                                          <p:cBhvr additive="base">
                                            <p:cTn id="53" dur="500" fill="hold"/>
                                            <p:tgtEl>
                                              <p:spTgt spid="24"/>
                                            </p:tgtEl>
                                            <p:attrNameLst>
                                              <p:attrName>ppt_x</p:attrName>
                                            </p:attrNameLst>
                                          </p:cBhvr>
                                          <p:tavLst>
                                            <p:tav tm="0">
                                              <p:val>
                                                <p:strVal val="#ppt_x"/>
                                              </p:val>
                                            </p:tav>
                                            <p:tav tm="100000">
                                              <p:val>
                                                <p:strVal val="#ppt_x"/>
                                              </p:val>
                                            </p:tav>
                                          </p:tavLst>
                                        </p:anim>
                                        <p:anim calcmode="lin" valueType="num">
                                          <p:cBhvr additive="base">
                                            <p:cTn id="54" dur="500" fill="hold"/>
                                            <p:tgtEl>
                                              <p:spTgt spid="2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1000"/>
                                      </p:stCondLst>
                                      <p:childTnLst>
                                        <p:set>
                                          <p:cBhvr>
                                            <p:cTn id="56" dur="1" fill="hold">
                                              <p:stCondLst>
                                                <p:cond delay="0"/>
                                              </p:stCondLst>
                                            </p:cTn>
                                            <p:tgtEl>
                                              <p:spTgt spid="25"/>
                                            </p:tgtEl>
                                            <p:attrNameLst>
                                              <p:attrName>style.visibility</p:attrName>
                                            </p:attrNameLst>
                                          </p:cBhvr>
                                          <p:to>
                                            <p:strVal val="visible"/>
                                          </p:to>
                                        </p:set>
                                        <p:anim calcmode="lin" valueType="num">
                                          <p:cBhvr additive="base">
                                            <p:cTn id="57" dur="500" fill="hold"/>
                                            <p:tgtEl>
                                              <p:spTgt spid="25"/>
                                            </p:tgtEl>
                                            <p:attrNameLst>
                                              <p:attrName>ppt_x</p:attrName>
                                            </p:attrNameLst>
                                          </p:cBhvr>
                                          <p:tavLst>
                                            <p:tav tm="0">
                                              <p:val>
                                                <p:strVal val="#ppt_x"/>
                                              </p:val>
                                            </p:tav>
                                            <p:tav tm="100000">
                                              <p:val>
                                                <p:strVal val="#ppt_x"/>
                                              </p:val>
                                            </p:tav>
                                          </p:tavLst>
                                        </p:anim>
                                        <p:anim calcmode="lin" valueType="num">
                                          <p:cBhvr additive="base">
                                            <p:cTn id="5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9" grpId="0"/>
          <p:bldP spid="20" grpId="0"/>
          <p:bldP spid="21" grpId="0"/>
          <p:bldP spid="22" grpId="0"/>
          <p:bldP spid="23" grpId="0"/>
          <p:bldP spid="24" grpId="0"/>
          <p:bldP spid="25" grpId="0"/>
          <p:bldP spid="30" grpId="0"/>
          <p:bldP spid="31"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534886" y="3644692"/>
            <a:ext cx="10937103" cy="438043"/>
            <a:chOff x="534438" y="3368953"/>
            <a:chExt cx="10944224" cy="438144"/>
          </a:xfrm>
          <a:solidFill>
            <a:schemeClr val="bg1">
              <a:lumMod val="65000"/>
            </a:schemeClr>
          </a:solidFill>
        </p:grpSpPr>
        <p:sp>
          <p:nvSpPr>
            <p:cNvPr id="33" name="矩形 32"/>
            <p:cNvSpPr/>
            <p:nvPr/>
          </p:nvSpPr>
          <p:spPr>
            <a:xfrm>
              <a:off x="11049789" y="3503489"/>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nvGrpSpPr>
            <p:cNvPr id="34" name="组合 33"/>
            <p:cNvGrpSpPr/>
            <p:nvPr/>
          </p:nvGrpSpPr>
          <p:grpSpPr>
            <a:xfrm>
              <a:off x="534438" y="3368953"/>
              <a:ext cx="10944224" cy="438144"/>
              <a:chOff x="623889" y="3209929"/>
              <a:chExt cx="10944224" cy="438144"/>
            </a:xfrm>
            <a:grpFill/>
          </p:grpSpPr>
          <p:sp>
            <p:nvSpPr>
              <p:cNvPr id="35" name="矩形 34"/>
              <p:cNvSpPr/>
              <p:nvPr/>
            </p:nvSpPr>
            <p:spPr>
              <a:xfrm>
                <a:off x="623889" y="3344465"/>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6" name="矩形 35"/>
              <p:cNvSpPr/>
              <p:nvPr/>
            </p:nvSpPr>
            <p:spPr>
              <a:xfrm>
                <a:off x="717047"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7" name="矩形 36"/>
              <p:cNvSpPr/>
              <p:nvPr/>
            </p:nvSpPr>
            <p:spPr>
              <a:xfrm>
                <a:off x="866901"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8" name="矩形 37"/>
              <p:cNvSpPr/>
              <p:nvPr/>
            </p:nvSpPr>
            <p:spPr>
              <a:xfrm>
                <a:off x="1108099" y="3344465"/>
                <a:ext cx="9613876"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9" name="矩形 38"/>
              <p:cNvSpPr/>
              <p:nvPr/>
            </p:nvSpPr>
            <p:spPr>
              <a:xfrm>
                <a:off x="10994902"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0" name="矩形 39"/>
              <p:cNvSpPr/>
              <p:nvPr/>
            </p:nvSpPr>
            <p:spPr>
              <a:xfrm>
                <a:off x="10759220"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1" name="等腰三角形 40"/>
              <p:cNvSpPr/>
              <p:nvPr/>
            </p:nvSpPr>
            <p:spPr>
              <a:xfrm rot="5400000">
                <a:off x="11159803" y="3239763"/>
                <a:ext cx="438144" cy="37847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cxnSp>
        <p:nvCxnSpPr>
          <p:cNvPr id="42" name="肘形连接符 41"/>
          <p:cNvCxnSpPr>
            <a:stCxn id="44" idx="3"/>
            <a:endCxn id="47" idx="1"/>
          </p:cNvCxnSpPr>
          <p:nvPr/>
        </p:nvCxnSpPr>
        <p:spPr>
          <a:xfrm rot="5400000" flipH="1" flipV="1">
            <a:off x="1081105" y="3005697"/>
            <a:ext cx="752743" cy="29135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43" name="组合 42"/>
          <p:cNvGrpSpPr/>
          <p:nvPr/>
        </p:nvGrpSpPr>
        <p:grpSpPr>
          <a:xfrm>
            <a:off x="1020438" y="3527741"/>
            <a:ext cx="582717" cy="676235"/>
            <a:chOff x="1109756" y="3090803"/>
            <a:chExt cx="583096" cy="676392"/>
          </a:xfrm>
          <a:solidFill>
            <a:srgbClr val="005DA2"/>
          </a:solidFill>
        </p:grpSpPr>
        <p:sp>
          <p:nvSpPr>
            <p:cNvPr id="44" name="六边形 43"/>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45" name="文本框 64"/>
            <p:cNvSpPr txBox="1"/>
            <p:nvPr/>
          </p:nvSpPr>
          <p:spPr>
            <a:xfrm>
              <a:off x="1115001" y="3267360"/>
              <a:ext cx="577851" cy="323240"/>
            </a:xfrm>
            <a:prstGeom prst="rect">
              <a:avLst/>
            </a:prstGeom>
            <a:noFill/>
          </p:spPr>
          <p:txBody>
            <a:bodyPr wrap="square" rtlCol="0">
              <a:spAutoFit/>
            </a:bodyPr>
            <a:lstStyle/>
            <a:p>
              <a:pPr algn="ctr"/>
              <a:r>
                <a:rPr lang="en-US" altLang="zh-CN" sz="1500" dirty="0">
                  <a:solidFill>
                    <a:schemeClr val="bg1"/>
                  </a:solidFill>
                  <a:latin typeface="微软雅黑" panose="020B0503020204020204" charset="-122"/>
                  <a:ea typeface="微软雅黑" panose="020B0503020204020204" charset="-122"/>
                </a:rPr>
                <a:t>4</a:t>
              </a:r>
              <a:r>
                <a:rPr lang="zh-CN" altLang="en-US" sz="1500" dirty="0">
                  <a:solidFill>
                    <a:schemeClr val="bg1"/>
                  </a:solidFill>
                  <a:latin typeface="微软雅黑" panose="020B0503020204020204" charset="-122"/>
                  <a:ea typeface="微软雅黑" panose="020B0503020204020204" charset="-122"/>
                </a:rPr>
                <a:t>月</a:t>
              </a:r>
            </a:p>
          </p:txBody>
        </p:sp>
      </p:grpSp>
      <p:grpSp>
        <p:nvGrpSpPr>
          <p:cNvPr id="46" name="组合 45"/>
          <p:cNvGrpSpPr/>
          <p:nvPr/>
        </p:nvGrpSpPr>
        <p:grpSpPr>
          <a:xfrm>
            <a:off x="1603154" y="2336976"/>
            <a:ext cx="1412415" cy="876059"/>
            <a:chOff x="1853741" y="1952625"/>
            <a:chExt cx="1413335" cy="876262"/>
          </a:xfrm>
          <a:solidFill>
            <a:schemeClr val="bg1">
              <a:lumMod val="75000"/>
            </a:schemeClr>
          </a:solidFill>
        </p:grpSpPr>
        <p:sp>
          <p:nvSpPr>
            <p:cNvPr id="47" name="矩形 46"/>
            <p:cNvSpPr/>
            <p:nvPr/>
          </p:nvSpPr>
          <p:spPr>
            <a:xfrm>
              <a:off x="1853741" y="1952625"/>
              <a:ext cx="1413334" cy="8762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50000"/>
                    <a:lumOff val="50000"/>
                  </a:schemeClr>
                </a:solidFill>
              </a:endParaRPr>
            </a:p>
          </p:txBody>
        </p:sp>
        <p:sp>
          <p:nvSpPr>
            <p:cNvPr id="48" name="文本框 66"/>
            <p:cNvSpPr txBox="1"/>
            <p:nvPr/>
          </p:nvSpPr>
          <p:spPr>
            <a:xfrm>
              <a:off x="1853742" y="1997871"/>
              <a:ext cx="1413334" cy="646481"/>
            </a:xfrm>
            <a:prstGeom prst="rect">
              <a:avLst/>
            </a:prstGeom>
            <a:noFill/>
          </p:spPr>
          <p:txBody>
            <a:bodyPr wrap="square" rtlCol="0">
              <a:spAutoFit/>
            </a:bodyPr>
            <a:lstStyle/>
            <a:p>
              <a:pPr algn="just"/>
              <a:r>
                <a:rPr lang="zh-CN" altLang="en-US" sz="1200" dirty="0">
                  <a:solidFill>
                    <a:schemeClr val="tx1">
                      <a:lumMod val="50000"/>
                      <a:lumOff val="50000"/>
                    </a:schemeClr>
                  </a:solidFill>
                  <a:latin typeface="微软雅黑" panose="020B0503020204020204" charset="-122"/>
                  <a:ea typeface="微软雅黑" panose="020B0503020204020204" charset="-122"/>
                </a:rPr>
                <a:t>       在这里添加你的文字，图片也可以，记得加满哦。</a:t>
              </a:r>
            </a:p>
          </p:txBody>
        </p:sp>
      </p:grpSp>
      <p:cxnSp>
        <p:nvCxnSpPr>
          <p:cNvPr id="49" name="肘形连接符 48"/>
          <p:cNvCxnSpPr>
            <a:stCxn id="51" idx="3"/>
            <a:endCxn id="54" idx="1"/>
          </p:cNvCxnSpPr>
          <p:nvPr/>
        </p:nvCxnSpPr>
        <p:spPr>
          <a:xfrm rot="5400000" flipH="1" flipV="1">
            <a:off x="3659817" y="3005697"/>
            <a:ext cx="752743" cy="29135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50" name="组合 49"/>
          <p:cNvGrpSpPr/>
          <p:nvPr/>
        </p:nvGrpSpPr>
        <p:grpSpPr>
          <a:xfrm>
            <a:off x="3599150" y="3527747"/>
            <a:ext cx="582717" cy="676236"/>
            <a:chOff x="1109756" y="3090803"/>
            <a:chExt cx="583096" cy="676392"/>
          </a:xfrm>
          <a:solidFill>
            <a:srgbClr val="005DA2"/>
          </a:solidFill>
        </p:grpSpPr>
        <p:sp>
          <p:nvSpPr>
            <p:cNvPr id="51" name="六边形 50"/>
            <p:cNvSpPr/>
            <p:nvPr/>
          </p:nvSpPr>
          <p:spPr>
            <a:xfrm rot="5400000">
              <a:off x="1063108" y="3137451"/>
              <a:ext cx="676392" cy="583096"/>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bg1"/>
                </a:solidFill>
              </a:endParaRPr>
            </a:p>
          </p:txBody>
        </p:sp>
        <p:sp>
          <p:nvSpPr>
            <p:cNvPr id="52" name="文本框 72"/>
            <p:cNvSpPr txBox="1"/>
            <p:nvPr/>
          </p:nvSpPr>
          <p:spPr>
            <a:xfrm>
              <a:off x="1115001" y="3267353"/>
              <a:ext cx="577851" cy="323240"/>
            </a:xfrm>
            <a:prstGeom prst="rect">
              <a:avLst/>
            </a:prstGeom>
            <a:noFill/>
          </p:spPr>
          <p:txBody>
            <a:bodyPr wrap="square" rtlCol="0">
              <a:spAutoFit/>
            </a:bodyPr>
            <a:lstStyle/>
            <a:p>
              <a:pPr algn="ctr"/>
              <a:r>
                <a:rPr lang="en-US" altLang="zh-CN" sz="1500" dirty="0">
                  <a:solidFill>
                    <a:schemeClr val="bg1"/>
                  </a:solidFill>
                  <a:latin typeface="微软雅黑" panose="020B0503020204020204" charset="-122"/>
                  <a:ea typeface="微软雅黑" panose="020B0503020204020204" charset="-122"/>
                </a:rPr>
                <a:t>6</a:t>
              </a:r>
              <a:r>
                <a:rPr lang="zh-CN" altLang="en-US" sz="1500" dirty="0">
                  <a:solidFill>
                    <a:schemeClr val="bg1"/>
                  </a:solidFill>
                  <a:latin typeface="微软雅黑" panose="020B0503020204020204" charset="-122"/>
                  <a:ea typeface="微软雅黑" panose="020B0503020204020204" charset="-122"/>
                </a:rPr>
                <a:t>月</a:t>
              </a:r>
            </a:p>
          </p:txBody>
        </p:sp>
      </p:grpSp>
      <p:grpSp>
        <p:nvGrpSpPr>
          <p:cNvPr id="53" name="组合 52"/>
          <p:cNvGrpSpPr/>
          <p:nvPr/>
        </p:nvGrpSpPr>
        <p:grpSpPr>
          <a:xfrm>
            <a:off x="4181867" y="2336978"/>
            <a:ext cx="1412415" cy="876059"/>
            <a:chOff x="1853741" y="1952625"/>
            <a:chExt cx="1413335" cy="876262"/>
          </a:xfrm>
          <a:solidFill>
            <a:schemeClr val="bg1">
              <a:lumMod val="75000"/>
            </a:schemeClr>
          </a:solidFill>
        </p:grpSpPr>
        <p:sp>
          <p:nvSpPr>
            <p:cNvPr id="54" name="矩形 53"/>
            <p:cNvSpPr/>
            <p:nvPr/>
          </p:nvSpPr>
          <p:spPr>
            <a:xfrm>
              <a:off x="1853741" y="1952625"/>
              <a:ext cx="1413334" cy="8762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50000"/>
                    <a:lumOff val="50000"/>
                  </a:schemeClr>
                </a:solidFill>
              </a:endParaRPr>
            </a:p>
          </p:txBody>
        </p:sp>
        <p:sp>
          <p:nvSpPr>
            <p:cNvPr id="55" name="文本框 75"/>
            <p:cNvSpPr txBox="1"/>
            <p:nvPr/>
          </p:nvSpPr>
          <p:spPr>
            <a:xfrm>
              <a:off x="1853742" y="1997872"/>
              <a:ext cx="1413334" cy="64648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1600">
                  <a:solidFill>
                    <a:schemeClr val="tx1">
                      <a:lumMod val="85000"/>
                      <a:lumOff val="15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200" dirty="0">
                  <a:solidFill>
                    <a:schemeClr val="tx1">
                      <a:lumMod val="50000"/>
                      <a:lumOff val="50000"/>
                    </a:schemeClr>
                  </a:solidFill>
                </a:rPr>
                <a:t>       在这里添加你的文字，图片也可以，记得加满哦。</a:t>
              </a:r>
            </a:p>
          </p:txBody>
        </p:sp>
      </p:grpSp>
      <p:cxnSp>
        <p:nvCxnSpPr>
          <p:cNvPr id="56" name="肘形连接符 55"/>
          <p:cNvCxnSpPr>
            <a:stCxn id="58" idx="3"/>
            <a:endCxn id="61" idx="1"/>
          </p:cNvCxnSpPr>
          <p:nvPr/>
        </p:nvCxnSpPr>
        <p:spPr>
          <a:xfrm rot="5400000" flipH="1" flipV="1">
            <a:off x="6238530" y="3005697"/>
            <a:ext cx="752743" cy="29135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57" name="组合 56"/>
          <p:cNvGrpSpPr/>
          <p:nvPr/>
        </p:nvGrpSpPr>
        <p:grpSpPr>
          <a:xfrm>
            <a:off x="6177864" y="3527747"/>
            <a:ext cx="582717" cy="676236"/>
            <a:chOff x="1109756" y="3090803"/>
            <a:chExt cx="583096" cy="676392"/>
          </a:xfrm>
          <a:solidFill>
            <a:srgbClr val="005DA2"/>
          </a:solidFill>
        </p:grpSpPr>
        <p:sp>
          <p:nvSpPr>
            <p:cNvPr id="58" name="六边形 57"/>
            <p:cNvSpPr/>
            <p:nvPr/>
          </p:nvSpPr>
          <p:spPr>
            <a:xfrm rot="5400000">
              <a:off x="1063108" y="3137451"/>
              <a:ext cx="676392" cy="583096"/>
            </a:xfrm>
            <a:prstGeom prst="hexagon">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bg1"/>
                </a:solidFill>
              </a:endParaRPr>
            </a:p>
          </p:txBody>
        </p:sp>
        <p:sp>
          <p:nvSpPr>
            <p:cNvPr id="59" name="文本框 79"/>
            <p:cNvSpPr txBox="1"/>
            <p:nvPr/>
          </p:nvSpPr>
          <p:spPr>
            <a:xfrm>
              <a:off x="1115001" y="3267353"/>
              <a:ext cx="577851" cy="323240"/>
            </a:xfrm>
            <a:prstGeom prst="rect">
              <a:avLst/>
            </a:prstGeom>
            <a:noFill/>
          </p:spPr>
          <p:txBody>
            <a:bodyPr wrap="square" rtlCol="0">
              <a:spAutoFit/>
            </a:bodyPr>
            <a:lstStyle/>
            <a:p>
              <a:pPr algn="ctr"/>
              <a:r>
                <a:rPr lang="en-US" altLang="zh-CN" sz="1500" dirty="0">
                  <a:solidFill>
                    <a:schemeClr val="bg1"/>
                  </a:solidFill>
                  <a:latin typeface="微软雅黑" panose="020B0503020204020204" charset="-122"/>
                  <a:ea typeface="微软雅黑" panose="020B0503020204020204" charset="-122"/>
                </a:rPr>
                <a:t>8</a:t>
              </a:r>
              <a:r>
                <a:rPr lang="zh-CN" altLang="en-US" sz="1500" dirty="0">
                  <a:solidFill>
                    <a:schemeClr val="bg1"/>
                  </a:solidFill>
                  <a:latin typeface="微软雅黑" panose="020B0503020204020204" charset="-122"/>
                  <a:ea typeface="微软雅黑" panose="020B0503020204020204" charset="-122"/>
                </a:rPr>
                <a:t>月</a:t>
              </a:r>
            </a:p>
          </p:txBody>
        </p:sp>
      </p:grpSp>
      <p:grpSp>
        <p:nvGrpSpPr>
          <p:cNvPr id="60" name="组合 59"/>
          <p:cNvGrpSpPr/>
          <p:nvPr/>
        </p:nvGrpSpPr>
        <p:grpSpPr>
          <a:xfrm>
            <a:off x="6760581" y="2336978"/>
            <a:ext cx="1412415" cy="876059"/>
            <a:chOff x="1853741" y="1952625"/>
            <a:chExt cx="1413335" cy="876262"/>
          </a:xfrm>
          <a:solidFill>
            <a:schemeClr val="bg1">
              <a:lumMod val="75000"/>
            </a:schemeClr>
          </a:solidFill>
        </p:grpSpPr>
        <p:sp>
          <p:nvSpPr>
            <p:cNvPr id="61" name="矩形 60"/>
            <p:cNvSpPr/>
            <p:nvPr/>
          </p:nvSpPr>
          <p:spPr>
            <a:xfrm>
              <a:off x="1853741" y="1952625"/>
              <a:ext cx="1413334" cy="8762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50000"/>
                    <a:lumOff val="50000"/>
                  </a:schemeClr>
                </a:solidFill>
              </a:endParaRPr>
            </a:p>
          </p:txBody>
        </p:sp>
        <p:sp>
          <p:nvSpPr>
            <p:cNvPr id="62" name="文本框 82"/>
            <p:cNvSpPr txBox="1"/>
            <p:nvPr/>
          </p:nvSpPr>
          <p:spPr>
            <a:xfrm>
              <a:off x="1853742" y="1997872"/>
              <a:ext cx="1413334" cy="64648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1600">
                  <a:solidFill>
                    <a:schemeClr val="tx1">
                      <a:lumMod val="85000"/>
                      <a:lumOff val="15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200" dirty="0">
                  <a:solidFill>
                    <a:schemeClr val="tx1">
                      <a:lumMod val="50000"/>
                      <a:lumOff val="50000"/>
                    </a:schemeClr>
                  </a:solidFill>
                </a:rPr>
                <a:t>       在这里添加你的文字，图片也可以，记得加满哦。</a:t>
              </a:r>
            </a:p>
          </p:txBody>
        </p:sp>
      </p:grpSp>
      <p:cxnSp>
        <p:nvCxnSpPr>
          <p:cNvPr id="63" name="肘形连接符 62"/>
          <p:cNvCxnSpPr>
            <a:stCxn id="65" idx="3"/>
            <a:endCxn id="68" idx="1"/>
          </p:cNvCxnSpPr>
          <p:nvPr/>
        </p:nvCxnSpPr>
        <p:spPr>
          <a:xfrm rot="5400000" flipH="1" flipV="1">
            <a:off x="8817243" y="3005697"/>
            <a:ext cx="752743" cy="29135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64" name="组合 63"/>
          <p:cNvGrpSpPr/>
          <p:nvPr/>
        </p:nvGrpSpPr>
        <p:grpSpPr>
          <a:xfrm>
            <a:off x="8686602" y="3527747"/>
            <a:ext cx="719612" cy="676236"/>
            <a:chOff x="1039738" y="3090803"/>
            <a:chExt cx="720080" cy="676392"/>
          </a:xfrm>
          <a:solidFill>
            <a:srgbClr val="005DA2"/>
          </a:solidFill>
        </p:grpSpPr>
        <p:sp>
          <p:nvSpPr>
            <p:cNvPr id="65" name="六边形 64"/>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bg1"/>
                </a:solidFill>
              </a:endParaRPr>
            </a:p>
          </p:txBody>
        </p:sp>
        <p:sp>
          <p:nvSpPr>
            <p:cNvPr id="66" name="文本框 86"/>
            <p:cNvSpPr txBox="1"/>
            <p:nvPr/>
          </p:nvSpPr>
          <p:spPr>
            <a:xfrm>
              <a:off x="1039738" y="3267353"/>
              <a:ext cx="720080" cy="323240"/>
            </a:xfrm>
            <a:prstGeom prst="rect">
              <a:avLst/>
            </a:prstGeom>
            <a:noFill/>
          </p:spPr>
          <p:txBody>
            <a:bodyPr wrap="square" rtlCol="0">
              <a:spAutoFit/>
            </a:bodyPr>
            <a:lstStyle/>
            <a:p>
              <a:pPr algn="ctr"/>
              <a:r>
                <a:rPr lang="en-US" altLang="zh-CN" sz="1500" dirty="0">
                  <a:solidFill>
                    <a:schemeClr val="bg1"/>
                  </a:solidFill>
                  <a:latin typeface="微软雅黑" panose="020B0503020204020204" charset="-122"/>
                  <a:ea typeface="微软雅黑" panose="020B0503020204020204" charset="-122"/>
                </a:rPr>
                <a:t>10</a:t>
              </a:r>
              <a:r>
                <a:rPr lang="zh-CN" altLang="en-US" sz="1500" dirty="0">
                  <a:solidFill>
                    <a:schemeClr val="bg1"/>
                  </a:solidFill>
                  <a:latin typeface="微软雅黑" panose="020B0503020204020204" charset="-122"/>
                  <a:ea typeface="微软雅黑" panose="020B0503020204020204" charset="-122"/>
                </a:rPr>
                <a:t>月</a:t>
              </a:r>
            </a:p>
          </p:txBody>
        </p:sp>
      </p:grpSp>
      <p:grpSp>
        <p:nvGrpSpPr>
          <p:cNvPr id="67" name="组合 66"/>
          <p:cNvGrpSpPr/>
          <p:nvPr/>
        </p:nvGrpSpPr>
        <p:grpSpPr>
          <a:xfrm>
            <a:off x="9339295" y="2336978"/>
            <a:ext cx="1412415" cy="876059"/>
            <a:chOff x="1853741" y="1952625"/>
            <a:chExt cx="1413335" cy="876262"/>
          </a:xfrm>
          <a:solidFill>
            <a:schemeClr val="bg1">
              <a:lumMod val="75000"/>
            </a:schemeClr>
          </a:solidFill>
        </p:grpSpPr>
        <p:sp>
          <p:nvSpPr>
            <p:cNvPr id="68" name="矩形 67"/>
            <p:cNvSpPr/>
            <p:nvPr/>
          </p:nvSpPr>
          <p:spPr>
            <a:xfrm>
              <a:off x="1853741" y="1952625"/>
              <a:ext cx="1413334" cy="8762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50000"/>
                    <a:lumOff val="50000"/>
                  </a:schemeClr>
                </a:solidFill>
              </a:endParaRPr>
            </a:p>
          </p:txBody>
        </p:sp>
        <p:sp>
          <p:nvSpPr>
            <p:cNvPr id="69" name="文本框 89"/>
            <p:cNvSpPr txBox="1"/>
            <p:nvPr/>
          </p:nvSpPr>
          <p:spPr>
            <a:xfrm>
              <a:off x="1853742" y="1997872"/>
              <a:ext cx="1413334" cy="64648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1600">
                  <a:solidFill>
                    <a:schemeClr val="tx1">
                      <a:lumMod val="85000"/>
                      <a:lumOff val="15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200" dirty="0">
                  <a:solidFill>
                    <a:schemeClr val="tx1">
                      <a:lumMod val="50000"/>
                      <a:lumOff val="50000"/>
                    </a:schemeClr>
                  </a:solidFill>
                </a:rPr>
                <a:t>       在这里添加你的文字，图片也可以，记得加满哦。</a:t>
              </a:r>
            </a:p>
          </p:txBody>
        </p:sp>
      </p:grpSp>
      <p:cxnSp>
        <p:nvCxnSpPr>
          <p:cNvPr id="70" name="肘形连接符 69"/>
          <p:cNvCxnSpPr>
            <a:stCxn id="72" idx="0"/>
            <a:endCxn id="75" idx="1"/>
          </p:cNvCxnSpPr>
          <p:nvPr/>
        </p:nvCxnSpPr>
        <p:spPr>
          <a:xfrm rot="16200000" flipH="1">
            <a:off x="2345724" y="4459410"/>
            <a:ext cx="802212" cy="29135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71" name="组合 70"/>
          <p:cNvGrpSpPr/>
          <p:nvPr/>
        </p:nvGrpSpPr>
        <p:grpSpPr>
          <a:xfrm>
            <a:off x="2309793" y="3527747"/>
            <a:ext cx="582717" cy="676236"/>
            <a:chOff x="1109756" y="3090803"/>
            <a:chExt cx="583096" cy="676392"/>
          </a:xfrm>
          <a:solidFill>
            <a:srgbClr val="005DA2"/>
          </a:solidFill>
        </p:grpSpPr>
        <p:sp>
          <p:nvSpPr>
            <p:cNvPr id="72" name="六边形 71"/>
            <p:cNvSpPr/>
            <p:nvPr/>
          </p:nvSpPr>
          <p:spPr>
            <a:xfrm rot="5400000">
              <a:off x="1063108" y="3137451"/>
              <a:ext cx="676392" cy="583096"/>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bg1"/>
                </a:solidFill>
              </a:endParaRPr>
            </a:p>
          </p:txBody>
        </p:sp>
        <p:sp>
          <p:nvSpPr>
            <p:cNvPr id="73" name="文本框 93"/>
            <p:cNvSpPr txBox="1"/>
            <p:nvPr/>
          </p:nvSpPr>
          <p:spPr>
            <a:xfrm>
              <a:off x="1115001" y="3267353"/>
              <a:ext cx="577851" cy="323240"/>
            </a:xfrm>
            <a:prstGeom prst="rect">
              <a:avLst/>
            </a:prstGeom>
            <a:noFill/>
          </p:spPr>
          <p:txBody>
            <a:bodyPr wrap="square" rtlCol="0">
              <a:spAutoFit/>
            </a:bodyPr>
            <a:lstStyle/>
            <a:p>
              <a:pPr algn="ctr"/>
              <a:r>
                <a:rPr lang="en-US" altLang="zh-CN" sz="1500" dirty="0">
                  <a:solidFill>
                    <a:schemeClr val="bg1"/>
                  </a:solidFill>
                  <a:latin typeface="微软雅黑" panose="020B0503020204020204" charset="-122"/>
                  <a:ea typeface="微软雅黑" panose="020B0503020204020204" charset="-122"/>
                </a:rPr>
                <a:t>5</a:t>
              </a:r>
              <a:r>
                <a:rPr lang="zh-CN" altLang="en-US" sz="1500" dirty="0">
                  <a:solidFill>
                    <a:schemeClr val="bg1"/>
                  </a:solidFill>
                  <a:latin typeface="微软雅黑" panose="020B0503020204020204" charset="-122"/>
                  <a:ea typeface="微软雅黑" panose="020B0503020204020204" charset="-122"/>
                </a:rPr>
                <a:t>月</a:t>
              </a:r>
            </a:p>
          </p:txBody>
        </p:sp>
      </p:grpSp>
      <p:grpSp>
        <p:nvGrpSpPr>
          <p:cNvPr id="74" name="组合 73"/>
          <p:cNvGrpSpPr/>
          <p:nvPr/>
        </p:nvGrpSpPr>
        <p:grpSpPr>
          <a:xfrm>
            <a:off x="2892511" y="4568168"/>
            <a:ext cx="1412415" cy="876059"/>
            <a:chOff x="1853741" y="1952625"/>
            <a:chExt cx="1413335" cy="876262"/>
          </a:xfrm>
          <a:solidFill>
            <a:schemeClr val="bg1">
              <a:lumMod val="75000"/>
            </a:schemeClr>
          </a:solidFill>
        </p:grpSpPr>
        <p:sp>
          <p:nvSpPr>
            <p:cNvPr id="75" name="矩形 74"/>
            <p:cNvSpPr/>
            <p:nvPr/>
          </p:nvSpPr>
          <p:spPr>
            <a:xfrm>
              <a:off x="1853741" y="1952625"/>
              <a:ext cx="1413334" cy="8762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50000"/>
                    <a:lumOff val="50000"/>
                  </a:schemeClr>
                </a:solidFill>
              </a:endParaRPr>
            </a:p>
          </p:txBody>
        </p:sp>
        <p:sp>
          <p:nvSpPr>
            <p:cNvPr id="76" name="文本框 96"/>
            <p:cNvSpPr txBox="1"/>
            <p:nvPr/>
          </p:nvSpPr>
          <p:spPr>
            <a:xfrm>
              <a:off x="1853742" y="1997872"/>
              <a:ext cx="1413334" cy="64648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1600">
                  <a:solidFill>
                    <a:schemeClr val="tx1">
                      <a:lumMod val="85000"/>
                      <a:lumOff val="15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200" dirty="0">
                  <a:solidFill>
                    <a:schemeClr val="tx1">
                      <a:lumMod val="50000"/>
                      <a:lumOff val="50000"/>
                    </a:schemeClr>
                  </a:solidFill>
                </a:rPr>
                <a:t>       在这里添加你的文字，图片也可以，记得加满哦。</a:t>
              </a:r>
            </a:p>
          </p:txBody>
        </p:sp>
      </p:grpSp>
      <p:cxnSp>
        <p:nvCxnSpPr>
          <p:cNvPr id="77" name="肘形连接符 76"/>
          <p:cNvCxnSpPr>
            <a:stCxn id="79" idx="0"/>
            <a:endCxn id="82" idx="1"/>
          </p:cNvCxnSpPr>
          <p:nvPr/>
        </p:nvCxnSpPr>
        <p:spPr>
          <a:xfrm rot="16200000" flipH="1">
            <a:off x="4924436" y="4459410"/>
            <a:ext cx="802212" cy="29135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78" name="组合 77"/>
          <p:cNvGrpSpPr/>
          <p:nvPr/>
        </p:nvGrpSpPr>
        <p:grpSpPr>
          <a:xfrm>
            <a:off x="4888506" y="3527747"/>
            <a:ext cx="582717" cy="676236"/>
            <a:chOff x="1109756" y="3090803"/>
            <a:chExt cx="583096" cy="676392"/>
          </a:xfrm>
          <a:solidFill>
            <a:srgbClr val="005DA2"/>
          </a:solidFill>
        </p:grpSpPr>
        <p:sp>
          <p:nvSpPr>
            <p:cNvPr id="79" name="六边形 78"/>
            <p:cNvSpPr/>
            <p:nvPr/>
          </p:nvSpPr>
          <p:spPr>
            <a:xfrm rot="5400000">
              <a:off x="1063108" y="3137451"/>
              <a:ext cx="676392" cy="583096"/>
            </a:xfrm>
            <a:prstGeom prst="hexag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bg1"/>
                </a:solidFill>
              </a:endParaRPr>
            </a:p>
          </p:txBody>
        </p:sp>
        <p:sp>
          <p:nvSpPr>
            <p:cNvPr id="80" name="文本框 101"/>
            <p:cNvSpPr txBox="1"/>
            <p:nvPr/>
          </p:nvSpPr>
          <p:spPr>
            <a:xfrm>
              <a:off x="1115001" y="3267353"/>
              <a:ext cx="577851" cy="323240"/>
            </a:xfrm>
            <a:prstGeom prst="rect">
              <a:avLst/>
            </a:prstGeom>
            <a:noFill/>
          </p:spPr>
          <p:txBody>
            <a:bodyPr wrap="square" rtlCol="0">
              <a:spAutoFit/>
            </a:bodyPr>
            <a:lstStyle/>
            <a:p>
              <a:pPr algn="ctr"/>
              <a:r>
                <a:rPr lang="en-US" altLang="zh-CN" sz="1500" dirty="0">
                  <a:solidFill>
                    <a:schemeClr val="bg1"/>
                  </a:solidFill>
                  <a:latin typeface="微软雅黑" panose="020B0503020204020204" charset="-122"/>
                  <a:ea typeface="微软雅黑" panose="020B0503020204020204" charset="-122"/>
                </a:rPr>
                <a:t>7</a:t>
              </a:r>
              <a:r>
                <a:rPr lang="zh-CN" altLang="en-US" sz="1500" dirty="0">
                  <a:solidFill>
                    <a:schemeClr val="bg1"/>
                  </a:solidFill>
                  <a:latin typeface="微软雅黑" panose="020B0503020204020204" charset="-122"/>
                  <a:ea typeface="微软雅黑" panose="020B0503020204020204" charset="-122"/>
                </a:rPr>
                <a:t>月</a:t>
              </a:r>
            </a:p>
          </p:txBody>
        </p:sp>
      </p:grpSp>
      <p:grpSp>
        <p:nvGrpSpPr>
          <p:cNvPr id="81" name="组合 80"/>
          <p:cNvGrpSpPr/>
          <p:nvPr/>
        </p:nvGrpSpPr>
        <p:grpSpPr>
          <a:xfrm>
            <a:off x="5471225" y="4568168"/>
            <a:ext cx="1412415" cy="876059"/>
            <a:chOff x="1853741" y="1952625"/>
            <a:chExt cx="1413335" cy="876262"/>
          </a:xfrm>
          <a:solidFill>
            <a:schemeClr val="bg1">
              <a:lumMod val="75000"/>
            </a:schemeClr>
          </a:solidFill>
        </p:grpSpPr>
        <p:sp>
          <p:nvSpPr>
            <p:cNvPr id="82" name="矩形 81"/>
            <p:cNvSpPr/>
            <p:nvPr/>
          </p:nvSpPr>
          <p:spPr>
            <a:xfrm>
              <a:off x="1853741" y="1952625"/>
              <a:ext cx="1413334" cy="8762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50000"/>
                    <a:lumOff val="50000"/>
                  </a:schemeClr>
                </a:solidFill>
              </a:endParaRPr>
            </a:p>
          </p:txBody>
        </p:sp>
        <p:sp>
          <p:nvSpPr>
            <p:cNvPr id="83" name="文本框 104"/>
            <p:cNvSpPr txBox="1"/>
            <p:nvPr/>
          </p:nvSpPr>
          <p:spPr>
            <a:xfrm>
              <a:off x="1853742" y="1997872"/>
              <a:ext cx="1413334" cy="64648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1600">
                  <a:solidFill>
                    <a:schemeClr val="tx1">
                      <a:lumMod val="85000"/>
                      <a:lumOff val="15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200" dirty="0">
                  <a:solidFill>
                    <a:schemeClr val="tx1">
                      <a:lumMod val="50000"/>
                      <a:lumOff val="50000"/>
                    </a:schemeClr>
                  </a:solidFill>
                </a:rPr>
                <a:t>       在这里添加你的文字，图片也可以，记得加满哦。</a:t>
              </a:r>
            </a:p>
          </p:txBody>
        </p:sp>
      </p:grpSp>
      <p:cxnSp>
        <p:nvCxnSpPr>
          <p:cNvPr id="84" name="肘形连接符 83"/>
          <p:cNvCxnSpPr>
            <a:stCxn id="86" idx="0"/>
            <a:endCxn id="89" idx="1"/>
          </p:cNvCxnSpPr>
          <p:nvPr/>
        </p:nvCxnSpPr>
        <p:spPr>
          <a:xfrm rot="16200000" flipH="1">
            <a:off x="7503150" y="4459410"/>
            <a:ext cx="802212" cy="29135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85" name="组合 84"/>
          <p:cNvGrpSpPr/>
          <p:nvPr/>
        </p:nvGrpSpPr>
        <p:grpSpPr>
          <a:xfrm>
            <a:off x="7467220" y="3527747"/>
            <a:ext cx="582717" cy="676236"/>
            <a:chOff x="1109756" y="3090803"/>
            <a:chExt cx="583096" cy="676392"/>
          </a:xfrm>
          <a:solidFill>
            <a:srgbClr val="005DA2"/>
          </a:solidFill>
        </p:grpSpPr>
        <p:sp>
          <p:nvSpPr>
            <p:cNvPr id="86" name="六边形 85"/>
            <p:cNvSpPr/>
            <p:nvPr/>
          </p:nvSpPr>
          <p:spPr>
            <a:xfrm rot="5400000">
              <a:off x="1063108" y="3137451"/>
              <a:ext cx="676392" cy="583096"/>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bg1"/>
                </a:solidFill>
              </a:endParaRPr>
            </a:p>
          </p:txBody>
        </p:sp>
        <p:sp>
          <p:nvSpPr>
            <p:cNvPr id="87" name="文本框 108"/>
            <p:cNvSpPr txBox="1"/>
            <p:nvPr/>
          </p:nvSpPr>
          <p:spPr>
            <a:xfrm>
              <a:off x="1115001" y="3267353"/>
              <a:ext cx="577851" cy="323240"/>
            </a:xfrm>
            <a:prstGeom prst="rect">
              <a:avLst/>
            </a:prstGeom>
            <a:noFill/>
          </p:spPr>
          <p:txBody>
            <a:bodyPr wrap="square" rtlCol="0">
              <a:spAutoFit/>
            </a:bodyPr>
            <a:lstStyle/>
            <a:p>
              <a:pPr algn="ctr"/>
              <a:r>
                <a:rPr lang="en-US" altLang="zh-CN" sz="1500" dirty="0">
                  <a:solidFill>
                    <a:schemeClr val="bg1"/>
                  </a:solidFill>
                  <a:latin typeface="微软雅黑" panose="020B0503020204020204" charset="-122"/>
                  <a:ea typeface="微软雅黑" panose="020B0503020204020204" charset="-122"/>
                </a:rPr>
                <a:t>9</a:t>
              </a:r>
              <a:r>
                <a:rPr lang="zh-CN" altLang="en-US" sz="1500" dirty="0">
                  <a:solidFill>
                    <a:schemeClr val="bg1"/>
                  </a:solidFill>
                  <a:latin typeface="微软雅黑" panose="020B0503020204020204" charset="-122"/>
                  <a:ea typeface="微软雅黑" panose="020B0503020204020204" charset="-122"/>
                </a:rPr>
                <a:t>月</a:t>
              </a:r>
            </a:p>
          </p:txBody>
        </p:sp>
      </p:grpSp>
      <p:grpSp>
        <p:nvGrpSpPr>
          <p:cNvPr id="88" name="组合 87"/>
          <p:cNvGrpSpPr/>
          <p:nvPr/>
        </p:nvGrpSpPr>
        <p:grpSpPr>
          <a:xfrm>
            <a:off x="8049937" y="4568168"/>
            <a:ext cx="1412415" cy="876059"/>
            <a:chOff x="1853741" y="1952625"/>
            <a:chExt cx="1413335" cy="876262"/>
          </a:xfrm>
          <a:solidFill>
            <a:schemeClr val="bg1">
              <a:lumMod val="75000"/>
            </a:schemeClr>
          </a:solidFill>
        </p:grpSpPr>
        <p:sp>
          <p:nvSpPr>
            <p:cNvPr id="89" name="矩形 88"/>
            <p:cNvSpPr/>
            <p:nvPr/>
          </p:nvSpPr>
          <p:spPr>
            <a:xfrm>
              <a:off x="1853741" y="1952625"/>
              <a:ext cx="1413334" cy="8762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50000"/>
                    <a:lumOff val="50000"/>
                  </a:schemeClr>
                </a:solidFill>
              </a:endParaRPr>
            </a:p>
          </p:txBody>
        </p:sp>
        <p:sp>
          <p:nvSpPr>
            <p:cNvPr id="90" name="文本框 111"/>
            <p:cNvSpPr txBox="1"/>
            <p:nvPr/>
          </p:nvSpPr>
          <p:spPr>
            <a:xfrm>
              <a:off x="1853742" y="1997872"/>
              <a:ext cx="1413334" cy="64648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1600">
                  <a:solidFill>
                    <a:schemeClr val="tx1">
                      <a:lumMod val="85000"/>
                      <a:lumOff val="15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200" dirty="0">
                  <a:solidFill>
                    <a:schemeClr val="tx1">
                      <a:lumMod val="50000"/>
                      <a:lumOff val="50000"/>
                    </a:schemeClr>
                  </a:solidFill>
                </a:rPr>
                <a:t>       在这里添加你的文字，图片也可以，记得加满哦。</a:t>
              </a:r>
            </a:p>
          </p:txBody>
        </p:sp>
      </p:grpSp>
      <p:grpSp>
        <p:nvGrpSpPr>
          <p:cNvPr id="91" name="组合 90"/>
          <p:cNvGrpSpPr/>
          <p:nvPr/>
        </p:nvGrpSpPr>
        <p:grpSpPr>
          <a:xfrm>
            <a:off x="9981903" y="3527747"/>
            <a:ext cx="681718" cy="676236"/>
            <a:chOff x="1045689" y="3090803"/>
            <a:chExt cx="682162" cy="676392"/>
          </a:xfrm>
          <a:solidFill>
            <a:srgbClr val="005DA2"/>
          </a:solidFill>
        </p:grpSpPr>
        <p:sp>
          <p:nvSpPr>
            <p:cNvPr id="92" name="六边形 91"/>
            <p:cNvSpPr/>
            <p:nvPr/>
          </p:nvSpPr>
          <p:spPr>
            <a:xfrm rot="5400000">
              <a:off x="1063108" y="3137451"/>
              <a:ext cx="676392" cy="583096"/>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bg1"/>
                </a:solidFill>
              </a:endParaRPr>
            </a:p>
          </p:txBody>
        </p:sp>
        <p:sp>
          <p:nvSpPr>
            <p:cNvPr id="93" name="文本框 114"/>
            <p:cNvSpPr txBox="1"/>
            <p:nvPr/>
          </p:nvSpPr>
          <p:spPr>
            <a:xfrm>
              <a:off x="1045689" y="3267353"/>
              <a:ext cx="682162" cy="323240"/>
            </a:xfrm>
            <a:prstGeom prst="rect">
              <a:avLst/>
            </a:prstGeom>
            <a:noFill/>
          </p:spPr>
          <p:txBody>
            <a:bodyPr wrap="square" rtlCol="0">
              <a:spAutoFit/>
            </a:bodyPr>
            <a:lstStyle/>
            <a:p>
              <a:pPr algn="ctr"/>
              <a:r>
                <a:rPr lang="en-US" altLang="zh-CN" sz="1500" dirty="0">
                  <a:solidFill>
                    <a:schemeClr val="bg1"/>
                  </a:solidFill>
                  <a:latin typeface="微软雅黑" panose="020B0503020204020204" charset="-122"/>
                  <a:ea typeface="微软雅黑" panose="020B0503020204020204" charset="-122"/>
                </a:rPr>
                <a:t>11</a:t>
              </a:r>
              <a:r>
                <a:rPr lang="zh-CN" altLang="en-US" sz="1500" dirty="0">
                  <a:solidFill>
                    <a:schemeClr val="bg1"/>
                  </a:solidFill>
                  <a:latin typeface="微软雅黑" panose="020B0503020204020204" charset="-122"/>
                  <a:ea typeface="微软雅黑" panose="020B0503020204020204" charset="-122"/>
                </a:rPr>
                <a:t>月</a:t>
              </a:r>
            </a:p>
          </p:txBody>
        </p:sp>
      </p:grpSp>
      <p:sp>
        <p:nvSpPr>
          <p:cNvPr id="96" name="矩形 95"/>
          <p:cNvSpPr/>
          <p:nvPr/>
        </p:nvSpPr>
        <p:spPr>
          <a:xfrm>
            <a:off x="4153053" y="1124746"/>
            <a:ext cx="3839901" cy="46355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51" tIns="45725" rIns="91451" bIns="45725" rtlCol="0" anchor="ctr"/>
          <a:lstStyle/>
          <a:p>
            <a:pPr algn="ctr"/>
            <a:r>
              <a:rPr lang="zh-CN" altLang="en-US" dirty="0">
                <a:latin typeface="微软雅黑" panose="020B0503020204020204" charset="-122"/>
                <a:ea typeface="微软雅黑" panose="020B0503020204020204" charset="-122"/>
              </a:rPr>
              <a:t>点击添加小标题</a:t>
            </a:r>
          </a:p>
        </p:txBody>
      </p:sp>
      <p:sp>
        <p:nvSpPr>
          <p:cNvPr id="3" name="标题 2"/>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96"/>
                                        </p:tgtEl>
                                        <p:attrNameLst>
                                          <p:attrName>style.visibility</p:attrName>
                                        </p:attrNameLst>
                                      </p:cBhvr>
                                      <p:to>
                                        <p:strVal val="visible"/>
                                      </p:to>
                                    </p:set>
                                    <p:animEffect transition="in" filter="barn(outVertical)">
                                      <p:cBhvr>
                                        <p:cTn id="7" dur="500"/>
                                        <p:tgtEl>
                                          <p:spTgt spid="9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wipe(left)">
                                      <p:cBhvr>
                                        <p:cTn id="11" dur="500"/>
                                        <p:tgtEl>
                                          <p:spTgt spid="3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3"/>
                                        </p:tgtEl>
                                        <p:attrNameLst>
                                          <p:attrName>style.visibility</p:attrName>
                                        </p:attrNameLst>
                                      </p:cBhvr>
                                      <p:to>
                                        <p:strVal val="visible"/>
                                      </p:to>
                                    </p:set>
                                    <p:animEffect transition="in" filter="fade">
                                      <p:cBhvr>
                                        <p:cTn id="15" dur="500"/>
                                        <p:tgtEl>
                                          <p:spTgt spid="43"/>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wipe(down)">
                                      <p:cBhvr>
                                        <p:cTn id="19" dur="500"/>
                                        <p:tgtEl>
                                          <p:spTgt spid="42"/>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46"/>
                                        </p:tgtEl>
                                        <p:attrNameLst>
                                          <p:attrName>style.visibility</p:attrName>
                                        </p:attrNameLst>
                                      </p:cBhvr>
                                      <p:to>
                                        <p:strVal val="visible"/>
                                      </p:to>
                                    </p:set>
                                    <p:animEffect transition="in" filter="wipe(left)">
                                      <p:cBhvr>
                                        <p:cTn id="23" dur="500"/>
                                        <p:tgtEl>
                                          <p:spTgt spid="46"/>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71"/>
                                        </p:tgtEl>
                                        <p:attrNameLst>
                                          <p:attrName>style.visibility</p:attrName>
                                        </p:attrNameLst>
                                      </p:cBhvr>
                                      <p:to>
                                        <p:strVal val="visible"/>
                                      </p:to>
                                    </p:set>
                                    <p:animEffect transition="in" filter="fade">
                                      <p:cBhvr>
                                        <p:cTn id="27" dur="500"/>
                                        <p:tgtEl>
                                          <p:spTgt spid="71"/>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70"/>
                                        </p:tgtEl>
                                        <p:attrNameLst>
                                          <p:attrName>style.visibility</p:attrName>
                                        </p:attrNameLst>
                                      </p:cBhvr>
                                      <p:to>
                                        <p:strVal val="visible"/>
                                      </p:to>
                                    </p:set>
                                    <p:animEffect transition="in" filter="wipe(up)">
                                      <p:cBhvr>
                                        <p:cTn id="31" dur="500"/>
                                        <p:tgtEl>
                                          <p:spTgt spid="70"/>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74"/>
                                        </p:tgtEl>
                                        <p:attrNameLst>
                                          <p:attrName>style.visibility</p:attrName>
                                        </p:attrNameLst>
                                      </p:cBhvr>
                                      <p:to>
                                        <p:strVal val="visible"/>
                                      </p:to>
                                    </p:set>
                                    <p:animEffect transition="in" filter="wipe(left)">
                                      <p:cBhvr>
                                        <p:cTn id="35" dur="500"/>
                                        <p:tgtEl>
                                          <p:spTgt spid="74"/>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50"/>
                                        </p:tgtEl>
                                        <p:attrNameLst>
                                          <p:attrName>style.visibility</p:attrName>
                                        </p:attrNameLst>
                                      </p:cBhvr>
                                      <p:to>
                                        <p:strVal val="visible"/>
                                      </p:to>
                                    </p:set>
                                    <p:animEffect transition="in" filter="fade">
                                      <p:cBhvr>
                                        <p:cTn id="39" dur="500"/>
                                        <p:tgtEl>
                                          <p:spTgt spid="50"/>
                                        </p:tgtEl>
                                      </p:cBhvr>
                                    </p:animEffect>
                                  </p:childTnLst>
                                </p:cTn>
                              </p:par>
                            </p:childTnLst>
                          </p:cTn>
                        </p:par>
                        <p:par>
                          <p:cTn id="40" fill="hold">
                            <p:stCondLst>
                              <p:cond delay="4500"/>
                            </p:stCondLst>
                            <p:childTnLst>
                              <p:par>
                                <p:cTn id="41" presetID="22" presetClass="entr" presetSubtype="4" fill="hold" nodeType="afterEffect">
                                  <p:stCondLst>
                                    <p:cond delay="0"/>
                                  </p:stCondLst>
                                  <p:childTnLst>
                                    <p:set>
                                      <p:cBhvr>
                                        <p:cTn id="42" dur="1" fill="hold">
                                          <p:stCondLst>
                                            <p:cond delay="0"/>
                                          </p:stCondLst>
                                        </p:cTn>
                                        <p:tgtEl>
                                          <p:spTgt spid="49"/>
                                        </p:tgtEl>
                                        <p:attrNameLst>
                                          <p:attrName>style.visibility</p:attrName>
                                        </p:attrNameLst>
                                      </p:cBhvr>
                                      <p:to>
                                        <p:strVal val="visible"/>
                                      </p:to>
                                    </p:set>
                                    <p:animEffect transition="in" filter="wipe(down)">
                                      <p:cBhvr>
                                        <p:cTn id="43" dur="500"/>
                                        <p:tgtEl>
                                          <p:spTgt spid="49"/>
                                        </p:tgtEl>
                                      </p:cBhvr>
                                    </p:animEffect>
                                  </p:childTnLst>
                                </p:cTn>
                              </p:par>
                            </p:childTnLst>
                          </p:cTn>
                        </p:par>
                        <p:par>
                          <p:cTn id="44" fill="hold">
                            <p:stCondLst>
                              <p:cond delay="5000"/>
                            </p:stCondLst>
                            <p:childTnLst>
                              <p:par>
                                <p:cTn id="45" presetID="22" presetClass="entr" presetSubtype="8" fill="hold" nodeType="afterEffect">
                                  <p:stCondLst>
                                    <p:cond delay="0"/>
                                  </p:stCondLst>
                                  <p:childTnLst>
                                    <p:set>
                                      <p:cBhvr>
                                        <p:cTn id="46" dur="1" fill="hold">
                                          <p:stCondLst>
                                            <p:cond delay="0"/>
                                          </p:stCondLst>
                                        </p:cTn>
                                        <p:tgtEl>
                                          <p:spTgt spid="53"/>
                                        </p:tgtEl>
                                        <p:attrNameLst>
                                          <p:attrName>style.visibility</p:attrName>
                                        </p:attrNameLst>
                                      </p:cBhvr>
                                      <p:to>
                                        <p:strVal val="visible"/>
                                      </p:to>
                                    </p:set>
                                    <p:animEffect transition="in" filter="wipe(left)">
                                      <p:cBhvr>
                                        <p:cTn id="47" dur="500"/>
                                        <p:tgtEl>
                                          <p:spTgt spid="53"/>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78"/>
                                        </p:tgtEl>
                                        <p:attrNameLst>
                                          <p:attrName>style.visibility</p:attrName>
                                        </p:attrNameLst>
                                      </p:cBhvr>
                                      <p:to>
                                        <p:strVal val="visible"/>
                                      </p:to>
                                    </p:set>
                                    <p:animEffect transition="in" filter="fade">
                                      <p:cBhvr>
                                        <p:cTn id="51" dur="500"/>
                                        <p:tgtEl>
                                          <p:spTgt spid="78"/>
                                        </p:tgtEl>
                                      </p:cBhvr>
                                    </p:animEffect>
                                  </p:childTnLst>
                                </p:cTn>
                              </p:par>
                            </p:childTnLst>
                          </p:cTn>
                        </p:par>
                        <p:par>
                          <p:cTn id="52" fill="hold">
                            <p:stCondLst>
                              <p:cond delay="6000"/>
                            </p:stCondLst>
                            <p:childTnLst>
                              <p:par>
                                <p:cTn id="53" presetID="22" presetClass="entr" presetSubtype="1" fill="hold" nodeType="afterEffect">
                                  <p:stCondLst>
                                    <p:cond delay="0"/>
                                  </p:stCondLst>
                                  <p:childTnLst>
                                    <p:set>
                                      <p:cBhvr>
                                        <p:cTn id="54" dur="1" fill="hold">
                                          <p:stCondLst>
                                            <p:cond delay="0"/>
                                          </p:stCondLst>
                                        </p:cTn>
                                        <p:tgtEl>
                                          <p:spTgt spid="77"/>
                                        </p:tgtEl>
                                        <p:attrNameLst>
                                          <p:attrName>style.visibility</p:attrName>
                                        </p:attrNameLst>
                                      </p:cBhvr>
                                      <p:to>
                                        <p:strVal val="visible"/>
                                      </p:to>
                                    </p:set>
                                    <p:animEffect transition="in" filter="wipe(up)">
                                      <p:cBhvr>
                                        <p:cTn id="55" dur="500"/>
                                        <p:tgtEl>
                                          <p:spTgt spid="77"/>
                                        </p:tgtEl>
                                      </p:cBhvr>
                                    </p:animEffect>
                                  </p:childTnLst>
                                </p:cTn>
                              </p:par>
                            </p:childTnLst>
                          </p:cTn>
                        </p:par>
                        <p:par>
                          <p:cTn id="56" fill="hold">
                            <p:stCondLst>
                              <p:cond delay="6500"/>
                            </p:stCondLst>
                            <p:childTnLst>
                              <p:par>
                                <p:cTn id="57" presetID="22" presetClass="entr" presetSubtype="8" fill="hold" nodeType="afterEffect">
                                  <p:stCondLst>
                                    <p:cond delay="0"/>
                                  </p:stCondLst>
                                  <p:childTnLst>
                                    <p:set>
                                      <p:cBhvr>
                                        <p:cTn id="58" dur="1" fill="hold">
                                          <p:stCondLst>
                                            <p:cond delay="0"/>
                                          </p:stCondLst>
                                        </p:cTn>
                                        <p:tgtEl>
                                          <p:spTgt spid="81"/>
                                        </p:tgtEl>
                                        <p:attrNameLst>
                                          <p:attrName>style.visibility</p:attrName>
                                        </p:attrNameLst>
                                      </p:cBhvr>
                                      <p:to>
                                        <p:strVal val="visible"/>
                                      </p:to>
                                    </p:set>
                                    <p:animEffect transition="in" filter="wipe(left)">
                                      <p:cBhvr>
                                        <p:cTn id="59" dur="500"/>
                                        <p:tgtEl>
                                          <p:spTgt spid="81"/>
                                        </p:tgtEl>
                                      </p:cBhvr>
                                    </p:animEffect>
                                  </p:childTnLst>
                                </p:cTn>
                              </p:par>
                            </p:childTnLst>
                          </p:cTn>
                        </p:par>
                        <p:par>
                          <p:cTn id="60" fill="hold">
                            <p:stCondLst>
                              <p:cond delay="7000"/>
                            </p:stCondLst>
                            <p:childTnLst>
                              <p:par>
                                <p:cTn id="61" presetID="10" presetClass="entr" presetSubtype="0" fill="hold" nodeType="afterEffect">
                                  <p:stCondLst>
                                    <p:cond delay="0"/>
                                  </p:stCondLst>
                                  <p:childTnLst>
                                    <p:set>
                                      <p:cBhvr>
                                        <p:cTn id="62" dur="1" fill="hold">
                                          <p:stCondLst>
                                            <p:cond delay="0"/>
                                          </p:stCondLst>
                                        </p:cTn>
                                        <p:tgtEl>
                                          <p:spTgt spid="57"/>
                                        </p:tgtEl>
                                        <p:attrNameLst>
                                          <p:attrName>style.visibility</p:attrName>
                                        </p:attrNameLst>
                                      </p:cBhvr>
                                      <p:to>
                                        <p:strVal val="visible"/>
                                      </p:to>
                                    </p:set>
                                    <p:animEffect transition="in" filter="fade">
                                      <p:cBhvr>
                                        <p:cTn id="63" dur="500"/>
                                        <p:tgtEl>
                                          <p:spTgt spid="57"/>
                                        </p:tgtEl>
                                      </p:cBhvr>
                                    </p:animEffect>
                                  </p:childTnLst>
                                </p:cTn>
                              </p:par>
                            </p:childTnLst>
                          </p:cTn>
                        </p:par>
                        <p:par>
                          <p:cTn id="64" fill="hold">
                            <p:stCondLst>
                              <p:cond delay="7500"/>
                            </p:stCondLst>
                            <p:childTnLst>
                              <p:par>
                                <p:cTn id="65" presetID="22" presetClass="entr" presetSubtype="4" fill="hold" nodeType="afterEffect">
                                  <p:stCondLst>
                                    <p:cond delay="0"/>
                                  </p:stCondLst>
                                  <p:childTnLst>
                                    <p:set>
                                      <p:cBhvr>
                                        <p:cTn id="66" dur="1" fill="hold">
                                          <p:stCondLst>
                                            <p:cond delay="0"/>
                                          </p:stCondLst>
                                        </p:cTn>
                                        <p:tgtEl>
                                          <p:spTgt spid="56"/>
                                        </p:tgtEl>
                                        <p:attrNameLst>
                                          <p:attrName>style.visibility</p:attrName>
                                        </p:attrNameLst>
                                      </p:cBhvr>
                                      <p:to>
                                        <p:strVal val="visible"/>
                                      </p:to>
                                    </p:set>
                                    <p:animEffect transition="in" filter="wipe(down)">
                                      <p:cBhvr>
                                        <p:cTn id="67" dur="500"/>
                                        <p:tgtEl>
                                          <p:spTgt spid="56"/>
                                        </p:tgtEl>
                                      </p:cBhvr>
                                    </p:animEffect>
                                  </p:childTnLst>
                                </p:cTn>
                              </p:par>
                            </p:childTnLst>
                          </p:cTn>
                        </p:par>
                        <p:par>
                          <p:cTn id="68" fill="hold">
                            <p:stCondLst>
                              <p:cond delay="8000"/>
                            </p:stCondLst>
                            <p:childTnLst>
                              <p:par>
                                <p:cTn id="69" presetID="22" presetClass="entr" presetSubtype="8" fill="hold" nodeType="afterEffect">
                                  <p:stCondLst>
                                    <p:cond delay="0"/>
                                  </p:stCondLst>
                                  <p:childTnLst>
                                    <p:set>
                                      <p:cBhvr>
                                        <p:cTn id="70" dur="1" fill="hold">
                                          <p:stCondLst>
                                            <p:cond delay="0"/>
                                          </p:stCondLst>
                                        </p:cTn>
                                        <p:tgtEl>
                                          <p:spTgt spid="60"/>
                                        </p:tgtEl>
                                        <p:attrNameLst>
                                          <p:attrName>style.visibility</p:attrName>
                                        </p:attrNameLst>
                                      </p:cBhvr>
                                      <p:to>
                                        <p:strVal val="visible"/>
                                      </p:to>
                                    </p:set>
                                    <p:animEffect transition="in" filter="wipe(left)">
                                      <p:cBhvr>
                                        <p:cTn id="71" dur="500"/>
                                        <p:tgtEl>
                                          <p:spTgt spid="60"/>
                                        </p:tgtEl>
                                      </p:cBhvr>
                                    </p:animEffect>
                                  </p:childTnLst>
                                </p:cTn>
                              </p:par>
                            </p:childTnLst>
                          </p:cTn>
                        </p:par>
                        <p:par>
                          <p:cTn id="72" fill="hold">
                            <p:stCondLst>
                              <p:cond delay="8500"/>
                            </p:stCondLst>
                            <p:childTnLst>
                              <p:par>
                                <p:cTn id="73" presetID="10" presetClass="entr" presetSubtype="0" fill="hold" nodeType="afterEffect">
                                  <p:stCondLst>
                                    <p:cond delay="0"/>
                                  </p:stCondLst>
                                  <p:childTnLst>
                                    <p:set>
                                      <p:cBhvr>
                                        <p:cTn id="74" dur="1" fill="hold">
                                          <p:stCondLst>
                                            <p:cond delay="0"/>
                                          </p:stCondLst>
                                        </p:cTn>
                                        <p:tgtEl>
                                          <p:spTgt spid="85"/>
                                        </p:tgtEl>
                                        <p:attrNameLst>
                                          <p:attrName>style.visibility</p:attrName>
                                        </p:attrNameLst>
                                      </p:cBhvr>
                                      <p:to>
                                        <p:strVal val="visible"/>
                                      </p:to>
                                    </p:set>
                                    <p:animEffect transition="in" filter="fade">
                                      <p:cBhvr>
                                        <p:cTn id="75" dur="500"/>
                                        <p:tgtEl>
                                          <p:spTgt spid="85"/>
                                        </p:tgtEl>
                                      </p:cBhvr>
                                    </p:animEffect>
                                  </p:childTnLst>
                                </p:cTn>
                              </p:par>
                            </p:childTnLst>
                          </p:cTn>
                        </p:par>
                        <p:par>
                          <p:cTn id="76" fill="hold">
                            <p:stCondLst>
                              <p:cond delay="9000"/>
                            </p:stCondLst>
                            <p:childTnLst>
                              <p:par>
                                <p:cTn id="77" presetID="22" presetClass="entr" presetSubtype="1" fill="hold" nodeType="afterEffect">
                                  <p:stCondLst>
                                    <p:cond delay="0"/>
                                  </p:stCondLst>
                                  <p:childTnLst>
                                    <p:set>
                                      <p:cBhvr>
                                        <p:cTn id="78" dur="1" fill="hold">
                                          <p:stCondLst>
                                            <p:cond delay="0"/>
                                          </p:stCondLst>
                                        </p:cTn>
                                        <p:tgtEl>
                                          <p:spTgt spid="84"/>
                                        </p:tgtEl>
                                        <p:attrNameLst>
                                          <p:attrName>style.visibility</p:attrName>
                                        </p:attrNameLst>
                                      </p:cBhvr>
                                      <p:to>
                                        <p:strVal val="visible"/>
                                      </p:to>
                                    </p:set>
                                    <p:animEffect transition="in" filter="wipe(up)">
                                      <p:cBhvr>
                                        <p:cTn id="79" dur="500"/>
                                        <p:tgtEl>
                                          <p:spTgt spid="84"/>
                                        </p:tgtEl>
                                      </p:cBhvr>
                                    </p:animEffect>
                                  </p:childTnLst>
                                </p:cTn>
                              </p:par>
                            </p:childTnLst>
                          </p:cTn>
                        </p:par>
                        <p:par>
                          <p:cTn id="80" fill="hold">
                            <p:stCondLst>
                              <p:cond delay="9500"/>
                            </p:stCondLst>
                            <p:childTnLst>
                              <p:par>
                                <p:cTn id="81" presetID="22" presetClass="entr" presetSubtype="8" fill="hold" nodeType="afterEffect">
                                  <p:stCondLst>
                                    <p:cond delay="0"/>
                                  </p:stCondLst>
                                  <p:childTnLst>
                                    <p:set>
                                      <p:cBhvr>
                                        <p:cTn id="82" dur="1" fill="hold">
                                          <p:stCondLst>
                                            <p:cond delay="0"/>
                                          </p:stCondLst>
                                        </p:cTn>
                                        <p:tgtEl>
                                          <p:spTgt spid="88"/>
                                        </p:tgtEl>
                                        <p:attrNameLst>
                                          <p:attrName>style.visibility</p:attrName>
                                        </p:attrNameLst>
                                      </p:cBhvr>
                                      <p:to>
                                        <p:strVal val="visible"/>
                                      </p:to>
                                    </p:set>
                                    <p:animEffect transition="in" filter="wipe(left)">
                                      <p:cBhvr>
                                        <p:cTn id="83" dur="500"/>
                                        <p:tgtEl>
                                          <p:spTgt spid="88"/>
                                        </p:tgtEl>
                                      </p:cBhvr>
                                    </p:animEffect>
                                  </p:childTnLst>
                                </p:cTn>
                              </p:par>
                            </p:childTnLst>
                          </p:cTn>
                        </p:par>
                        <p:par>
                          <p:cTn id="84" fill="hold">
                            <p:stCondLst>
                              <p:cond delay="10000"/>
                            </p:stCondLst>
                            <p:childTnLst>
                              <p:par>
                                <p:cTn id="85" presetID="10" presetClass="entr" presetSubtype="0" fill="hold" nodeType="afterEffect">
                                  <p:stCondLst>
                                    <p:cond delay="0"/>
                                  </p:stCondLst>
                                  <p:childTnLst>
                                    <p:set>
                                      <p:cBhvr>
                                        <p:cTn id="86" dur="1" fill="hold">
                                          <p:stCondLst>
                                            <p:cond delay="0"/>
                                          </p:stCondLst>
                                        </p:cTn>
                                        <p:tgtEl>
                                          <p:spTgt spid="64"/>
                                        </p:tgtEl>
                                        <p:attrNameLst>
                                          <p:attrName>style.visibility</p:attrName>
                                        </p:attrNameLst>
                                      </p:cBhvr>
                                      <p:to>
                                        <p:strVal val="visible"/>
                                      </p:to>
                                    </p:set>
                                    <p:animEffect transition="in" filter="fade">
                                      <p:cBhvr>
                                        <p:cTn id="87" dur="500"/>
                                        <p:tgtEl>
                                          <p:spTgt spid="64"/>
                                        </p:tgtEl>
                                      </p:cBhvr>
                                    </p:animEffect>
                                  </p:childTnLst>
                                </p:cTn>
                              </p:par>
                            </p:childTnLst>
                          </p:cTn>
                        </p:par>
                        <p:par>
                          <p:cTn id="88" fill="hold">
                            <p:stCondLst>
                              <p:cond delay="10500"/>
                            </p:stCondLst>
                            <p:childTnLst>
                              <p:par>
                                <p:cTn id="89" presetID="22" presetClass="entr" presetSubtype="4" fill="hold" nodeType="afterEffect">
                                  <p:stCondLst>
                                    <p:cond delay="0"/>
                                  </p:stCondLst>
                                  <p:childTnLst>
                                    <p:set>
                                      <p:cBhvr>
                                        <p:cTn id="90" dur="1" fill="hold">
                                          <p:stCondLst>
                                            <p:cond delay="0"/>
                                          </p:stCondLst>
                                        </p:cTn>
                                        <p:tgtEl>
                                          <p:spTgt spid="63"/>
                                        </p:tgtEl>
                                        <p:attrNameLst>
                                          <p:attrName>style.visibility</p:attrName>
                                        </p:attrNameLst>
                                      </p:cBhvr>
                                      <p:to>
                                        <p:strVal val="visible"/>
                                      </p:to>
                                    </p:set>
                                    <p:animEffect transition="in" filter="wipe(down)">
                                      <p:cBhvr>
                                        <p:cTn id="91" dur="500"/>
                                        <p:tgtEl>
                                          <p:spTgt spid="63"/>
                                        </p:tgtEl>
                                      </p:cBhvr>
                                    </p:animEffect>
                                  </p:childTnLst>
                                </p:cTn>
                              </p:par>
                            </p:childTnLst>
                          </p:cTn>
                        </p:par>
                        <p:par>
                          <p:cTn id="92" fill="hold">
                            <p:stCondLst>
                              <p:cond delay="11000"/>
                            </p:stCondLst>
                            <p:childTnLst>
                              <p:par>
                                <p:cTn id="93" presetID="22" presetClass="entr" presetSubtype="8" fill="hold" nodeType="afterEffect">
                                  <p:stCondLst>
                                    <p:cond delay="0"/>
                                  </p:stCondLst>
                                  <p:childTnLst>
                                    <p:set>
                                      <p:cBhvr>
                                        <p:cTn id="94" dur="1" fill="hold">
                                          <p:stCondLst>
                                            <p:cond delay="0"/>
                                          </p:stCondLst>
                                        </p:cTn>
                                        <p:tgtEl>
                                          <p:spTgt spid="67"/>
                                        </p:tgtEl>
                                        <p:attrNameLst>
                                          <p:attrName>style.visibility</p:attrName>
                                        </p:attrNameLst>
                                      </p:cBhvr>
                                      <p:to>
                                        <p:strVal val="visible"/>
                                      </p:to>
                                    </p:set>
                                    <p:animEffect transition="in" filter="wipe(left)">
                                      <p:cBhvr>
                                        <p:cTn id="95" dur="500"/>
                                        <p:tgtEl>
                                          <p:spTgt spid="67"/>
                                        </p:tgtEl>
                                      </p:cBhvr>
                                    </p:animEffect>
                                  </p:childTnLst>
                                </p:cTn>
                              </p:par>
                            </p:childTnLst>
                          </p:cTn>
                        </p:par>
                        <p:par>
                          <p:cTn id="96" fill="hold">
                            <p:stCondLst>
                              <p:cond delay="11500"/>
                            </p:stCondLst>
                            <p:childTnLst>
                              <p:par>
                                <p:cTn id="97" presetID="10" presetClass="entr" presetSubtype="0" fill="hold" nodeType="afterEffect">
                                  <p:stCondLst>
                                    <p:cond delay="0"/>
                                  </p:stCondLst>
                                  <p:childTnLst>
                                    <p:set>
                                      <p:cBhvr>
                                        <p:cTn id="98" dur="1" fill="hold">
                                          <p:stCondLst>
                                            <p:cond delay="0"/>
                                          </p:stCondLst>
                                        </p:cTn>
                                        <p:tgtEl>
                                          <p:spTgt spid="91"/>
                                        </p:tgtEl>
                                        <p:attrNameLst>
                                          <p:attrName>style.visibility</p:attrName>
                                        </p:attrNameLst>
                                      </p:cBhvr>
                                      <p:to>
                                        <p:strVal val="visible"/>
                                      </p:to>
                                    </p:set>
                                    <p:animEffect transition="in" filter="fade">
                                      <p:cBhvr>
                                        <p:cTn id="99" dur="500"/>
                                        <p:tgtEl>
                                          <p:spTgt spid="91"/>
                                        </p:tgtEl>
                                      </p:cBhvr>
                                    </p:animEffect>
                                  </p:childTnLst>
                                </p:cTn>
                              </p:par>
                            </p:childTnLst>
                          </p:cTn>
                        </p:par>
                        <p:par>
                          <p:cTn id="100" fill="hold">
                            <p:stCondLst>
                              <p:cond delay="12000"/>
                            </p:stCondLst>
                            <p:childTnLst>
                              <p:par>
                                <p:cTn id="101" presetID="26" presetClass="emph" presetSubtype="0" fill="hold" nodeType="afterEffect">
                                  <p:stCondLst>
                                    <p:cond delay="0"/>
                                  </p:stCondLst>
                                  <p:childTnLst>
                                    <p:animEffect transition="out" filter="fade">
                                      <p:cBhvr>
                                        <p:cTn id="102" dur="500" tmFilter="0, 0; .2, .5; .8, .5; 1, 0"/>
                                        <p:tgtEl>
                                          <p:spTgt spid="91"/>
                                        </p:tgtEl>
                                      </p:cBhvr>
                                    </p:animEffect>
                                    <p:animScale>
                                      <p:cBhvr>
                                        <p:cTn id="103" dur="250" autoRev="1" fill="hold"/>
                                        <p:tgtEl>
                                          <p:spTgt spid="9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556658" y="1342510"/>
            <a:ext cx="2995393" cy="646331"/>
          </a:xfrm>
          <a:prstGeom prst="rect">
            <a:avLst/>
          </a:prstGeom>
          <a:noFill/>
        </p:spPr>
        <p:txBody>
          <a:bodyPr wrap="square" lIns="91431" tIns="45715" rIns="91431" bIns="45715" rtlCol="0">
            <a:spAutoFit/>
          </a:bodyPr>
          <a:lstStyle/>
          <a:p>
            <a:r>
              <a:rPr lang="zh-CN" altLang="en-US" sz="3600" b="1" spc="-300" dirty="0">
                <a:solidFill>
                  <a:schemeClr val="accent1"/>
                </a:solidFill>
                <a:latin typeface="+mj-ea"/>
                <a:ea typeface="+mj-ea"/>
              </a:rPr>
              <a:t>近年数据分析</a:t>
            </a:r>
            <a:endParaRPr lang="en-US" sz="3600" b="1" spc="-300" dirty="0">
              <a:solidFill>
                <a:schemeClr val="accent1"/>
              </a:solidFill>
              <a:latin typeface="+mj-ea"/>
              <a:ea typeface="+mj-ea"/>
            </a:endParaRPr>
          </a:p>
        </p:txBody>
      </p:sp>
      <p:sp>
        <p:nvSpPr>
          <p:cNvPr id="7" name="Rectangular Callout 2"/>
          <p:cNvSpPr/>
          <p:nvPr/>
        </p:nvSpPr>
        <p:spPr>
          <a:xfrm>
            <a:off x="5349289" y="3189852"/>
            <a:ext cx="926742" cy="507496"/>
          </a:xfrm>
          <a:prstGeom prst="wedgeRectCallout">
            <a:avLst>
              <a:gd name="adj1" fmla="val -20833"/>
              <a:gd name="adj2" fmla="val 7812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r>
              <a:rPr lang="en-US" sz="2000" dirty="0">
                <a:solidFill>
                  <a:schemeClr val="bg1"/>
                </a:solidFill>
                <a:latin typeface="+mj-ea"/>
                <a:ea typeface="+mj-ea"/>
              </a:rPr>
              <a:t>29%</a:t>
            </a:r>
          </a:p>
        </p:txBody>
      </p:sp>
      <p:sp>
        <p:nvSpPr>
          <p:cNvPr id="8" name="Rectangular Callout 3"/>
          <p:cNvSpPr/>
          <p:nvPr/>
        </p:nvSpPr>
        <p:spPr>
          <a:xfrm>
            <a:off x="6879942" y="2325205"/>
            <a:ext cx="926742" cy="507496"/>
          </a:xfrm>
          <a:prstGeom prst="wedgeRectCallout">
            <a:avLst>
              <a:gd name="adj1" fmla="val -20833"/>
              <a:gd name="adj2" fmla="val 7812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r>
              <a:rPr lang="en-US" sz="2000" dirty="0">
                <a:solidFill>
                  <a:schemeClr val="bg1"/>
                </a:solidFill>
                <a:latin typeface="+mj-ea"/>
                <a:ea typeface="+mj-ea"/>
              </a:rPr>
              <a:t>69%</a:t>
            </a:r>
          </a:p>
        </p:txBody>
      </p:sp>
      <p:sp>
        <p:nvSpPr>
          <p:cNvPr id="9" name="Rectangular Callout 4"/>
          <p:cNvSpPr/>
          <p:nvPr/>
        </p:nvSpPr>
        <p:spPr>
          <a:xfrm>
            <a:off x="8654352" y="1924979"/>
            <a:ext cx="926742" cy="507496"/>
          </a:xfrm>
          <a:prstGeom prst="wedgeRectCallout">
            <a:avLst>
              <a:gd name="adj1" fmla="val -20833"/>
              <a:gd name="adj2" fmla="val 7812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r>
              <a:rPr lang="en-US" sz="2000" dirty="0">
                <a:solidFill>
                  <a:schemeClr val="bg1"/>
                </a:solidFill>
                <a:latin typeface="+mj-ea"/>
                <a:ea typeface="+mj-ea"/>
              </a:rPr>
              <a:t>75%</a:t>
            </a:r>
          </a:p>
        </p:txBody>
      </p:sp>
      <p:sp>
        <p:nvSpPr>
          <p:cNvPr id="10" name="Rectangular Callout 5"/>
          <p:cNvSpPr/>
          <p:nvPr/>
        </p:nvSpPr>
        <p:spPr>
          <a:xfrm>
            <a:off x="10121324" y="1508787"/>
            <a:ext cx="926742" cy="507496"/>
          </a:xfrm>
          <a:prstGeom prst="wedgeRectCallout">
            <a:avLst>
              <a:gd name="adj1" fmla="val -20833"/>
              <a:gd name="adj2" fmla="val 7812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r>
              <a:rPr lang="en-US" sz="2000" dirty="0">
                <a:solidFill>
                  <a:schemeClr val="bg1"/>
                </a:solidFill>
                <a:latin typeface="+mj-ea"/>
                <a:ea typeface="+mj-ea"/>
              </a:rPr>
              <a:t>90%</a:t>
            </a:r>
          </a:p>
        </p:txBody>
      </p:sp>
      <p:sp>
        <p:nvSpPr>
          <p:cNvPr id="11" name="Rectangle 6"/>
          <p:cNvSpPr/>
          <p:nvPr/>
        </p:nvSpPr>
        <p:spPr>
          <a:xfrm>
            <a:off x="5245812" y="5861207"/>
            <a:ext cx="741980" cy="400099"/>
          </a:xfrm>
          <a:prstGeom prst="rect">
            <a:avLst/>
          </a:prstGeom>
        </p:spPr>
        <p:txBody>
          <a:bodyPr wrap="none" lIns="91431" tIns="45715" rIns="91431" bIns="45715">
            <a:spAutoFit/>
          </a:bodyPr>
          <a:lstStyle/>
          <a:p>
            <a:pPr algn="ctr"/>
            <a:r>
              <a:rPr lang="en-US" sz="2000" b="1" kern="3000" spc="-151" dirty="0">
                <a:solidFill>
                  <a:schemeClr val="accent1"/>
                </a:solidFill>
                <a:latin typeface="+mj-ea"/>
                <a:ea typeface="+mj-ea"/>
              </a:rPr>
              <a:t>2013</a:t>
            </a:r>
          </a:p>
        </p:txBody>
      </p:sp>
      <p:sp>
        <p:nvSpPr>
          <p:cNvPr id="12" name="Rectangle 7"/>
          <p:cNvSpPr/>
          <p:nvPr/>
        </p:nvSpPr>
        <p:spPr>
          <a:xfrm>
            <a:off x="6847620" y="5861207"/>
            <a:ext cx="741980" cy="400099"/>
          </a:xfrm>
          <a:prstGeom prst="rect">
            <a:avLst/>
          </a:prstGeom>
        </p:spPr>
        <p:txBody>
          <a:bodyPr wrap="none" lIns="91431" tIns="45715" rIns="91431" bIns="45715">
            <a:spAutoFit/>
          </a:bodyPr>
          <a:lstStyle/>
          <a:p>
            <a:pPr algn="ctr"/>
            <a:r>
              <a:rPr lang="en-US" sz="2000" b="1" kern="3000" spc="-151" dirty="0">
                <a:solidFill>
                  <a:schemeClr val="accent1"/>
                </a:solidFill>
                <a:latin typeface="+mj-ea"/>
                <a:ea typeface="+mj-ea"/>
              </a:rPr>
              <a:t>2014</a:t>
            </a:r>
          </a:p>
        </p:txBody>
      </p:sp>
      <p:sp>
        <p:nvSpPr>
          <p:cNvPr id="13" name="Rectangle 8"/>
          <p:cNvSpPr/>
          <p:nvPr/>
        </p:nvSpPr>
        <p:spPr>
          <a:xfrm>
            <a:off x="8564389" y="5861207"/>
            <a:ext cx="741980" cy="400099"/>
          </a:xfrm>
          <a:prstGeom prst="rect">
            <a:avLst/>
          </a:prstGeom>
        </p:spPr>
        <p:txBody>
          <a:bodyPr wrap="none" lIns="91431" tIns="45715" rIns="91431" bIns="45715">
            <a:spAutoFit/>
          </a:bodyPr>
          <a:lstStyle/>
          <a:p>
            <a:pPr algn="ctr"/>
            <a:r>
              <a:rPr lang="en-US" sz="2000" b="1" kern="3000" spc="-151" dirty="0">
                <a:solidFill>
                  <a:schemeClr val="accent1"/>
                </a:solidFill>
                <a:latin typeface="+mj-ea"/>
                <a:ea typeface="+mj-ea"/>
              </a:rPr>
              <a:t>2015</a:t>
            </a:r>
          </a:p>
        </p:txBody>
      </p:sp>
      <p:sp>
        <p:nvSpPr>
          <p:cNvPr id="14" name="Rectangle 9"/>
          <p:cNvSpPr/>
          <p:nvPr/>
        </p:nvSpPr>
        <p:spPr>
          <a:xfrm>
            <a:off x="10104064" y="5861207"/>
            <a:ext cx="741980" cy="400099"/>
          </a:xfrm>
          <a:prstGeom prst="rect">
            <a:avLst/>
          </a:prstGeom>
        </p:spPr>
        <p:txBody>
          <a:bodyPr wrap="none" lIns="91431" tIns="45715" rIns="91431" bIns="45715">
            <a:spAutoFit/>
          </a:bodyPr>
          <a:lstStyle/>
          <a:p>
            <a:pPr algn="ctr"/>
            <a:r>
              <a:rPr lang="en-US" sz="2000" b="1" kern="3000" spc="-151" dirty="0">
                <a:solidFill>
                  <a:schemeClr val="accent1"/>
                </a:solidFill>
                <a:latin typeface="+mj-ea"/>
                <a:ea typeface="+mj-ea"/>
              </a:rPr>
              <a:t>2016</a:t>
            </a:r>
          </a:p>
        </p:txBody>
      </p:sp>
      <p:sp>
        <p:nvSpPr>
          <p:cNvPr id="15" name="Isosceles Triangle 10"/>
          <p:cNvSpPr/>
          <p:nvPr/>
        </p:nvSpPr>
        <p:spPr>
          <a:xfrm>
            <a:off x="7166677" y="2775462"/>
            <a:ext cx="3494873" cy="2951683"/>
          </a:xfrm>
          <a:prstGeom prst="triangle">
            <a:avLst/>
          </a:prstGeom>
          <a:solidFill>
            <a:schemeClr val="accent1">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en-US">
              <a:latin typeface="+mj-ea"/>
              <a:ea typeface="+mj-ea"/>
            </a:endParaRPr>
          </a:p>
        </p:txBody>
      </p:sp>
      <p:sp>
        <p:nvSpPr>
          <p:cNvPr id="16" name="Isosceles Triangle 11"/>
          <p:cNvSpPr/>
          <p:nvPr/>
        </p:nvSpPr>
        <p:spPr>
          <a:xfrm>
            <a:off x="9305349" y="2325206"/>
            <a:ext cx="2166551" cy="3401940"/>
          </a:xfrm>
          <a:prstGeom prst="triangle">
            <a:avLst/>
          </a:prstGeom>
          <a:solidFill>
            <a:schemeClr val="tx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en-US">
              <a:latin typeface="+mj-ea"/>
              <a:ea typeface="+mj-ea"/>
            </a:endParaRPr>
          </a:p>
        </p:txBody>
      </p:sp>
      <p:sp>
        <p:nvSpPr>
          <p:cNvPr id="17" name="Isosceles Triangle 12"/>
          <p:cNvSpPr/>
          <p:nvPr/>
        </p:nvSpPr>
        <p:spPr>
          <a:xfrm>
            <a:off x="5619406" y="3151131"/>
            <a:ext cx="3050071" cy="2576016"/>
          </a:xfrm>
          <a:prstGeom prst="triangle">
            <a:avLst/>
          </a:prstGeom>
          <a:solidFill>
            <a:schemeClr val="accent4">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en-US">
              <a:latin typeface="+mj-ea"/>
              <a:ea typeface="+mj-ea"/>
            </a:endParaRPr>
          </a:p>
        </p:txBody>
      </p:sp>
      <p:sp>
        <p:nvSpPr>
          <p:cNvPr id="18" name="Isosceles Triangle 13"/>
          <p:cNvSpPr/>
          <p:nvPr/>
        </p:nvSpPr>
        <p:spPr>
          <a:xfrm>
            <a:off x="4628983" y="4009800"/>
            <a:ext cx="2033379" cy="1717344"/>
          </a:xfrm>
          <a:prstGeom prst="triangle">
            <a:avLst/>
          </a:prstGeom>
          <a:solidFill>
            <a:schemeClr val="accent2">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en-US">
              <a:latin typeface="+mj-ea"/>
              <a:ea typeface="+mj-ea"/>
            </a:endParaRPr>
          </a:p>
        </p:txBody>
      </p:sp>
      <p:sp>
        <p:nvSpPr>
          <p:cNvPr id="21" name="Rectangle 14"/>
          <p:cNvSpPr/>
          <p:nvPr/>
        </p:nvSpPr>
        <p:spPr>
          <a:xfrm>
            <a:off x="608080" y="2325028"/>
            <a:ext cx="3349560" cy="830997"/>
          </a:xfrm>
          <a:prstGeom prst="rect">
            <a:avLst/>
          </a:prstGeom>
        </p:spPr>
        <p:txBody>
          <a:bodyPr wrap="square" lIns="91431" tIns="45715" rIns="91431" bIns="45715">
            <a:spAutoFit/>
          </a:bodyPr>
          <a:lstStyle/>
          <a:p>
            <a:r>
              <a:rPr lang="zh-CN" altLang="en-US" sz="2400" b="1" dirty="0">
                <a:solidFill>
                  <a:schemeClr val="accent2"/>
                </a:solidFill>
                <a:latin typeface="+mj-ea"/>
                <a:ea typeface="+mj-ea"/>
              </a:rPr>
              <a:t>单击此处添加副标题或详细文本描述</a:t>
            </a:r>
          </a:p>
        </p:txBody>
      </p:sp>
      <p:sp>
        <p:nvSpPr>
          <p:cNvPr id="22" name="Rectangle 15"/>
          <p:cNvSpPr/>
          <p:nvPr/>
        </p:nvSpPr>
        <p:spPr>
          <a:xfrm>
            <a:off x="608079" y="3768463"/>
            <a:ext cx="3262233" cy="1954371"/>
          </a:xfrm>
          <a:prstGeom prst="rect">
            <a:avLst/>
          </a:prstGeom>
        </p:spPr>
        <p:txBody>
          <a:bodyPr wrap="square" lIns="91431" tIns="45715" rIns="91431" bIns="45715">
            <a:spAutoFit/>
          </a:bodyPr>
          <a:lstStyle/>
          <a:p>
            <a:pPr algn="just"/>
            <a:r>
              <a:rPr lang="zh-CN" altLang="en-US" sz="1100" kern="3000" spc="31" dirty="0">
                <a:solidFill>
                  <a:schemeClr val="tx1">
                    <a:lumMod val="50000"/>
                    <a:lumOff val="50000"/>
                  </a:schemeClr>
                </a:solidFill>
                <a:latin typeface="+mj-ea"/>
                <a:ea typeface="+mj-ea"/>
              </a:rPr>
              <a:t>此处添加详细文本描述，建议与标题相关并符合整体语言风格，语言描述尽量简洁生动。尽量将每页幻灯片的字数控制在</a:t>
            </a:r>
            <a:r>
              <a:rPr lang="en-US" altLang="zh-CN" sz="1100" kern="3000" spc="31" dirty="0">
                <a:solidFill>
                  <a:schemeClr val="tx1">
                    <a:lumMod val="50000"/>
                    <a:lumOff val="50000"/>
                  </a:schemeClr>
                </a:solidFill>
                <a:latin typeface="+mj-ea"/>
                <a:ea typeface="+mj-ea"/>
              </a:rPr>
              <a:t>200</a:t>
            </a:r>
            <a:r>
              <a:rPr lang="zh-CN" altLang="en-US" sz="1100" kern="3000" spc="31" dirty="0">
                <a:solidFill>
                  <a:schemeClr val="tx1">
                    <a:lumMod val="50000"/>
                    <a:lumOff val="50000"/>
                  </a:schemeClr>
                </a:solidFill>
                <a:latin typeface="+mj-ea"/>
                <a:ea typeface="+mj-ea"/>
              </a:rPr>
              <a:t>字以内，据统计每页幻灯片的最好控制在</a:t>
            </a:r>
            <a:r>
              <a:rPr lang="en-US" altLang="zh-CN" sz="1100" kern="3000" spc="31" dirty="0">
                <a:solidFill>
                  <a:schemeClr val="tx1">
                    <a:lumMod val="50000"/>
                    <a:lumOff val="50000"/>
                  </a:schemeClr>
                </a:solidFill>
                <a:latin typeface="+mj-ea"/>
                <a:ea typeface="+mj-ea"/>
              </a:rPr>
              <a:t>5</a:t>
            </a:r>
            <a:r>
              <a:rPr lang="zh-CN" altLang="en-US" sz="1100" kern="3000" spc="31" dirty="0">
                <a:solidFill>
                  <a:schemeClr val="tx1">
                    <a:lumMod val="50000"/>
                    <a:lumOff val="50000"/>
                  </a:schemeClr>
                </a:solidFill>
                <a:latin typeface="+mj-ea"/>
                <a:ea typeface="+mj-ea"/>
              </a:rPr>
              <a:t>分钟之内。此处添加详细文本描述，建议与标题相关并符合整体语言风格，语言描述尽量简洁生动。</a:t>
            </a:r>
            <a:endParaRPr lang="en-US" altLang="zh-CN" sz="1100" kern="3000" spc="31" dirty="0">
              <a:solidFill>
                <a:schemeClr val="tx1">
                  <a:lumMod val="50000"/>
                  <a:lumOff val="50000"/>
                </a:schemeClr>
              </a:solidFill>
              <a:latin typeface="+mj-ea"/>
              <a:ea typeface="+mj-ea"/>
            </a:endParaRPr>
          </a:p>
          <a:p>
            <a:pPr algn="just"/>
            <a:endParaRPr lang="en-US" altLang="zh-CN" sz="1100" kern="3000" spc="31" dirty="0">
              <a:solidFill>
                <a:schemeClr val="tx1">
                  <a:lumMod val="50000"/>
                  <a:lumOff val="50000"/>
                </a:schemeClr>
              </a:solidFill>
              <a:latin typeface="+mj-ea"/>
              <a:ea typeface="+mj-ea"/>
            </a:endParaRPr>
          </a:p>
          <a:p>
            <a:pPr algn="just"/>
            <a:r>
              <a:rPr lang="zh-CN" altLang="en-US" sz="1100" kern="3000" spc="31" dirty="0">
                <a:solidFill>
                  <a:schemeClr val="tx1">
                    <a:lumMod val="50000"/>
                    <a:lumOff val="50000"/>
                  </a:schemeClr>
                </a:solidFill>
                <a:latin typeface="+mj-ea"/>
                <a:ea typeface="+mj-ea"/>
              </a:rPr>
              <a:t>尽量将每页幻灯片的字数控制在</a:t>
            </a:r>
            <a:r>
              <a:rPr lang="en-US" altLang="zh-CN" sz="1100" kern="3000" spc="31" dirty="0">
                <a:solidFill>
                  <a:schemeClr val="tx1">
                    <a:lumMod val="50000"/>
                    <a:lumOff val="50000"/>
                  </a:schemeClr>
                </a:solidFill>
                <a:latin typeface="+mj-ea"/>
                <a:ea typeface="+mj-ea"/>
              </a:rPr>
              <a:t>200</a:t>
            </a:r>
            <a:r>
              <a:rPr lang="zh-CN" altLang="en-US" sz="1100" kern="3000" spc="31" dirty="0">
                <a:solidFill>
                  <a:schemeClr val="tx1">
                    <a:lumMod val="50000"/>
                    <a:lumOff val="50000"/>
                  </a:schemeClr>
                </a:solidFill>
                <a:latin typeface="+mj-ea"/>
                <a:ea typeface="+mj-ea"/>
              </a:rPr>
              <a:t>字以内，据统计每页幻灯片的最好控制在</a:t>
            </a:r>
            <a:r>
              <a:rPr lang="en-US" altLang="zh-CN" sz="1100" kern="3000" spc="31" dirty="0">
                <a:solidFill>
                  <a:schemeClr val="tx1">
                    <a:lumMod val="50000"/>
                    <a:lumOff val="50000"/>
                  </a:schemeClr>
                </a:solidFill>
                <a:latin typeface="+mj-ea"/>
                <a:ea typeface="+mj-ea"/>
              </a:rPr>
              <a:t>5</a:t>
            </a:r>
            <a:r>
              <a:rPr lang="zh-CN" altLang="en-US" sz="1100" kern="3000" spc="31" dirty="0">
                <a:solidFill>
                  <a:schemeClr val="tx1">
                    <a:lumMod val="50000"/>
                    <a:lumOff val="50000"/>
                  </a:schemeClr>
                </a:solidFill>
                <a:latin typeface="+mj-ea"/>
                <a:ea typeface="+mj-ea"/>
              </a:rPr>
              <a:t>分钟之内。此处添加详细文本描述，建议与标题相关并符合整体语言风格，语言描述尽量简洁生动。</a:t>
            </a:r>
          </a:p>
        </p:txBody>
      </p:sp>
      <p:sp>
        <p:nvSpPr>
          <p:cNvPr id="3" name="标题 2"/>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750" fill="hold"/>
                                        <p:tgtEl>
                                          <p:spTgt spid="6"/>
                                        </p:tgtEl>
                                        <p:attrNameLst>
                                          <p:attrName>ppt_x</p:attrName>
                                        </p:attrNameLst>
                                      </p:cBhvr>
                                      <p:tavLst>
                                        <p:tav tm="0">
                                          <p:val>
                                            <p:strVal val="0-#ppt_w/2"/>
                                          </p:val>
                                        </p:tav>
                                        <p:tav tm="100000">
                                          <p:val>
                                            <p:strVal val="#ppt_x"/>
                                          </p:val>
                                        </p:tav>
                                      </p:tavLst>
                                    </p:anim>
                                    <p:anim calcmode="lin" valueType="num">
                                      <p:cBhvr additive="base">
                                        <p:cTn id="8" dur="75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8" decel="100000"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additive="base">
                                        <p:cTn id="12" dur="750" fill="hold"/>
                                        <p:tgtEl>
                                          <p:spTgt spid="21"/>
                                        </p:tgtEl>
                                        <p:attrNameLst>
                                          <p:attrName>ppt_x</p:attrName>
                                        </p:attrNameLst>
                                      </p:cBhvr>
                                      <p:tavLst>
                                        <p:tav tm="0">
                                          <p:val>
                                            <p:strVal val="0-#ppt_w/2"/>
                                          </p:val>
                                        </p:tav>
                                        <p:tav tm="100000">
                                          <p:val>
                                            <p:strVal val="#ppt_x"/>
                                          </p:val>
                                        </p:tav>
                                      </p:tavLst>
                                    </p:anim>
                                    <p:anim calcmode="lin" valueType="num">
                                      <p:cBhvr additive="base">
                                        <p:cTn id="13" dur="750" fill="hold"/>
                                        <p:tgtEl>
                                          <p:spTgt spid="21"/>
                                        </p:tgtEl>
                                        <p:attrNameLst>
                                          <p:attrName>ppt_y</p:attrName>
                                        </p:attrNameLst>
                                      </p:cBhvr>
                                      <p:tavLst>
                                        <p:tav tm="0">
                                          <p:val>
                                            <p:strVal val="#ppt_y"/>
                                          </p:val>
                                        </p:tav>
                                        <p:tav tm="100000">
                                          <p:val>
                                            <p:strVal val="#ppt_y"/>
                                          </p:val>
                                        </p:tav>
                                      </p:tavLst>
                                    </p:anim>
                                  </p:childTnLst>
                                </p:cTn>
                              </p:par>
                              <p:par>
                                <p:cTn id="14" presetID="2" presetClass="entr" presetSubtype="8" decel="100000" fill="hold" grpId="0" nodeType="withEffect">
                                  <p:stCondLst>
                                    <p:cond delay="500"/>
                                  </p:stCondLst>
                                  <p:childTnLst>
                                    <p:set>
                                      <p:cBhvr>
                                        <p:cTn id="15" dur="1" fill="hold">
                                          <p:stCondLst>
                                            <p:cond delay="0"/>
                                          </p:stCondLst>
                                        </p:cTn>
                                        <p:tgtEl>
                                          <p:spTgt spid="22"/>
                                        </p:tgtEl>
                                        <p:attrNameLst>
                                          <p:attrName>style.visibility</p:attrName>
                                        </p:attrNameLst>
                                      </p:cBhvr>
                                      <p:to>
                                        <p:strVal val="visible"/>
                                      </p:to>
                                    </p:set>
                                    <p:anim calcmode="lin" valueType="num">
                                      <p:cBhvr additive="base">
                                        <p:cTn id="16" dur="750" fill="hold"/>
                                        <p:tgtEl>
                                          <p:spTgt spid="22"/>
                                        </p:tgtEl>
                                        <p:attrNameLst>
                                          <p:attrName>ppt_x</p:attrName>
                                        </p:attrNameLst>
                                      </p:cBhvr>
                                      <p:tavLst>
                                        <p:tav tm="0">
                                          <p:val>
                                            <p:strVal val="0-#ppt_w/2"/>
                                          </p:val>
                                        </p:tav>
                                        <p:tav tm="100000">
                                          <p:val>
                                            <p:strVal val="#ppt_x"/>
                                          </p:val>
                                        </p:tav>
                                      </p:tavLst>
                                    </p:anim>
                                    <p:anim calcmode="lin" valueType="num">
                                      <p:cBhvr additive="base">
                                        <p:cTn id="17" dur="750" fill="hold"/>
                                        <p:tgtEl>
                                          <p:spTgt spid="22"/>
                                        </p:tgtEl>
                                        <p:attrNameLst>
                                          <p:attrName>ppt_y</p:attrName>
                                        </p:attrNameLst>
                                      </p:cBhvr>
                                      <p:tavLst>
                                        <p:tav tm="0">
                                          <p:val>
                                            <p:strVal val="#ppt_y"/>
                                          </p:val>
                                        </p:tav>
                                        <p:tav tm="100000">
                                          <p:val>
                                            <p:strVal val="#ppt_y"/>
                                          </p:val>
                                        </p:tav>
                                      </p:tavLst>
                                    </p:anim>
                                  </p:childTnLst>
                                </p:cTn>
                              </p:par>
                            </p:childTnLst>
                          </p:cTn>
                        </p:par>
                        <p:par>
                          <p:cTn id="18" fill="hold">
                            <p:stCondLst>
                              <p:cond delay="2000"/>
                            </p:stCondLst>
                            <p:childTnLst>
                              <p:par>
                                <p:cTn id="19" presetID="2" presetClass="entr" presetSubtype="4" decel="100000"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750" fill="hold"/>
                                        <p:tgtEl>
                                          <p:spTgt spid="18"/>
                                        </p:tgtEl>
                                        <p:attrNameLst>
                                          <p:attrName>ppt_x</p:attrName>
                                        </p:attrNameLst>
                                      </p:cBhvr>
                                      <p:tavLst>
                                        <p:tav tm="0">
                                          <p:val>
                                            <p:strVal val="#ppt_x"/>
                                          </p:val>
                                        </p:tav>
                                        <p:tav tm="100000">
                                          <p:val>
                                            <p:strVal val="#ppt_x"/>
                                          </p:val>
                                        </p:tav>
                                      </p:tavLst>
                                    </p:anim>
                                    <p:anim calcmode="lin" valueType="num">
                                      <p:cBhvr additive="base">
                                        <p:cTn id="22" dur="750" fill="hold"/>
                                        <p:tgtEl>
                                          <p:spTgt spid="18"/>
                                        </p:tgtEl>
                                        <p:attrNameLst>
                                          <p:attrName>ppt_y</p:attrName>
                                        </p:attrNameLst>
                                      </p:cBhvr>
                                      <p:tavLst>
                                        <p:tav tm="0">
                                          <p:val>
                                            <p:strVal val="1+#ppt_h/2"/>
                                          </p:val>
                                        </p:tav>
                                        <p:tav tm="100000">
                                          <p:val>
                                            <p:strVal val="#ppt_y"/>
                                          </p:val>
                                        </p:tav>
                                      </p:tavLst>
                                    </p:anim>
                                  </p:childTnLst>
                                </p:cTn>
                              </p:par>
                              <p:par>
                                <p:cTn id="23" presetID="2" presetClass="entr" presetSubtype="4" decel="100000" fill="hold" grpId="0" nodeType="withEffect">
                                  <p:stCondLst>
                                    <p:cond delay="25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750" fill="hold"/>
                                        <p:tgtEl>
                                          <p:spTgt spid="11"/>
                                        </p:tgtEl>
                                        <p:attrNameLst>
                                          <p:attrName>ppt_x</p:attrName>
                                        </p:attrNameLst>
                                      </p:cBhvr>
                                      <p:tavLst>
                                        <p:tav tm="0">
                                          <p:val>
                                            <p:strVal val="#ppt_x"/>
                                          </p:val>
                                        </p:tav>
                                        <p:tav tm="100000">
                                          <p:val>
                                            <p:strVal val="#ppt_x"/>
                                          </p:val>
                                        </p:tav>
                                      </p:tavLst>
                                    </p:anim>
                                    <p:anim calcmode="lin" valueType="num">
                                      <p:cBhvr additive="base">
                                        <p:cTn id="26" dur="750" fill="hold"/>
                                        <p:tgtEl>
                                          <p:spTgt spid="11"/>
                                        </p:tgtEl>
                                        <p:attrNameLst>
                                          <p:attrName>ppt_y</p:attrName>
                                        </p:attrNameLst>
                                      </p:cBhvr>
                                      <p:tavLst>
                                        <p:tav tm="0">
                                          <p:val>
                                            <p:strVal val="1+#ppt_h/2"/>
                                          </p:val>
                                        </p:tav>
                                        <p:tav tm="100000">
                                          <p:val>
                                            <p:strVal val="#ppt_y"/>
                                          </p:val>
                                        </p:tav>
                                      </p:tavLst>
                                    </p:anim>
                                  </p:childTnLst>
                                </p:cTn>
                              </p:par>
                            </p:childTnLst>
                          </p:cTn>
                        </p:par>
                        <p:par>
                          <p:cTn id="27" fill="hold">
                            <p:stCondLst>
                              <p:cond delay="3000"/>
                            </p:stCondLst>
                            <p:childTnLst>
                              <p:par>
                                <p:cTn id="28" presetID="42" presetClass="entr" presetSubtype="0"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750"/>
                                        <p:tgtEl>
                                          <p:spTgt spid="7"/>
                                        </p:tgtEl>
                                      </p:cBhvr>
                                    </p:animEffect>
                                    <p:anim calcmode="lin" valueType="num">
                                      <p:cBhvr>
                                        <p:cTn id="31" dur="750" fill="hold"/>
                                        <p:tgtEl>
                                          <p:spTgt spid="7"/>
                                        </p:tgtEl>
                                        <p:attrNameLst>
                                          <p:attrName>ppt_x</p:attrName>
                                        </p:attrNameLst>
                                      </p:cBhvr>
                                      <p:tavLst>
                                        <p:tav tm="0">
                                          <p:val>
                                            <p:strVal val="#ppt_x"/>
                                          </p:val>
                                        </p:tav>
                                        <p:tav tm="100000">
                                          <p:val>
                                            <p:strVal val="#ppt_x"/>
                                          </p:val>
                                        </p:tav>
                                      </p:tavLst>
                                    </p:anim>
                                    <p:anim calcmode="lin" valueType="num">
                                      <p:cBhvr>
                                        <p:cTn id="32" dur="750" fill="hold"/>
                                        <p:tgtEl>
                                          <p:spTgt spid="7"/>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2" presetClass="entr" presetSubtype="4" decel="100000"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additive="base">
                                        <p:cTn id="36" dur="750" fill="hold"/>
                                        <p:tgtEl>
                                          <p:spTgt spid="17"/>
                                        </p:tgtEl>
                                        <p:attrNameLst>
                                          <p:attrName>ppt_x</p:attrName>
                                        </p:attrNameLst>
                                      </p:cBhvr>
                                      <p:tavLst>
                                        <p:tav tm="0">
                                          <p:val>
                                            <p:strVal val="#ppt_x"/>
                                          </p:val>
                                        </p:tav>
                                        <p:tav tm="100000">
                                          <p:val>
                                            <p:strVal val="#ppt_x"/>
                                          </p:val>
                                        </p:tav>
                                      </p:tavLst>
                                    </p:anim>
                                    <p:anim calcmode="lin" valueType="num">
                                      <p:cBhvr additive="base">
                                        <p:cTn id="37" dur="750" fill="hold"/>
                                        <p:tgtEl>
                                          <p:spTgt spid="17"/>
                                        </p:tgtEl>
                                        <p:attrNameLst>
                                          <p:attrName>ppt_y</p:attrName>
                                        </p:attrNameLst>
                                      </p:cBhvr>
                                      <p:tavLst>
                                        <p:tav tm="0">
                                          <p:val>
                                            <p:strVal val="1+#ppt_h/2"/>
                                          </p:val>
                                        </p:tav>
                                        <p:tav tm="100000">
                                          <p:val>
                                            <p:strVal val="#ppt_y"/>
                                          </p:val>
                                        </p:tav>
                                      </p:tavLst>
                                    </p:anim>
                                  </p:childTnLst>
                                </p:cTn>
                              </p:par>
                              <p:par>
                                <p:cTn id="38" presetID="2" presetClass="entr" presetSubtype="4" decel="100000" fill="hold" grpId="0" nodeType="withEffect">
                                  <p:stCondLst>
                                    <p:cond delay="500"/>
                                  </p:stCondLst>
                                  <p:childTnLst>
                                    <p:set>
                                      <p:cBhvr>
                                        <p:cTn id="39" dur="1" fill="hold">
                                          <p:stCondLst>
                                            <p:cond delay="0"/>
                                          </p:stCondLst>
                                        </p:cTn>
                                        <p:tgtEl>
                                          <p:spTgt spid="12"/>
                                        </p:tgtEl>
                                        <p:attrNameLst>
                                          <p:attrName>style.visibility</p:attrName>
                                        </p:attrNameLst>
                                      </p:cBhvr>
                                      <p:to>
                                        <p:strVal val="visible"/>
                                      </p:to>
                                    </p:set>
                                    <p:anim calcmode="lin" valueType="num">
                                      <p:cBhvr additive="base">
                                        <p:cTn id="40" dur="750" fill="hold"/>
                                        <p:tgtEl>
                                          <p:spTgt spid="12"/>
                                        </p:tgtEl>
                                        <p:attrNameLst>
                                          <p:attrName>ppt_x</p:attrName>
                                        </p:attrNameLst>
                                      </p:cBhvr>
                                      <p:tavLst>
                                        <p:tav tm="0">
                                          <p:val>
                                            <p:strVal val="#ppt_x"/>
                                          </p:val>
                                        </p:tav>
                                        <p:tav tm="100000">
                                          <p:val>
                                            <p:strVal val="#ppt_x"/>
                                          </p:val>
                                        </p:tav>
                                      </p:tavLst>
                                    </p:anim>
                                    <p:anim calcmode="lin" valueType="num">
                                      <p:cBhvr additive="base">
                                        <p:cTn id="41" dur="750" fill="hold"/>
                                        <p:tgtEl>
                                          <p:spTgt spid="12"/>
                                        </p:tgtEl>
                                        <p:attrNameLst>
                                          <p:attrName>ppt_y</p:attrName>
                                        </p:attrNameLst>
                                      </p:cBhvr>
                                      <p:tavLst>
                                        <p:tav tm="0">
                                          <p:val>
                                            <p:strVal val="1+#ppt_h/2"/>
                                          </p:val>
                                        </p:tav>
                                        <p:tav tm="100000">
                                          <p:val>
                                            <p:strVal val="#ppt_y"/>
                                          </p:val>
                                        </p:tav>
                                      </p:tavLst>
                                    </p:anim>
                                  </p:childTnLst>
                                </p:cTn>
                              </p:par>
                            </p:childTnLst>
                          </p:cTn>
                        </p:par>
                        <p:par>
                          <p:cTn id="42" fill="hold">
                            <p:stCondLst>
                              <p:cond delay="5000"/>
                            </p:stCondLst>
                            <p:childTnLst>
                              <p:par>
                                <p:cTn id="43" presetID="42" presetClass="entr" presetSubtype="0" fill="hold" grpId="0" nodeType="after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fade">
                                      <p:cBhvr>
                                        <p:cTn id="45" dur="750"/>
                                        <p:tgtEl>
                                          <p:spTgt spid="8"/>
                                        </p:tgtEl>
                                      </p:cBhvr>
                                    </p:animEffect>
                                    <p:anim calcmode="lin" valueType="num">
                                      <p:cBhvr>
                                        <p:cTn id="46" dur="750" fill="hold"/>
                                        <p:tgtEl>
                                          <p:spTgt spid="8"/>
                                        </p:tgtEl>
                                        <p:attrNameLst>
                                          <p:attrName>ppt_x</p:attrName>
                                        </p:attrNameLst>
                                      </p:cBhvr>
                                      <p:tavLst>
                                        <p:tav tm="0">
                                          <p:val>
                                            <p:strVal val="#ppt_x"/>
                                          </p:val>
                                        </p:tav>
                                        <p:tav tm="100000">
                                          <p:val>
                                            <p:strVal val="#ppt_x"/>
                                          </p:val>
                                        </p:tav>
                                      </p:tavLst>
                                    </p:anim>
                                    <p:anim calcmode="lin" valueType="num">
                                      <p:cBhvr>
                                        <p:cTn id="47" dur="750" fill="hold"/>
                                        <p:tgtEl>
                                          <p:spTgt spid="8"/>
                                        </p:tgtEl>
                                        <p:attrNameLst>
                                          <p:attrName>ppt_y</p:attrName>
                                        </p:attrNameLst>
                                      </p:cBhvr>
                                      <p:tavLst>
                                        <p:tav tm="0">
                                          <p:val>
                                            <p:strVal val="#ppt_y+.1"/>
                                          </p:val>
                                        </p:tav>
                                        <p:tav tm="100000">
                                          <p:val>
                                            <p:strVal val="#ppt_y"/>
                                          </p:val>
                                        </p:tav>
                                      </p:tavLst>
                                    </p:anim>
                                  </p:childTnLst>
                                </p:cTn>
                              </p:par>
                            </p:childTnLst>
                          </p:cTn>
                        </p:par>
                        <p:par>
                          <p:cTn id="48" fill="hold">
                            <p:stCondLst>
                              <p:cond delay="6000"/>
                            </p:stCondLst>
                            <p:childTnLst>
                              <p:par>
                                <p:cTn id="49" presetID="2" presetClass="entr" presetSubtype="4" decel="100000"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additive="base">
                                        <p:cTn id="51" dur="750" fill="hold"/>
                                        <p:tgtEl>
                                          <p:spTgt spid="15"/>
                                        </p:tgtEl>
                                        <p:attrNameLst>
                                          <p:attrName>ppt_x</p:attrName>
                                        </p:attrNameLst>
                                      </p:cBhvr>
                                      <p:tavLst>
                                        <p:tav tm="0">
                                          <p:val>
                                            <p:strVal val="#ppt_x"/>
                                          </p:val>
                                        </p:tav>
                                        <p:tav tm="100000">
                                          <p:val>
                                            <p:strVal val="#ppt_x"/>
                                          </p:val>
                                        </p:tav>
                                      </p:tavLst>
                                    </p:anim>
                                    <p:anim calcmode="lin" valueType="num">
                                      <p:cBhvr additive="base">
                                        <p:cTn id="52" dur="750" fill="hold"/>
                                        <p:tgtEl>
                                          <p:spTgt spid="15"/>
                                        </p:tgtEl>
                                        <p:attrNameLst>
                                          <p:attrName>ppt_y</p:attrName>
                                        </p:attrNameLst>
                                      </p:cBhvr>
                                      <p:tavLst>
                                        <p:tav tm="0">
                                          <p:val>
                                            <p:strVal val="1+#ppt_h/2"/>
                                          </p:val>
                                        </p:tav>
                                        <p:tav tm="100000">
                                          <p:val>
                                            <p:strVal val="#ppt_y"/>
                                          </p:val>
                                        </p:tav>
                                      </p:tavLst>
                                    </p:anim>
                                  </p:childTnLst>
                                </p:cTn>
                              </p:par>
                              <p:par>
                                <p:cTn id="53" presetID="2" presetClass="entr" presetSubtype="4" decel="100000" fill="hold" grpId="0" nodeType="withEffect">
                                  <p:stCondLst>
                                    <p:cond delay="500"/>
                                  </p:stCondLst>
                                  <p:childTnLst>
                                    <p:set>
                                      <p:cBhvr>
                                        <p:cTn id="54" dur="1" fill="hold">
                                          <p:stCondLst>
                                            <p:cond delay="0"/>
                                          </p:stCondLst>
                                        </p:cTn>
                                        <p:tgtEl>
                                          <p:spTgt spid="13"/>
                                        </p:tgtEl>
                                        <p:attrNameLst>
                                          <p:attrName>style.visibility</p:attrName>
                                        </p:attrNameLst>
                                      </p:cBhvr>
                                      <p:to>
                                        <p:strVal val="visible"/>
                                      </p:to>
                                    </p:set>
                                    <p:anim calcmode="lin" valueType="num">
                                      <p:cBhvr additive="base">
                                        <p:cTn id="55" dur="750" fill="hold"/>
                                        <p:tgtEl>
                                          <p:spTgt spid="13"/>
                                        </p:tgtEl>
                                        <p:attrNameLst>
                                          <p:attrName>ppt_x</p:attrName>
                                        </p:attrNameLst>
                                      </p:cBhvr>
                                      <p:tavLst>
                                        <p:tav tm="0">
                                          <p:val>
                                            <p:strVal val="#ppt_x"/>
                                          </p:val>
                                        </p:tav>
                                        <p:tav tm="100000">
                                          <p:val>
                                            <p:strVal val="#ppt_x"/>
                                          </p:val>
                                        </p:tav>
                                      </p:tavLst>
                                    </p:anim>
                                    <p:anim calcmode="lin" valueType="num">
                                      <p:cBhvr additive="base">
                                        <p:cTn id="56" dur="750" fill="hold"/>
                                        <p:tgtEl>
                                          <p:spTgt spid="13"/>
                                        </p:tgtEl>
                                        <p:attrNameLst>
                                          <p:attrName>ppt_y</p:attrName>
                                        </p:attrNameLst>
                                      </p:cBhvr>
                                      <p:tavLst>
                                        <p:tav tm="0">
                                          <p:val>
                                            <p:strVal val="1+#ppt_h/2"/>
                                          </p:val>
                                        </p:tav>
                                        <p:tav tm="100000">
                                          <p:val>
                                            <p:strVal val="#ppt_y"/>
                                          </p:val>
                                        </p:tav>
                                      </p:tavLst>
                                    </p:anim>
                                  </p:childTnLst>
                                </p:cTn>
                              </p:par>
                            </p:childTnLst>
                          </p:cTn>
                        </p:par>
                        <p:par>
                          <p:cTn id="57" fill="hold">
                            <p:stCondLst>
                              <p:cond delay="7000"/>
                            </p:stCondLst>
                            <p:childTnLst>
                              <p:par>
                                <p:cTn id="58" presetID="42" presetClass="entr" presetSubtype="0" fill="hold" grpId="0" nodeType="afterEffect">
                                  <p:stCondLst>
                                    <p:cond delay="0"/>
                                  </p:stCondLst>
                                  <p:childTnLst>
                                    <p:set>
                                      <p:cBhvr>
                                        <p:cTn id="59" dur="1" fill="hold">
                                          <p:stCondLst>
                                            <p:cond delay="0"/>
                                          </p:stCondLst>
                                        </p:cTn>
                                        <p:tgtEl>
                                          <p:spTgt spid="9"/>
                                        </p:tgtEl>
                                        <p:attrNameLst>
                                          <p:attrName>style.visibility</p:attrName>
                                        </p:attrNameLst>
                                      </p:cBhvr>
                                      <p:to>
                                        <p:strVal val="visible"/>
                                      </p:to>
                                    </p:set>
                                    <p:animEffect transition="in" filter="fade">
                                      <p:cBhvr>
                                        <p:cTn id="60" dur="750"/>
                                        <p:tgtEl>
                                          <p:spTgt spid="9"/>
                                        </p:tgtEl>
                                      </p:cBhvr>
                                    </p:animEffect>
                                    <p:anim calcmode="lin" valueType="num">
                                      <p:cBhvr>
                                        <p:cTn id="61" dur="750" fill="hold"/>
                                        <p:tgtEl>
                                          <p:spTgt spid="9"/>
                                        </p:tgtEl>
                                        <p:attrNameLst>
                                          <p:attrName>ppt_x</p:attrName>
                                        </p:attrNameLst>
                                      </p:cBhvr>
                                      <p:tavLst>
                                        <p:tav tm="0">
                                          <p:val>
                                            <p:strVal val="#ppt_x"/>
                                          </p:val>
                                        </p:tav>
                                        <p:tav tm="100000">
                                          <p:val>
                                            <p:strVal val="#ppt_x"/>
                                          </p:val>
                                        </p:tav>
                                      </p:tavLst>
                                    </p:anim>
                                    <p:anim calcmode="lin" valueType="num">
                                      <p:cBhvr>
                                        <p:cTn id="62" dur="750" fill="hold"/>
                                        <p:tgtEl>
                                          <p:spTgt spid="9"/>
                                        </p:tgtEl>
                                        <p:attrNameLst>
                                          <p:attrName>ppt_y</p:attrName>
                                        </p:attrNameLst>
                                      </p:cBhvr>
                                      <p:tavLst>
                                        <p:tav tm="0">
                                          <p:val>
                                            <p:strVal val="#ppt_y+.1"/>
                                          </p:val>
                                        </p:tav>
                                        <p:tav tm="100000">
                                          <p:val>
                                            <p:strVal val="#ppt_y"/>
                                          </p:val>
                                        </p:tav>
                                      </p:tavLst>
                                    </p:anim>
                                  </p:childTnLst>
                                </p:cTn>
                              </p:par>
                            </p:childTnLst>
                          </p:cTn>
                        </p:par>
                        <p:par>
                          <p:cTn id="63" fill="hold">
                            <p:stCondLst>
                              <p:cond delay="8000"/>
                            </p:stCondLst>
                            <p:childTnLst>
                              <p:par>
                                <p:cTn id="64" presetID="2" presetClass="entr" presetSubtype="4" decel="100000" fill="hold" grpId="0" nodeType="afterEffect">
                                  <p:stCondLst>
                                    <p:cond delay="0"/>
                                  </p:stCondLst>
                                  <p:childTnLst>
                                    <p:set>
                                      <p:cBhvr>
                                        <p:cTn id="65" dur="1" fill="hold">
                                          <p:stCondLst>
                                            <p:cond delay="0"/>
                                          </p:stCondLst>
                                        </p:cTn>
                                        <p:tgtEl>
                                          <p:spTgt spid="16"/>
                                        </p:tgtEl>
                                        <p:attrNameLst>
                                          <p:attrName>style.visibility</p:attrName>
                                        </p:attrNameLst>
                                      </p:cBhvr>
                                      <p:to>
                                        <p:strVal val="visible"/>
                                      </p:to>
                                    </p:set>
                                    <p:anim calcmode="lin" valueType="num">
                                      <p:cBhvr additive="base">
                                        <p:cTn id="66" dur="750" fill="hold"/>
                                        <p:tgtEl>
                                          <p:spTgt spid="16"/>
                                        </p:tgtEl>
                                        <p:attrNameLst>
                                          <p:attrName>ppt_x</p:attrName>
                                        </p:attrNameLst>
                                      </p:cBhvr>
                                      <p:tavLst>
                                        <p:tav tm="0">
                                          <p:val>
                                            <p:strVal val="#ppt_x"/>
                                          </p:val>
                                        </p:tav>
                                        <p:tav tm="100000">
                                          <p:val>
                                            <p:strVal val="#ppt_x"/>
                                          </p:val>
                                        </p:tav>
                                      </p:tavLst>
                                    </p:anim>
                                    <p:anim calcmode="lin" valueType="num">
                                      <p:cBhvr additive="base">
                                        <p:cTn id="67" dur="750" fill="hold"/>
                                        <p:tgtEl>
                                          <p:spTgt spid="16"/>
                                        </p:tgtEl>
                                        <p:attrNameLst>
                                          <p:attrName>ppt_y</p:attrName>
                                        </p:attrNameLst>
                                      </p:cBhvr>
                                      <p:tavLst>
                                        <p:tav tm="0">
                                          <p:val>
                                            <p:strVal val="1+#ppt_h/2"/>
                                          </p:val>
                                        </p:tav>
                                        <p:tav tm="100000">
                                          <p:val>
                                            <p:strVal val="#ppt_y"/>
                                          </p:val>
                                        </p:tav>
                                      </p:tavLst>
                                    </p:anim>
                                  </p:childTnLst>
                                </p:cTn>
                              </p:par>
                              <p:par>
                                <p:cTn id="68" presetID="2" presetClass="entr" presetSubtype="4" decel="100000" fill="hold" grpId="0" nodeType="withEffect">
                                  <p:stCondLst>
                                    <p:cond delay="500"/>
                                  </p:stCondLst>
                                  <p:childTnLst>
                                    <p:set>
                                      <p:cBhvr>
                                        <p:cTn id="69" dur="1" fill="hold">
                                          <p:stCondLst>
                                            <p:cond delay="0"/>
                                          </p:stCondLst>
                                        </p:cTn>
                                        <p:tgtEl>
                                          <p:spTgt spid="14"/>
                                        </p:tgtEl>
                                        <p:attrNameLst>
                                          <p:attrName>style.visibility</p:attrName>
                                        </p:attrNameLst>
                                      </p:cBhvr>
                                      <p:to>
                                        <p:strVal val="visible"/>
                                      </p:to>
                                    </p:set>
                                    <p:anim calcmode="lin" valueType="num">
                                      <p:cBhvr additive="base">
                                        <p:cTn id="70" dur="750" fill="hold"/>
                                        <p:tgtEl>
                                          <p:spTgt spid="14"/>
                                        </p:tgtEl>
                                        <p:attrNameLst>
                                          <p:attrName>ppt_x</p:attrName>
                                        </p:attrNameLst>
                                      </p:cBhvr>
                                      <p:tavLst>
                                        <p:tav tm="0">
                                          <p:val>
                                            <p:strVal val="#ppt_x"/>
                                          </p:val>
                                        </p:tav>
                                        <p:tav tm="100000">
                                          <p:val>
                                            <p:strVal val="#ppt_x"/>
                                          </p:val>
                                        </p:tav>
                                      </p:tavLst>
                                    </p:anim>
                                    <p:anim calcmode="lin" valueType="num">
                                      <p:cBhvr additive="base">
                                        <p:cTn id="71" dur="750" fill="hold"/>
                                        <p:tgtEl>
                                          <p:spTgt spid="14"/>
                                        </p:tgtEl>
                                        <p:attrNameLst>
                                          <p:attrName>ppt_y</p:attrName>
                                        </p:attrNameLst>
                                      </p:cBhvr>
                                      <p:tavLst>
                                        <p:tav tm="0">
                                          <p:val>
                                            <p:strVal val="1+#ppt_h/2"/>
                                          </p:val>
                                        </p:tav>
                                        <p:tav tm="100000">
                                          <p:val>
                                            <p:strVal val="#ppt_y"/>
                                          </p:val>
                                        </p:tav>
                                      </p:tavLst>
                                    </p:anim>
                                  </p:childTnLst>
                                </p:cTn>
                              </p:par>
                            </p:childTnLst>
                          </p:cTn>
                        </p:par>
                        <p:par>
                          <p:cTn id="72" fill="hold">
                            <p:stCondLst>
                              <p:cond delay="9000"/>
                            </p:stCondLst>
                            <p:childTnLst>
                              <p:par>
                                <p:cTn id="73" presetID="42" presetClass="entr" presetSubtype="0" fill="hold" grpId="0" nodeType="afterEffect">
                                  <p:stCondLst>
                                    <p:cond delay="0"/>
                                  </p:stCondLst>
                                  <p:childTnLst>
                                    <p:set>
                                      <p:cBhvr>
                                        <p:cTn id="74" dur="1" fill="hold">
                                          <p:stCondLst>
                                            <p:cond delay="0"/>
                                          </p:stCondLst>
                                        </p:cTn>
                                        <p:tgtEl>
                                          <p:spTgt spid="10"/>
                                        </p:tgtEl>
                                        <p:attrNameLst>
                                          <p:attrName>style.visibility</p:attrName>
                                        </p:attrNameLst>
                                      </p:cBhvr>
                                      <p:to>
                                        <p:strVal val="visible"/>
                                      </p:to>
                                    </p:set>
                                    <p:animEffect transition="in" filter="fade">
                                      <p:cBhvr>
                                        <p:cTn id="75" dur="750"/>
                                        <p:tgtEl>
                                          <p:spTgt spid="10"/>
                                        </p:tgtEl>
                                      </p:cBhvr>
                                    </p:animEffect>
                                    <p:anim calcmode="lin" valueType="num">
                                      <p:cBhvr>
                                        <p:cTn id="76" dur="750" fill="hold"/>
                                        <p:tgtEl>
                                          <p:spTgt spid="10"/>
                                        </p:tgtEl>
                                        <p:attrNameLst>
                                          <p:attrName>ppt_x</p:attrName>
                                        </p:attrNameLst>
                                      </p:cBhvr>
                                      <p:tavLst>
                                        <p:tav tm="0">
                                          <p:val>
                                            <p:strVal val="#ppt_x"/>
                                          </p:val>
                                        </p:tav>
                                        <p:tav tm="100000">
                                          <p:val>
                                            <p:strVal val="#ppt_x"/>
                                          </p:val>
                                        </p:tav>
                                      </p:tavLst>
                                    </p:anim>
                                    <p:anim calcmode="lin" valueType="num">
                                      <p:cBhvr>
                                        <p:cTn id="77" dur="75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P spid="9" grpId="0" animBg="1"/>
      <p:bldP spid="10" grpId="0" animBg="1"/>
      <p:bldP spid="11" grpId="0"/>
      <p:bldP spid="12" grpId="0"/>
      <p:bldP spid="13" grpId="0"/>
      <p:bldP spid="14" grpId="0"/>
      <p:bldP spid="15" grpId="0" animBg="1"/>
      <p:bldP spid="16" grpId="0" animBg="1"/>
      <p:bldP spid="17" grpId="0" animBg="1"/>
      <p:bldP spid="18" grpId="0" animBg="1"/>
      <p:bldP spid="21" grpId="0"/>
      <p:bldP spid="2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301932" y="1412778"/>
            <a:ext cx="2323659" cy="538581"/>
          </a:xfrm>
          <a:prstGeom prst="rect">
            <a:avLst/>
          </a:prstGeom>
          <a:noFill/>
        </p:spPr>
        <p:txBody>
          <a:bodyPr wrap="none" lIns="121893" tIns="60946" rIns="121893" bIns="60946" rtlCol="0">
            <a:spAutoFit/>
          </a:bodyPr>
          <a:lstStyle/>
          <a:p>
            <a:r>
              <a:rPr lang="zh-CN" altLang="en-US" sz="2700" dirty="0">
                <a:solidFill>
                  <a:schemeClr val="tx1">
                    <a:lumMod val="50000"/>
                    <a:lumOff val="50000"/>
                  </a:schemeClr>
                </a:solidFill>
                <a:latin typeface="微软雅黑" panose="020B0503020204020204" charset="-122"/>
                <a:ea typeface="微软雅黑" panose="020B0503020204020204" charset="-122"/>
              </a:rPr>
              <a:t>点击添加标题</a:t>
            </a:r>
          </a:p>
        </p:txBody>
      </p:sp>
      <p:grpSp>
        <p:nvGrpSpPr>
          <p:cNvPr id="4" name="组合 3"/>
          <p:cNvGrpSpPr/>
          <p:nvPr/>
        </p:nvGrpSpPr>
        <p:grpSpPr>
          <a:xfrm>
            <a:off x="1181496" y="2238396"/>
            <a:ext cx="9937381" cy="626355"/>
            <a:chOff x="885641" y="1768388"/>
            <a:chExt cx="7454006" cy="469766"/>
          </a:xfrm>
        </p:grpSpPr>
        <p:grpSp>
          <p:nvGrpSpPr>
            <p:cNvPr id="5" name="组合 4"/>
            <p:cNvGrpSpPr/>
            <p:nvPr/>
          </p:nvGrpSpPr>
          <p:grpSpPr>
            <a:xfrm>
              <a:off x="885641" y="1768388"/>
              <a:ext cx="6782703" cy="469766"/>
              <a:chOff x="827584" y="1666788"/>
              <a:chExt cx="6782703" cy="469766"/>
            </a:xfrm>
          </p:grpSpPr>
          <p:sp>
            <p:nvSpPr>
              <p:cNvPr id="8" name="TextBox 7"/>
              <p:cNvSpPr txBox="1"/>
              <p:nvPr/>
            </p:nvSpPr>
            <p:spPr>
              <a:xfrm>
                <a:off x="827584" y="1741944"/>
                <a:ext cx="754150" cy="253915"/>
              </a:xfrm>
              <a:prstGeom prst="rect">
                <a:avLst/>
              </a:prstGeom>
              <a:noFill/>
            </p:spPr>
            <p:txBody>
              <a:bodyPr wrap="none" rtlCol="0">
                <a:spAutoFit/>
              </a:bodyPr>
              <a:lstStyle/>
              <a:p>
                <a:r>
                  <a:rPr lang="zh-CN" altLang="en-US" sz="1600" dirty="0">
                    <a:solidFill>
                      <a:schemeClr val="tx1">
                        <a:lumMod val="75000"/>
                        <a:lumOff val="25000"/>
                      </a:schemeClr>
                    </a:solidFill>
                    <a:latin typeface="微软雅黑" panose="020B0503020204020204" charset="-122"/>
                    <a:ea typeface="微软雅黑" panose="020B0503020204020204" charset="-122"/>
                  </a:rPr>
                  <a:t>添加标题</a:t>
                </a:r>
              </a:p>
            </p:txBody>
          </p:sp>
          <p:sp>
            <p:nvSpPr>
              <p:cNvPr id="9" name="右箭头 8"/>
              <p:cNvSpPr/>
              <p:nvPr/>
            </p:nvSpPr>
            <p:spPr>
              <a:xfrm>
                <a:off x="1735488" y="1666788"/>
                <a:ext cx="5874799" cy="469766"/>
              </a:xfrm>
              <a:prstGeom prst="rightArrow">
                <a:avLst/>
              </a:prstGeom>
              <a:solidFill>
                <a:schemeClr val="tx2"/>
              </a:solidFill>
              <a:ln>
                <a:noFill/>
              </a:ln>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0" name="TextBox 9"/>
              <p:cNvSpPr txBox="1"/>
              <p:nvPr/>
            </p:nvSpPr>
            <p:spPr>
              <a:xfrm>
                <a:off x="1872613" y="1770973"/>
                <a:ext cx="1004252" cy="242374"/>
              </a:xfrm>
              <a:prstGeom prst="rect">
                <a:avLst/>
              </a:prstGeom>
              <a:noFill/>
            </p:spPr>
            <p:txBody>
              <a:bodyPr wrap="none" rtlCol="0">
                <a:spAutoFit/>
              </a:bodyPr>
              <a:lstStyle/>
              <a:p>
                <a:r>
                  <a:rPr lang="zh-CN" altLang="en-US" sz="1500" dirty="0">
                    <a:solidFill>
                      <a:schemeClr val="bg1"/>
                    </a:solidFill>
                    <a:latin typeface="微软雅黑" panose="020B0503020204020204" charset="-122"/>
                    <a:ea typeface="微软雅黑" panose="020B0503020204020204" charset="-122"/>
                  </a:rPr>
                  <a:t>点击添加文字</a:t>
                </a:r>
              </a:p>
            </p:txBody>
          </p:sp>
        </p:grpSp>
        <p:sp>
          <p:nvSpPr>
            <p:cNvPr id="6" name="TextBox 5"/>
            <p:cNvSpPr txBox="1"/>
            <p:nvPr/>
          </p:nvSpPr>
          <p:spPr>
            <a:xfrm>
              <a:off x="7783894" y="1811931"/>
              <a:ext cx="555753" cy="311623"/>
            </a:xfrm>
            <a:prstGeom prst="rect">
              <a:avLst/>
            </a:prstGeom>
            <a:noFill/>
          </p:spPr>
          <p:txBody>
            <a:bodyPr wrap="none" rtlCol="0">
              <a:spAutoFit/>
            </a:bodyPr>
            <a:lstStyle/>
            <a:p>
              <a:r>
                <a:rPr lang="en-US" altLang="zh-CN" sz="2100" dirty="0">
                  <a:latin typeface="微软雅黑" panose="020B0503020204020204" charset="-122"/>
                  <a:ea typeface="微软雅黑" panose="020B0503020204020204" charset="-122"/>
                </a:rPr>
                <a:t>95%</a:t>
              </a:r>
              <a:endParaRPr lang="zh-CN" altLang="en-US" sz="2100" dirty="0">
                <a:latin typeface="微软雅黑" panose="020B0503020204020204" charset="-122"/>
                <a:ea typeface="微软雅黑" panose="020B0503020204020204" charset="-122"/>
              </a:endParaRPr>
            </a:p>
          </p:txBody>
        </p:sp>
      </p:grpSp>
      <p:grpSp>
        <p:nvGrpSpPr>
          <p:cNvPr id="11" name="组合 10"/>
          <p:cNvGrpSpPr/>
          <p:nvPr/>
        </p:nvGrpSpPr>
        <p:grpSpPr>
          <a:xfrm>
            <a:off x="1181496" y="2934092"/>
            <a:ext cx="7518647" cy="626355"/>
            <a:chOff x="885641" y="2301788"/>
            <a:chExt cx="5639720" cy="469766"/>
          </a:xfrm>
        </p:grpSpPr>
        <p:grpSp>
          <p:nvGrpSpPr>
            <p:cNvPr id="12" name="组合 11"/>
            <p:cNvGrpSpPr/>
            <p:nvPr/>
          </p:nvGrpSpPr>
          <p:grpSpPr>
            <a:xfrm>
              <a:off x="885641" y="2301788"/>
              <a:ext cx="5040560" cy="469766"/>
              <a:chOff x="827584" y="2189302"/>
              <a:chExt cx="5040560" cy="469766"/>
            </a:xfrm>
          </p:grpSpPr>
          <p:sp>
            <p:nvSpPr>
              <p:cNvPr id="14" name="TextBox 13"/>
              <p:cNvSpPr txBox="1"/>
              <p:nvPr/>
            </p:nvSpPr>
            <p:spPr>
              <a:xfrm>
                <a:off x="827584" y="2289858"/>
                <a:ext cx="754151" cy="253915"/>
              </a:xfrm>
              <a:prstGeom prst="rect">
                <a:avLst/>
              </a:prstGeom>
              <a:noFill/>
            </p:spPr>
            <p:txBody>
              <a:bodyPr wrap="none" rtlCol="0">
                <a:spAutoFit/>
              </a:bodyPr>
              <a:lstStyle/>
              <a:p>
                <a:r>
                  <a:rPr lang="zh-CN" altLang="en-US" sz="1600" dirty="0">
                    <a:solidFill>
                      <a:schemeClr val="tx1">
                        <a:lumMod val="75000"/>
                        <a:lumOff val="25000"/>
                      </a:schemeClr>
                    </a:solidFill>
                    <a:latin typeface="微软雅黑" panose="020B0503020204020204" charset="-122"/>
                    <a:ea typeface="微软雅黑" panose="020B0503020204020204" charset="-122"/>
                  </a:rPr>
                  <a:t>添加标题</a:t>
                </a:r>
              </a:p>
            </p:txBody>
          </p:sp>
          <p:sp>
            <p:nvSpPr>
              <p:cNvPr id="15" name="右箭头 14"/>
              <p:cNvSpPr/>
              <p:nvPr/>
            </p:nvSpPr>
            <p:spPr>
              <a:xfrm>
                <a:off x="1735488" y="2189302"/>
                <a:ext cx="4132656" cy="469766"/>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16" name="TextBox 15"/>
              <p:cNvSpPr txBox="1"/>
              <p:nvPr/>
            </p:nvSpPr>
            <p:spPr>
              <a:xfrm>
                <a:off x="1872613" y="2278973"/>
                <a:ext cx="1004252" cy="242374"/>
              </a:xfrm>
              <a:prstGeom prst="rect">
                <a:avLst/>
              </a:prstGeom>
              <a:noFill/>
            </p:spPr>
            <p:txBody>
              <a:bodyPr wrap="none" rtlCol="0">
                <a:spAutoFit/>
              </a:bodyPr>
              <a:lstStyle/>
              <a:p>
                <a:r>
                  <a:rPr lang="zh-CN" altLang="en-US" sz="1500" dirty="0">
                    <a:solidFill>
                      <a:schemeClr val="bg1"/>
                    </a:solidFill>
                    <a:latin typeface="微软雅黑" panose="020B0503020204020204" charset="-122"/>
                    <a:ea typeface="微软雅黑" panose="020B0503020204020204" charset="-122"/>
                  </a:rPr>
                  <a:t>点击添加文字</a:t>
                </a:r>
              </a:p>
            </p:txBody>
          </p:sp>
        </p:grpSp>
        <p:sp>
          <p:nvSpPr>
            <p:cNvPr id="13" name="TextBox 12"/>
            <p:cNvSpPr txBox="1"/>
            <p:nvPr/>
          </p:nvSpPr>
          <p:spPr>
            <a:xfrm>
              <a:off x="5969608" y="2363474"/>
              <a:ext cx="555753" cy="311623"/>
            </a:xfrm>
            <a:prstGeom prst="rect">
              <a:avLst/>
            </a:prstGeom>
            <a:noFill/>
          </p:spPr>
          <p:txBody>
            <a:bodyPr wrap="none" rtlCol="0">
              <a:spAutoFit/>
            </a:bodyPr>
            <a:lstStyle/>
            <a:p>
              <a:r>
                <a:rPr lang="en-US" altLang="zh-CN" sz="2100" dirty="0">
                  <a:latin typeface="微软雅黑" panose="020B0503020204020204" charset="-122"/>
                  <a:ea typeface="微软雅黑" panose="020B0503020204020204" charset="-122"/>
                </a:rPr>
                <a:t>75%</a:t>
              </a:r>
              <a:endParaRPr lang="zh-CN" altLang="en-US" sz="2100" dirty="0">
                <a:latin typeface="微软雅黑" panose="020B0503020204020204" charset="-122"/>
                <a:ea typeface="微软雅黑" panose="020B0503020204020204" charset="-122"/>
              </a:endParaRPr>
            </a:p>
          </p:txBody>
        </p:sp>
      </p:grpSp>
      <p:grpSp>
        <p:nvGrpSpPr>
          <p:cNvPr id="17" name="组合 16"/>
          <p:cNvGrpSpPr/>
          <p:nvPr/>
        </p:nvGrpSpPr>
        <p:grpSpPr>
          <a:xfrm>
            <a:off x="1181496" y="3629788"/>
            <a:ext cx="8466791" cy="626355"/>
            <a:chOff x="885641" y="2835188"/>
            <a:chExt cx="6350920" cy="469766"/>
          </a:xfrm>
        </p:grpSpPr>
        <p:grpSp>
          <p:nvGrpSpPr>
            <p:cNvPr id="18" name="组合 17"/>
            <p:cNvGrpSpPr/>
            <p:nvPr/>
          </p:nvGrpSpPr>
          <p:grpSpPr>
            <a:xfrm>
              <a:off x="885641" y="2835188"/>
              <a:ext cx="5688632" cy="469766"/>
              <a:chOff x="827584" y="2682788"/>
              <a:chExt cx="5688632" cy="469766"/>
            </a:xfrm>
          </p:grpSpPr>
          <p:sp>
            <p:nvSpPr>
              <p:cNvPr id="20" name="TextBox 19"/>
              <p:cNvSpPr txBox="1"/>
              <p:nvPr/>
            </p:nvSpPr>
            <p:spPr>
              <a:xfrm>
                <a:off x="827584" y="2779715"/>
                <a:ext cx="754150" cy="253915"/>
              </a:xfrm>
              <a:prstGeom prst="rect">
                <a:avLst/>
              </a:prstGeom>
              <a:noFill/>
            </p:spPr>
            <p:txBody>
              <a:bodyPr wrap="none" rtlCol="0">
                <a:spAutoFit/>
              </a:bodyPr>
              <a:lstStyle/>
              <a:p>
                <a:r>
                  <a:rPr lang="zh-CN" altLang="en-US" sz="1600" dirty="0">
                    <a:solidFill>
                      <a:schemeClr val="tx1">
                        <a:lumMod val="75000"/>
                        <a:lumOff val="25000"/>
                      </a:schemeClr>
                    </a:solidFill>
                    <a:latin typeface="微软雅黑" panose="020B0503020204020204" charset="-122"/>
                    <a:ea typeface="微软雅黑" panose="020B0503020204020204" charset="-122"/>
                  </a:rPr>
                  <a:t>添加标题</a:t>
                </a:r>
              </a:p>
            </p:txBody>
          </p:sp>
          <p:sp>
            <p:nvSpPr>
              <p:cNvPr id="21" name="右箭头 20"/>
              <p:cNvSpPr/>
              <p:nvPr/>
            </p:nvSpPr>
            <p:spPr>
              <a:xfrm>
                <a:off x="1735488" y="2682788"/>
                <a:ext cx="4780728" cy="469766"/>
              </a:xfrm>
              <a:prstGeom prst="rightArrow">
                <a:avLst/>
              </a:prstGeom>
              <a:solidFill>
                <a:schemeClr val="accent2"/>
              </a:solidFill>
              <a:ln>
                <a:noFill/>
              </a:ln>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22" name="TextBox 21"/>
              <p:cNvSpPr txBox="1"/>
              <p:nvPr/>
            </p:nvSpPr>
            <p:spPr>
              <a:xfrm>
                <a:off x="1872613" y="2772459"/>
                <a:ext cx="1004252" cy="242374"/>
              </a:xfrm>
              <a:prstGeom prst="rect">
                <a:avLst/>
              </a:prstGeom>
              <a:noFill/>
            </p:spPr>
            <p:txBody>
              <a:bodyPr wrap="none" rtlCol="0">
                <a:spAutoFit/>
              </a:bodyPr>
              <a:lstStyle/>
              <a:p>
                <a:r>
                  <a:rPr lang="zh-CN" altLang="en-US" sz="1500" dirty="0">
                    <a:solidFill>
                      <a:schemeClr val="bg1">
                        <a:lumMod val="85000"/>
                      </a:schemeClr>
                    </a:solidFill>
                    <a:latin typeface="微软雅黑" panose="020B0503020204020204" charset="-122"/>
                    <a:ea typeface="微软雅黑" panose="020B0503020204020204" charset="-122"/>
                  </a:rPr>
                  <a:t>点击添加文字</a:t>
                </a:r>
              </a:p>
            </p:txBody>
          </p:sp>
        </p:grpSp>
        <p:sp>
          <p:nvSpPr>
            <p:cNvPr id="19" name="TextBox 18"/>
            <p:cNvSpPr txBox="1"/>
            <p:nvPr/>
          </p:nvSpPr>
          <p:spPr>
            <a:xfrm>
              <a:off x="6680808" y="2900503"/>
              <a:ext cx="555753" cy="311623"/>
            </a:xfrm>
            <a:prstGeom prst="rect">
              <a:avLst/>
            </a:prstGeom>
            <a:noFill/>
          </p:spPr>
          <p:txBody>
            <a:bodyPr wrap="none" rtlCol="0">
              <a:spAutoFit/>
            </a:bodyPr>
            <a:lstStyle/>
            <a:p>
              <a:r>
                <a:rPr lang="en-US" altLang="zh-CN" sz="2100" dirty="0">
                  <a:latin typeface="微软雅黑" panose="020B0503020204020204" charset="-122"/>
                  <a:ea typeface="微软雅黑" panose="020B0503020204020204" charset="-122"/>
                </a:rPr>
                <a:t>85%</a:t>
              </a:r>
              <a:endParaRPr lang="zh-CN" altLang="en-US" sz="2100" dirty="0">
                <a:latin typeface="微软雅黑" panose="020B0503020204020204" charset="-122"/>
                <a:ea typeface="微软雅黑" panose="020B0503020204020204" charset="-122"/>
              </a:endParaRPr>
            </a:p>
          </p:txBody>
        </p:sp>
      </p:grpSp>
      <p:grpSp>
        <p:nvGrpSpPr>
          <p:cNvPr id="23" name="组合 22"/>
          <p:cNvGrpSpPr/>
          <p:nvPr/>
        </p:nvGrpSpPr>
        <p:grpSpPr>
          <a:xfrm>
            <a:off x="1181496" y="4325484"/>
            <a:ext cx="6435055" cy="626355"/>
            <a:chOff x="885641" y="3368588"/>
            <a:chExt cx="4826920" cy="469766"/>
          </a:xfrm>
        </p:grpSpPr>
        <p:grpSp>
          <p:nvGrpSpPr>
            <p:cNvPr id="24" name="组合 23"/>
            <p:cNvGrpSpPr/>
            <p:nvPr/>
          </p:nvGrpSpPr>
          <p:grpSpPr>
            <a:xfrm>
              <a:off x="885641" y="3368588"/>
              <a:ext cx="4176464" cy="469766"/>
              <a:chOff x="827584" y="3190788"/>
              <a:chExt cx="4176464" cy="469766"/>
            </a:xfrm>
          </p:grpSpPr>
          <p:sp>
            <p:nvSpPr>
              <p:cNvPr id="26" name="TextBox 25"/>
              <p:cNvSpPr txBox="1"/>
              <p:nvPr/>
            </p:nvSpPr>
            <p:spPr>
              <a:xfrm>
                <a:off x="827584" y="3288560"/>
                <a:ext cx="754150" cy="253915"/>
              </a:xfrm>
              <a:prstGeom prst="rect">
                <a:avLst/>
              </a:prstGeom>
              <a:noFill/>
            </p:spPr>
            <p:txBody>
              <a:bodyPr wrap="none" rtlCol="0">
                <a:spAutoFit/>
              </a:bodyPr>
              <a:lstStyle/>
              <a:p>
                <a:r>
                  <a:rPr lang="zh-CN" altLang="en-US" sz="1600" dirty="0">
                    <a:solidFill>
                      <a:schemeClr val="tx1">
                        <a:lumMod val="75000"/>
                        <a:lumOff val="25000"/>
                      </a:schemeClr>
                    </a:solidFill>
                    <a:latin typeface="微软雅黑" panose="020B0503020204020204" charset="-122"/>
                    <a:ea typeface="微软雅黑" panose="020B0503020204020204" charset="-122"/>
                  </a:rPr>
                  <a:t>添加标题</a:t>
                </a:r>
              </a:p>
            </p:txBody>
          </p:sp>
          <p:sp>
            <p:nvSpPr>
              <p:cNvPr id="27" name="右箭头 26"/>
              <p:cNvSpPr/>
              <p:nvPr/>
            </p:nvSpPr>
            <p:spPr>
              <a:xfrm>
                <a:off x="1735488" y="3190788"/>
                <a:ext cx="3268560" cy="469766"/>
              </a:xfrm>
              <a:prstGeom prst="rightArrow">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28" name="TextBox 27"/>
              <p:cNvSpPr txBox="1"/>
              <p:nvPr/>
            </p:nvSpPr>
            <p:spPr>
              <a:xfrm>
                <a:off x="1872613" y="3302165"/>
                <a:ext cx="1004252" cy="242374"/>
              </a:xfrm>
              <a:prstGeom prst="rect">
                <a:avLst/>
              </a:prstGeom>
              <a:noFill/>
            </p:spPr>
            <p:txBody>
              <a:bodyPr wrap="none" rtlCol="0">
                <a:spAutoFit/>
              </a:bodyPr>
              <a:lstStyle/>
              <a:p>
                <a:r>
                  <a:rPr lang="zh-CN" altLang="en-US" sz="1500" dirty="0">
                    <a:latin typeface="微软雅黑" panose="020B0503020204020204" charset="-122"/>
                    <a:ea typeface="微软雅黑" panose="020B0503020204020204" charset="-122"/>
                  </a:rPr>
                  <a:t>点击添加文字</a:t>
                </a:r>
              </a:p>
            </p:txBody>
          </p:sp>
        </p:grpSp>
        <p:sp>
          <p:nvSpPr>
            <p:cNvPr id="25" name="TextBox 24"/>
            <p:cNvSpPr txBox="1"/>
            <p:nvPr/>
          </p:nvSpPr>
          <p:spPr>
            <a:xfrm>
              <a:off x="5156808" y="3437531"/>
              <a:ext cx="555753" cy="311623"/>
            </a:xfrm>
            <a:prstGeom prst="rect">
              <a:avLst/>
            </a:prstGeom>
            <a:noFill/>
          </p:spPr>
          <p:txBody>
            <a:bodyPr wrap="none" rtlCol="0">
              <a:spAutoFit/>
            </a:bodyPr>
            <a:lstStyle/>
            <a:p>
              <a:r>
                <a:rPr lang="en-US" altLang="zh-CN" sz="2100" dirty="0">
                  <a:latin typeface="微软雅黑" panose="020B0503020204020204" charset="-122"/>
                  <a:ea typeface="微软雅黑" panose="020B0503020204020204" charset="-122"/>
                </a:rPr>
                <a:t>52%</a:t>
              </a:r>
              <a:endParaRPr lang="zh-CN" altLang="en-US" sz="2100" dirty="0">
                <a:latin typeface="微软雅黑" panose="020B0503020204020204" charset="-122"/>
                <a:ea typeface="微软雅黑" panose="020B0503020204020204" charset="-122"/>
              </a:endParaRPr>
            </a:p>
          </p:txBody>
        </p:sp>
      </p:grpSp>
      <p:grpSp>
        <p:nvGrpSpPr>
          <p:cNvPr id="29" name="组合 28"/>
          <p:cNvGrpSpPr/>
          <p:nvPr/>
        </p:nvGrpSpPr>
        <p:grpSpPr>
          <a:xfrm>
            <a:off x="1181498" y="5021180"/>
            <a:ext cx="9426419" cy="626355"/>
            <a:chOff x="885641" y="3901988"/>
            <a:chExt cx="7070735" cy="469766"/>
          </a:xfrm>
        </p:grpSpPr>
        <p:grpSp>
          <p:nvGrpSpPr>
            <p:cNvPr id="30" name="组合 29"/>
            <p:cNvGrpSpPr/>
            <p:nvPr/>
          </p:nvGrpSpPr>
          <p:grpSpPr>
            <a:xfrm>
              <a:off x="885641" y="3901988"/>
              <a:ext cx="6336704" cy="469766"/>
              <a:chOff x="827584" y="3800388"/>
              <a:chExt cx="6336704" cy="469766"/>
            </a:xfrm>
          </p:grpSpPr>
          <p:sp>
            <p:nvSpPr>
              <p:cNvPr id="32" name="TextBox 31"/>
              <p:cNvSpPr txBox="1"/>
              <p:nvPr/>
            </p:nvSpPr>
            <p:spPr>
              <a:xfrm>
                <a:off x="827584" y="3933601"/>
                <a:ext cx="754150" cy="253915"/>
              </a:xfrm>
              <a:prstGeom prst="rect">
                <a:avLst/>
              </a:prstGeom>
              <a:noFill/>
            </p:spPr>
            <p:txBody>
              <a:bodyPr wrap="none" rtlCol="0">
                <a:spAutoFit/>
              </a:bodyPr>
              <a:lstStyle/>
              <a:p>
                <a:r>
                  <a:rPr lang="zh-CN" altLang="en-US" sz="1600" dirty="0">
                    <a:solidFill>
                      <a:schemeClr val="tx1">
                        <a:lumMod val="75000"/>
                        <a:lumOff val="25000"/>
                      </a:schemeClr>
                    </a:solidFill>
                    <a:latin typeface="微软雅黑" panose="020B0503020204020204" charset="-122"/>
                    <a:ea typeface="微软雅黑" panose="020B0503020204020204" charset="-122"/>
                  </a:rPr>
                  <a:t>添加标题</a:t>
                </a:r>
              </a:p>
            </p:txBody>
          </p:sp>
          <p:sp>
            <p:nvSpPr>
              <p:cNvPr id="33" name="右箭头 32"/>
              <p:cNvSpPr/>
              <p:nvPr/>
            </p:nvSpPr>
            <p:spPr>
              <a:xfrm>
                <a:off x="1735488" y="3800388"/>
                <a:ext cx="5428800" cy="469766"/>
              </a:xfrm>
              <a:prstGeom prst="rightArrow">
                <a:avLst/>
              </a:prstGeom>
              <a:solidFill>
                <a:schemeClr val="accent4"/>
              </a:solidFill>
              <a:ln>
                <a:noFill/>
              </a:ln>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34" name="TextBox 33"/>
              <p:cNvSpPr txBox="1"/>
              <p:nvPr/>
            </p:nvSpPr>
            <p:spPr>
              <a:xfrm>
                <a:off x="1872613" y="3904573"/>
                <a:ext cx="1004252" cy="242374"/>
              </a:xfrm>
              <a:prstGeom prst="rect">
                <a:avLst/>
              </a:prstGeom>
              <a:noFill/>
            </p:spPr>
            <p:txBody>
              <a:bodyPr wrap="none" rtlCol="0">
                <a:spAutoFit/>
              </a:bodyPr>
              <a:lstStyle/>
              <a:p>
                <a:r>
                  <a:rPr lang="zh-CN" altLang="en-US" sz="1500" dirty="0">
                    <a:solidFill>
                      <a:schemeClr val="bg1">
                        <a:lumMod val="85000"/>
                      </a:schemeClr>
                    </a:solidFill>
                    <a:latin typeface="微软雅黑" panose="020B0503020204020204" charset="-122"/>
                    <a:ea typeface="微软雅黑" panose="020B0503020204020204" charset="-122"/>
                  </a:rPr>
                  <a:t>点击添加文字</a:t>
                </a:r>
              </a:p>
            </p:txBody>
          </p:sp>
        </p:grpSp>
        <p:sp>
          <p:nvSpPr>
            <p:cNvPr id="31" name="TextBox 30"/>
            <p:cNvSpPr txBox="1"/>
            <p:nvPr/>
          </p:nvSpPr>
          <p:spPr>
            <a:xfrm>
              <a:off x="7304923" y="3945530"/>
              <a:ext cx="651453" cy="311623"/>
            </a:xfrm>
            <a:prstGeom prst="rect">
              <a:avLst/>
            </a:prstGeom>
            <a:noFill/>
          </p:spPr>
          <p:txBody>
            <a:bodyPr wrap="square" rtlCol="0">
              <a:spAutoFit/>
            </a:bodyPr>
            <a:lstStyle/>
            <a:p>
              <a:r>
                <a:rPr lang="en-US" altLang="zh-CN" sz="2100">
                  <a:latin typeface="微软雅黑" panose="020B0503020204020204" charset="-122"/>
                  <a:ea typeface="微软雅黑" panose="020B0503020204020204" charset="-122"/>
                </a:rPr>
                <a:t>87%</a:t>
              </a:r>
              <a:endParaRPr lang="zh-CN" altLang="en-US" sz="2100" dirty="0">
                <a:latin typeface="微软雅黑" panose="020B0503020204020204" charset="-122"/>
                <a:ea typeface="微软雅黑" panose="020B0503020204020204" charset="-122"/>
              </a:endParaRPr>
            </a:p>
          </p:txBody>
        </p:sp>
      </p:gr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withEffect">
                                  <p:stCondLst>
                                    <p:cond delay="0"/>
                                  </p:stCondLst>
                                  <p:iterate type="lt">
                                    <p:tmPct val="3000"/>
                                  </p:iterate>
                                  <p:childTnLst>
                                    <p:set>
                                      <p:cBhvr>
                                        <p:cTn id="6" dur="1" fill="hold">
                                          <p:stCondLst>
                                            <p:cond delay="0"/>
                                          </p:stCondLst>
                                        </p:cTn>
                                        <p:tgtEl>
                                          <p:spTgt spid="3"/>
                                        </p:tgtEl>
                                        <p:attrNameLst>
                                          <p:attrName>style.visibility</p:attrName>
                                        </p:attrNameLst>
                                      </p:cBhvr>
                                      <p:to>
                                        <p:strVal val="visible"/>
                                      </p:to>
                                    </p:set>
                                    <p:set>
                                      <p:cBhvr>
                                        <p:cTn id="7" dur="683" fill="hold">
                                          <p:stCondLst>
                                            <p:cond delay="0"/>
                                          </p:stCondLst>
                                        </p:cTn>
                                        <p:tgtEl>
                                          <p:spTgt spid="3"/>
                                        </p:tgtEl>
                                        <p:attrNameLst>
                                          <p:attrName>style.rotation</p:attrName>
                                        </p:attrNameLst>
                                      </p:cBhvr>
                                      <p:to>
                                        <p:strVal val="-45.0"/>
                                      </p:to>
                                    </p:set>
                                    <p:anim calcmode="lin" valueType="num">
                                      <p:cBhvr>
                                        <p:cTn id="8" dur="683" fill="hold">
                                          <p:stCondLst>
                                            <p:cond delay="683"/>
                                          </p:stCondLst>
                                        </p:cTn>
                                        <p:tgtEl>
                                          <p:spTgt spid="3"/>
                                        </p:tgtEl>
                                        <p:attrNameLst>
                                          <p:attrName>style.rotation</p:attrName>
                                        </p:attrNameLst>
                                      </p:cBhvr>
                                      <p:tavLst>
                                        <p:tav tm="0">
                                          <p:val>
                                            <p:fltVal val="-45"/>
                                          </p:val>
                                        </p:tav>
                                        <p:tav tm="69900">
                                          <p:val>
                                            <p:fltVal val="45"/>
                                          </p:val>
                                        </p:tav>
                                        <p:tav tm="100000">
                                          <p:val>
                                            <p:fltVal val="0"/>
                                          </p:val>
                                        </p:tav>
                                      </p:tavLst>
                                    </p:anim>
                                    <p:anim calcmode="lin" valueType="num">
                                      <p:cBhvr>
                                        <p:cTn id="9" dur="683" fill="hold">
                                          <p:stCondLst>
                                            <p:cond delay="0"/>
                                          </p:stCondLst>
                                        </p:cTn>
                                        <p:tgtEl>
                                          <p:spTgt spid="3"/>
                                        </p:tgtEl>
                                        <p:attrNameLst>
                                          <p:attrName>ppt_y</p:attrName>
                                        </p:attrNameLst>
                                      </p:cBhvr>
                                      <p:tavLst>
                                        <p:tav tm="0">
                                          <p:val>
                                            <p:strVal val="#ppt_y-1"/>
                                          </p:val>
                                        </p:tav>
                                        <p:tav tm="100000">
                                          <p:val>
                                            <p:strVal val="#ppt_y-(0.354*#ppt_w-0.172*#ppt_h)"/>
                                          </p:val>
                                        </p:tav>
                                      </p:tavLst>
                                    </p:anim>
                                    <p:anim calcmode="lin" valueType="num">
                                      <p:cBhvr>
                                        <p:cTn id="10" dur="234" decel="50000" autoRev="1" fill="hold">
                                          <p:stCondLst>
                                            <p:cond delay="683"/>
                                          </p:stCondLst>
                                        </p:cTn>
                                        <p:tgtEl>
                                          <p:spTgt spid="3"/>
                                        </p:tgtEl>
                                        <p:attrNameLst>
                                          <p:attrName>ppt_y</p:attrName>
                                        </p:attrNameLst>
                                      </p:cBhvr>
                                      <p:tavLst>
                                        <p:tav tm="0">
                                          <p:val>
                                            <p:strVal val="#ppt_y-(0.354*#ppt_w-0.172*#ppt_h)"/>
                                          </p:val>
                                        </p:tav>
                                        <p:tav tm="100000">
                                          <p:val>
                                            <p:strVal val="#ppt_y-(0.354*#ppt_w-0.172*#ppt_h)-#ppt_h/2"/>
                                          </p:val>
                                        </p:tav>
                                      </p:tavLst>
                                    </p:anim>
                                    <p:anim calcmode="lin" valueType="num">
                                      <p:cBhvr>
                                        <p:cTn id="11" dur="204" fill="hold">
                                          <p:stCondLst>
                                            <p:cond delay="1296"/>
                                          </p:stCondLst>
                                        </p:cTn>
                                        <p:tgtEl>
                                          <p:spTgt spid="3"/>
                                        </p:tgtEl>
                                        <p:attrNameLst>
                                          <p:attrName>ppt_y</p:attrName>
                                        </p:attrNameLst>
                                      </p:cBhvr>
                                      <p:tavLst>
                                        <p:tav tm="0">
                                          <p:val>
                                            <p:strVal val="#ppt_y-(0.354*#ppt_w-0.172*#ppt_h)"/>
                                          </p:val>
                                        </p:tav>
                                        <p:tav tm="100000">
                                          <p:val>
                                            <p:strVal val="#ppt_y"/>
                                          </p:val>
                                        </p:tav>
                                      </p:tavLst>
                                    </p:anim>
                                  </p:childTnLst>
                                </p:cTn>
                              </p:par>
                              <p:par>
                                <p:cTn id="12" presetID="12" presetClass="entr" presetSubtype="8" fill="hold" nodeType="withEffect">
                                  <p:stCondLst>
                                    <p:cond delay="125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1000"/>
                                        <p:tgtEl>
                                          <p:spTgt spid="4"/>
                                        </p:tgtEl>
                                        <p:attrNameLst>
                                          <p:attrName>ppt_x</p:attrName>
                                        </p:attrNameLst>
                                      </p:cBhvr>
                                      <p:tavLst>
                                        <p:tav tm="0">
                                          <p:val>
                                            <p:strVal val="#ppt_x-#ppt_w*1.125000"/>
                                          </p:val>
                                        </p:tav>
                                        <p:tav tm="100000">
                                          <p:val>
                                            <p:strVal val="#ppt_x"/>
                                          </p:val>
                                        </p:tav>
                                      </p:tavLst>
                                    </p:anim>
                                    <p:animEffect transition="in" filter="wipe(right)">
                                      <p:cBhvr>
                                        <p:cTn id="15" dur="1000"/>
                                        <p:tgtEl>
                                          <p:spTgt spid="4"/>
                                        </p:tgtEl>
                                      </p:cBhvr>
                                    </p:animEffect>
                                  </p:childTnLst>
                                </p:cTn>
                              </p:par>
                              <p:par>
                                <p:cTn id="16" presetID="12" presetClass="entr" presetSubtype="8" fill="hold" nodeType="withEffect">
                                  <p:stCondLst>
                                    <p:cond delay="1500"/>
                                  </p:stCondLst>
                                  <p:childTnLst>
                                    <p:set>
                                      <p:cBhvr>
                                        <p:cTn id="17" dur="1" fill="hold">
                                          <p:stCondLst>
                                            <p:cond delay="0"/>
                                          </p:stCondLst>
                                        </p:cTn>
                                        <p:tgtEl>
                                          <p:spTgt spid="11"/>
                                        </p:tgtEl>
                                        <p:attrNameLst>
                                          <p:attrName>style.visibility</p:attrName>
                                        </p:attrNameLst>
                                      </p:cBhvr>
                                      <p:to>
                                        <p:strVal val="visible"/>
                                      </p:to>
                                    </p:set>
                                    <p:anim calcmode="lin" valueType="num">
                                      <p:cBhvr additive="base">
                                        <p:cTn id="18" dur="1000"/>
                                        <p:tgtEl>
                                          <p:spTgt spid="11"/>
                                        </p:tgtEl>
                                        <p:attrNameLst>
                                          <p:attrName>ppt_x</p:attrName>
                                        </p:attrNameLst>
                                      </p:cBhvr>
                                      <p:tavLst>
                                        <p:tav tm="0">
                                          <p:val>
                                            <p:strVal val="#ppt_x-#ppt_w*1.125000"/>
                                          </p:val>
                                        </p:tav>
                                        <p:tav tm="100000">
                                          <p:val>
                                            <p:strVal val="#ppt_x"/>
                                          </p:val>
                                        </p:tav>
                                      </p:tavLst>
                                    </p:anim>
                                    <p:animEffect transition="in" filter="wipe(right)">
                                      <p:cBhvr>
                                        <p:cTn id="19" dur="1000"/>
                                        <p:tgtEl>
                                          <p:spTgt spid="11"/>
                                        </p:tgtEl>
                                      </p:cBhvr>
                                    </p:animEffect>
                                  </p:childTnLst>
                                </p:cTn>
                              </p:par>
                              <p:par>
                                <p:cTn id="20" presetID="12" presetClass="entr" presetSubtype="8" fill="hold" nodeType="withEffect">
                                  <p:stCondLst>
                                    <p:cond delay="170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1000"/>
                                        <p:tgtEl>
                                          <p:spTgt spid="17"/>
                                        </p:tgtEl>
                                        <p:attrNameLst>
                                          <p:attrName>ppt_x</p:attrName>
                                        </p:attrNameLst>
                                      </p:cBhvr>
                                      <p:tavLst>
                                        <p:tav tm="0">
                                          <p:val>
                                            <p:strVal val="#ppt_x-#ppt_w*1.125000"/>
                                          </p:val>
                                        </p:tav>
                                        <p:tav tm="100000">
                                          <p:val>
                                            <p:strVal val="#ppt_x"/>
                                          </p:val>
                                        </p:tav>
                                      </p:tavLst>
                                    </p:anim>
                                    <p:animEffect transition="in" filter="wipe(right)">
                                      <p:cBhvr>
                                        <p:cTn id="23" dur="1000"/>
                                        <p:tgtEl>
                                          <p:spTgt spid="17"/>
                                        </p:tgtEl>
                                      </p:cBhvr>
                                    </p:animEffect>
                                  </p:childTnLst>
                                </p:cTn>
                              </p:par>
                              <p:par>
                                <p:cTn id="24" presetID="12" presetClass="entr" presetSubtype="8" fill="hold" nodeType="withEffect">
                                  <p:stCondLst>
                                    <p:cond delay="2000"/>
                                  </p:stCondLst>
                                  <p:childTnLst>
                                    <p:set>
                                      <p:cBhvr>
                                        <p:cTn id="25" dur="1" fill="hold">
                                          <p:stCondLst>
                                            <p:cond delay="0"/>
                                          </p:stCondLst>
                                        </p:cTn>
                                        <p:tgtEl>
                                          <p:spTgt spid="23"/>
                                        </p:tgtEl>
                                        <p:attrNameLst>
                                          <p:attrName>style.visibility</p:attrName>
                                        </p:attrNameLst>
                                      </p:cBhvr>
                                      <p:to>
                                        <p:strVal val="visible"/>
                                      </p:to>
                                    </p:set>
                                    <p:anim calcmode="lin" valueType="num">
                                      <p:cBhvr additive="base">
                                        <p:cTn id="26" dur="1000"/>
                                        <p:tgtEl>
                                          <p:spTgt spid="23"/>
                                        </p:tgtEl>
                                        <p:attrNameLst>
                                          <p:attrName>ppt_x</p:attrName>
                                        </p:attrNameLst>
                                      </p:cBhvr>
                                      <p:tavLst>
                                        <p:tav tm="0">
                                          <p:val>
                                            <p:strVal val="#ppt_x-#ppt_w*1.125000"/>
                                          </p:val>
                                        </p:tav>
                                        <p:tav tm="100000">
                                          <p:val>
                                            <p:strVal val="#ppt_x"/>
                                          </p:val>
                                        </p:tav>
                                      </p:tavLst>
                                    </p:anim>
                                    <p:animEffect transition="in" filter="wipe(right)">
                                      <p:cBhvr>
                                        <p:cTn id="27" dur="1000"/>
                                        <p:tgtEl>
                                          <p:spTgt spid="23"/>
                                        </p:tgtEl>
                                      </p:cBhvr>
                                    </p:animEffect>
                                  </p:childTnLst>
                                </p:cTn>
                              </p:par>
                              <p:par>
                                <p:cTn id="28" presetID="12" presetClass="entr" presetSubtype="8" fill="hold" nodeType="withEffect">
                                  <p:stCondLst>
                                    <p:cond delay="2300"/>
                                  </p:stCondLst>
                                  <p:childTnLst>
                                    <p:set>
                                      <p:cBhvr>
                                        <p:cTn id="29" dur="1" fill="hold">
                                          <p:stCondLst>
                                            <p:cond delay="0"/>
                                          </p:stCondLst>
                                        </p:cTn>
                                        <p:tgtEl>
                                          <p:spTgt spid="29"/>
                                        </p:tgtEl>
                                        <p:attrNameLst>
                                          <p:attrName>style.visibility</p:attrName>
                                        </p:attrNameLst>
                                      </p:cBhvr>
                                      <p:to>
                                        <p:strVal val="visible"/>
                                      </p:to>
                                    </p:set>
                                    <p:anim calcmode="lin" valueType="num">
                                      <p:cBhvr additive="base">
                                        <p:cTn id="30" dur="1000"/>
                                        <p:tgtEl>
                                          <p:spTgt spid="29"/>
                                        </p:tgtEl>
                                        <p:attrNameLst>
                                          <p:attrName>ppt_x</p:attrName>
                                        </p:attrNameLst>
                                      </p:cBhvr>
                                      <p:tavLst>
                                        <p:tav tm="0">
                                          <p:val>
                                            <p:strVal val="#ppt_x-#ppt_w*1.125000"/>
                                          </p:val>
                                        </p:tav>
                                        <p:tav tm="100000">
                                          <p:val>
                                            <p:strVal val="#ppt_x"/>
                                          </p:val>
                                        </p:tav>
                                      </p:tavLst>
                                    </p:anim>
                                    <p:animEffect transition="in" filter="wipe(right)">
                                      <p:cBhvr>
                                        <p:cTn id="31"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914749" y="1926801"/>
            <a:ext cx="8308244" cy="4026576"/>
          </a:xfrm>
          <a:prstGeom prst="rect">
            <a:avLst/>
          </a:prstGeom>
          <a:noFill/>
          <a:ln>
            <a:solidFill>
              <a:srgbClr val="7F7F7F"/>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89420" tIns="44710" rIns="89420" bIns="44710" rtlCol="0" anchor="ctr"/>
          <a:lstStyle/>
          <a:p>
            <a:pPr algn="ctr"/>
            <a:endParaRPr lang="zh-CN" altLang="en-US"/>
          </a:p>
        </p:txBody>
      </p:sp>
      <p:sp>
        <p:nvSpPr>
          <p:cNvPr id="5" name="椭圆 4"/>
          <p:cNvSpPr/>
          <p:nvPr/>
        </p:nvSpPr>
        <p:spPr>
          <a:xfrm>
            <a:off x="1066097" y="3127712"/>
            <a:ext cx="1617569" cy="162475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9420" tIns="44710" rIns="89420" bIns="44710" rtlCol="0" anchor="ctr"/>
          <a:lstStyle/>
          <a:p>
            <a:pPr algn="ctr"/>
            <a:r>
              <a:rPr lang="zh-CN" altLang="en-US" sz="2000">
                <a:latin typeface="微软雅黑" panose="020B0503020204020204" charset="-122"/>
                <a:ea typeface="微软雅黑" panose="020B0503020204020204" charset="-122"/>
              </a:rPr>
              <a:t>点击添加文本</a:t>
            </a:r>
          </a:p>
        </p:txBody>
      </p:sp>
      <p:sp>
        <p:nvSpPr>
          <p:cNvPr id="6" name="椭圆 5"/>
          <p:cNvSpPr/>
          <p:nvPr/>
        </p:nvSpPr>
        <p:spPr>
          <a:xfrm>
            <a:off x="9374341" y="3127712"/>
            <a:ext cx="1617569" cy="162475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20" tIns="44710" rIns="89420" bIns="44710" rtlCol="0" anchor="ctr"/>
          <a:lstStyle/>
          <a:p>
            <a:pPr algn="ctr"/>
            <a:r>
              <a:rPr lang="zh-CN" altLang="en-US" sz="2000">
                <a:latin typeface="微软雅黑" panose="020B0503020204020204" charset="-122"/>
                <a:ea typeface="微软雅黑" panose="020B0503020204020204" charset="-122"/>
              </a:rPr>
              <a:t>点击添加文本</a:t>
            </a:r>
          </a:p>
        </p:txBody>
      </p:sp>
      <p:sp>
        <p:nvSpPr>
          <p:cNvPr id="7" name="矩形 6"/>
          <p:cNvSpPr/>
          <p:nvPr/>
        </p:nvSpPr>
        <p:spPr>
          <a:xfrm>
            <a:off x="5276045" y="3118596"/>
            <a:ext cx="1821875" cy="418613"/>
          </a:xfrm>
          <a:prstGeom prst="rect">
            <a:avLst/>
          </a:prstGeom>
        </p:spPr>
        <p:txBody>
          <a:bodyPr wrap="none" lIns="89420" tIns="44710" rIns="89420" bIns="44710">
            <a:spAutoFit/>
          </a:bodyPr>
          <a:lstStyle/>
          <a:p>
            <a:r>
              <a:rPr lang="zh-CN" altLang="en-US" sz="2100" dirty="0">
                <a:solidFill>
                  <a:schemeClr val="tx1">
                    <a:lumMod val="50000"/>
                    <a:lumOff val="50000"/>
                  </a:schemeClr>
                </a:solidFill>
                <a:latin typeface="微软雅黑" panose="020B0503020204020204" charset="-122"/>
                <a:ea typeface="微软雅黑" panose="020B0503020204020204" charset="-122"/>
              </a:rPr>
              <a:t>点击添加标题</a:t>
            </a:r>
            <a:endParaRPr lang="zh-CN" altLang="en-US" sz="2100" dirty="0">
              <a:solidFill>
                <a:schemeClr val="tx1">
                  <a:lumMod val="50000"/>
                  <a:lumOff val="50000"/>
                </a:schemeClr>
              </a:solidFill>
            </a:endParaRPr>
          </a:p>
        </p:txBody>
      </p:sp>
      <p:sp>
        <p:nvSpPr>
          <p:cNvPr id="8" name="矩形 7"/>
          <p:cNvSpPr/>
          <p:nvPr/>
        </p:nvSpPr>
        <p:spPr>
          <a:xfrm>
            <a:off x="5276045" y="4399262"/>
            <a:ext cx="1821875" cy="418613"/>
          </a:xfrm>
          <a:prstGeom prst="rect">
            <a:avLst/>
          </a:prstGeom>
        </p:spPr>
        <p:txBody>
          <a:bodyPr wrap="none" lIns="89420" tIns="44710" rIns="89420" bIns="44710">
            <a:spAutoFit/>
          </a:bodyPr>
          <a:lstStyle/>
          <a:p>
            <a:r>
              <a:rPr lang="zh-CN" altLang="en-US" sz="2100">
                <a:solidFill>
                  <a:schemeClr val="tx1">
                    <a:lumMod val="50000"/>
                    <a:lumOff val="50000"/>
                  </a:schemeClr>
                </a:solidFill>
                <a:latin typeface="微软雅黑" panose="020B0503020204020204" charset="-122"/>
                <a:ea typeface="微软雅黑" panose="020B0503020204020204" charset="-122"/>
              </a:rPr>
              <a:t>点击添加标题</a:t>
            </a:r>
            <a:endParaRPr lang="zh-CN" altLang="en-US" sz="2100">
              <a:solidFill>
                <a:schemeClr val="tx1">
                  <a:lumMod val="50000"/>
                  <a:lumOff val="50000"/>
                </a:schemeClr>
              </a:solidFill>
            </a:endParaRPr>
          </a:p>
        </p:txBody>
      </p:sp>
      <p:sp>
        <p:nvSpPr>
          <p:cNvPr id="9" name="上箭头 8"/>
          <p:cNvSpPr/>
          <p:nvPr/>
        </p:nvSpPr>
        <p:spPr>
          <a:xfrm>
            <a:off x="5330415" y="2310776"/>
            <a:ext cx="1476912" cy="706417"/>
          </a:xfrm>
          <a:prstGeom prst="upArrow">
            <a:avLst/>
          </a:prstGeom>
          <a:noFill/>
          <a:ln>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lIns="89420" tIns="44710" rIns="89420" bIns="44710" rtlCol="0" anchor="ctr"/>
          <a:lstStyle/>
          <a:p>
            <a:pPr algn="ctr"/>
            <a:endParaRPr lang="zh-CN" altLang="en-US"/>
          </a:p>
        </p:txBody>
      </p:sp>
      <p:sp>
        <p:nvSpPr>
          <p:cNvPr id="10" name="上箭头 9"/>
          <p:cNvSpPr/>
          <p:nvPr/>
        </p:nvSpPr>
        <p:spPr>
          <a:xfrm flipV="1">
            <a:off x="5330415" y="4893755"/>
            <a:ext cx="1476912" cy="706417"/>
          </a:xfrm>
          <a:prstGeom prst="upArrow">
            <a:avLst/>
          </a:prstGeom>
          <a:noFill/>
          <a:ln>
            <a:solidFill>
              <a:srgbClr val="414455"/>
            </a:solidFill>
          </a:ln>
        </p:spPr>
        <p:style>
          <a:lnRef idx="2">
            <a:schemeClr val="accent1">
              <a:shade val="50000"/>
            </a:schemeClr>
          </a:lnRef>
          <a:fillRef idx="1">
            <a:schemeClr val="accent1"/>
          </a:fillRef>
          <a:effectRef idx="0">
            <a:schemeClr val="accent1"/>
          </a:effectRef>
          <a:fontRef idx="minor">
            <a:schemeClr val="lt1"/>
          </a:fontRef>
        </p:style>
        <p:txBody>
          <a:bodyPr lIns="89420" tIns="44710" rIns="89420" bIns="44710" rtlCol="0" anchor="ctr"/>
          <a:lstStyle/>
          <a:p>
            <a:pPr algn="ctr"/>
            <a:endParaRPr lang="zh-CN" altLang="en-US"/>
          </a:p>
        </p:txBody>
      </p:sp>
      <p:sp>
        <p:nvSpPr>
          <p:cNvPr id="11" name="矩形 10"/>
          <p:cNvSpPr/>
          <p:nvPr/>
        </p:nvSpPr>
        <p:spPr>
          <a:xfrm>
            <a:off x="3792046" y="5741454"/>
            <a:ext cx="4430734" cy="4238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9420" tIns="44710" rIns="89420" bIns="44710" rtlCol="0" anchor="ctr"/>
          <a:lstStyle/>
          <a:p>
            <a:pPr algn="ctr"/>
            <a:r>
              <a:rPr lang="zh-CN" altLang="en-US" sz="2100">
                <a:latin typeface="微软雅黑" panose="020B0503020204020204" charset="-122"/>
                <a:ea typeface="微软雅黑" panose="020B0503020204020204" charset="-122"/>
              </a:rPr>
              <a:t>点击添加文本</a:t>
            </a:r>
          </a:p>
        </p:txBody>
      </p:sp>
      <p:sp>
        <p:nvSpPr>
          <p:cNvPr id="12" name="矩形 11"/>
          <p:cNvSpPr/>
          <p:nvPr/>
        </p:nvSpPr>
        <p:spPr>
          <a:xfrm>
            <a:off x="3792046" y="1714878"/>
            <a:ext cx="4430734" cy="42385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20" tIns="44710" rIns="89420" bIns="44710" rtlCol="0" anchor="ctr"/>
          <a:lstStyle/>
          <a:p>
            <a:pPr algn="ctr"/>
            <a:r>
              <a:rPr lang="zh-CN" altLang="en-US" sz="2100" dirty="0">
                <a:latin typeface="微软雅黑" panose="020B0503020204020204" charset="-122"/>
                <a:ea typeface="微软雅黑" panose="020B0503020204020204" charset="-122"/>
              </a:rPr>
              <a:t>点击添加文本</a:t>
            </a:r>
          </a:p>
        </p:txBody>
      </p:sp>
      <p:sp>
        <p:nvSpPr>
          <p:cNvPr id="13" name="五边形 2"/>
          <p:cNvSpPr/>
          <p:nvPr/>
        </p:nvSpPr>
        <p:spPr>
          <a:xfrm>
            <a:off x="3176589" y="3993072"/>
            <a:ext cx="5784568" cy="317888"/>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9420" tIns="44710" rIns="89420" bIns="44710" rtlCol="0" anchor="ctr"/>
          <a:lstStyle/>
          <a:p>
            <a:pPr algn="ctr"/>
            <a:endParaRPr lang="zh-CN" altLang="en-US"/>
          </a:p>
        </p:txBody>
      </p:sp>
      <p:sp>
        <p:nvSpPr>
          <p:cNvPr id="14" name="五边形 2"/>
          <p:cNvSpPr/>
          <p:nvPr/>
        </p:nvSpPr>
        <p:spPr>
          <a:xfrm flipH="1">
            <a:off x="3176589" y="3569221"/>
            <a:ext cx="5784568" cy="317888"/>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20" tIns="44710" rIns="89420" bIns="44710" rtlCol="0" anchor="ctr"/>
          <a:lstStyle/>
          <a:p>
            <a:pPr algn="ctr"/>
            <a:endParaRPr lang="zh-CN" altLang="en-US"/>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par>
                          <p:cTn id="15" fill="hold">
                            <p:stCondLst>
                              <p:cond delay="500"/>
                            </p:stCondLst>
                            <p:childTnLst>
                              <p:par>
                                <p:cTn id="16" presetID="22" presetClass="entr" presetSubtype="8"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ipe(left)">
                                      <p:cBhvr>
                                        <p:cTn id="18" dur="500"/>
                                        <p:tgtEl>
                                          <p:spTgt spid="13"/>
                                        </p:tgtEl>
                                      </p:cBhvr>
                                    </p:animEffect>
                                  </p:childTnLst>
                                </p:cTn>
                              </p:par>
                              <p:par>
                                <p:cTn id="19" presetID="22" presetClass="entr" presetSubtype="2"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right)">
                                      <p:cBhvr>
                                        <p:cTn id="21" dur="500"/>
                                        <p:tgtEl>
                                          <p:spTgt spid="14"/>
                                        </p:tgtEl>
                                      </p:cBhvr>
                                    </p:animEffect>
                                  </p:childTnLst>
                                </p:cTn>
                              </p:par>
                            </p:childTnLst>
                          </p:cTn>
                        </p:par>
                        <p:par>
                          <p:cTn id="22" fill="hold">
                            <p:stCondLst>
                              <p:cond delay="1000"/>
                            </p:stCondLst>
                            <p:childTnLst>
                              <p:par>
                                <p:cTn id="23" presetID="47"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1000" fill="hold"/>
                                        <p:tgtEl>
                                          <p:spTgt spid="8"/>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1000"/>
                                        <p:tgtEl>
                                          <p:spTgt spid="7"/>
                                        </p:tgtEl>
                                      </p:cBhvr>
                                    </p:animEffect>
                                    <p:anim calcmode="lin" valueType="num">
                                      <p:cBhvr>
                                        <p:cTn id="31" dur="1000" fill="hold"/>
                                        <p:tgtEl>
                                          <p:spTgt spid="7"/>
                                        </p:tgtEl>
                                        <p:attrNameLst>
                                          <p:attrName>ppt_x</p:attrName>
                                        </p:attrNameLst>
                                      </p:cBhvr>
                                      <p:tavLst>
                                        <p:tav tm="0">
                                          <p:val>
                                            <p:strVal val="#ppt_x"/>
                                          </p:val>
                                        </p:tav>
                                        <p:tav tm="100000">
                                          <p:val>
                                            <p:strVal val="#ppt_x"/>
                                          </p:val>
                                        </p:tav>
                                      </p:tavLst>
                                    </p:anim>
                                    <p:anim calcmode="lin" valueType="num">
                                      <p:cBhvr>
                                        <p:cTn id="32" dur="1000" fill="hold"/>
                                        <p:tgtEl>
                                          <p:spTgt spid="7"/>
                                        </p:tgtEl>
                                        <p:attrNameLst>
                                          <p:attrName>ppt_y</p:attrName>
                                        </p:attrNameLst>
                                      </p:cBhvr>
                                      <p:tavLst>
                                        <p:tav tm="0">
                                          <p:val>
                                            <p:strVal val="#ppt_y+.1"/>
                                          </p:val>
                                        </p:tav>
                                        <p:tav tm="100000">
                                          <p:val>
                                            <p:strVal val="#ppt_y"/>
                                          </p:val>
                                        </p:tav>
                                      </p:tavLst>
                                    </p:anim>
                                  </p:childTnLst>
                                </p:cTn>
                              </p:par>
                            </p:childTnLst>
                          </p:cTn>
                        </p:par>
                        <p:par>
                          <p:cTn id="33" fill="hold">
                            <p:stCondLst>
                              <p:cond delay="2000"/>
                            </p:stCondLst>
                            <p:childTnLst>
                              <p:par>
                                <p:cTn id="34" presetID="22" presetClass="entr" presetSubtype="4"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wipe(down)">
                                      <p:cBhvr>
                                        <p:cTn id="36" dur="500"/>
                                        <p:tgtEl>
                                          <p:spTgt spid="9"/>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ipe(up)">
                                      <p:cBhvr>
                                        <p:cTn id="39" dur="500"/>
                                        <p:tgtEl>
                                          <p:spTgt spid="10"/>
                                        </p:tgtEl>
                                      </p:cBhvr>
                                    </p:animEffect>
                                  </p:childTnLst>
                                </p:cTn>
                              </p:par>
                            </p:childTnLst>
                          </p:cTn>
                        </p:par>
                        <p:par>
                          <p:cTn id="40" fill="hold">
                            <p:stCondLst>
                              <p:cond delay="2500"/>
                            </p:stCondLst>
                            <p:childTnLst>
                              <p:par>
                                <p:cTn id="41" presetID="16" presetClass="entr" presetSubtype="37"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barn(outVertical)">
                                      <p:cBhvr>
                                        <p:cTn id="43" dur="500"/>
                                        <p:tgtEl>
                                          <p:spTgt spid="12"/>
                                        </p:tgtEl>
                                      </p:cBhvr>
                                    </p:animEffect>
                                  </p:childTnLst>
                                </p:cTn>
                              </p:par>
                              <p:par>
                                <p:cTn id="44" presetID="16" presetClass="entr" presetSubtype="37" fill="hold" grpId="0" nodeType="with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barn(outVertical)">
                                      <p:cBhvr>
                                        <p:cTn id="46" dur="500"/>
                                        <p:tgtEl>
                                          <p:spTgt spid="11"/>
                                        </p:tgtEl>
                                      </p:cBhvr>
                                    </p:animEffect>
                                  </p:childTnLst>
                                </p:cTn>
                              </p:par>
                            </p:childTnLst>
                          </p:cTn>
                        </p:par>
                        <p:par>
                          <p:cTn id="47" fill="hold">
                            <p:stCondLst>
                              <p:cond delay="3000"/>
                            </p:stCondLst>
                            <p:childTnLst>
                              <p:par>
                                <p:cTn id="48" presetID="16" presetClass="entr" presetSubtype="37" fill="hold" grpId="0" nodeType="afterEffect">
                                  <p:stCondLst>
                                    <p:cond delay="0"/>
                                  </p:stCondLst>
                                  <p:childTnLst>
                                    <p:set>
                                      <p:cBhvr>
                                        <p:cTn id="49" dur="1" fill="hold">
                                          <p:stCondLst>
                                            <p:cond delay="0"/>
                                          </p:stCondLst>
                                        </p:cTn>
                                        <p:tgtEl>
                                          <p:spTgt spid="4"/>
                                        </p:tgtEl>
                                        <p:attrNameLst>
                                          <p:attrName>style.visibility</p:attrName>
                                        </p:attrNameLst>
                                      </p:cBhvr>
                                      <p:to>
                                        <p:strVal val="visible"/>
                                      </p:to>
                                    </p:set>
                                    <p:animEffect transition="in" filter="barn(outVertical)">
                                      <p:cBhvr>
                                        <p:cTn id="5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p:bldP spid="8" grpId="0"/>
      <p:bldP spid="9" grpId="0" animBg="1"/>
      <p:bldP spid="10" grpId="0" animBg="1"/>
      <p:bldP spid="11" grpId="0" animBg="1"/>
      <p:bldP spid="12" grpId="0" animBg="1"/>
      <p:bldP spid="13" grpId="0" animBg="1"/>
      <p:bldP spid="1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7941027" y="5131721"/>
            <a:ext cx="2007216" cy="400101"/>
          </a:xfrm>
          <a:prstGeom prst="rect">
            <a:avLst/>
          </a:prstGeom>
          <a:noFill/>
        </p:spPr>
        <p:txBody>
          <a:bodyPr wrap="square" lIns="91435" tIns="45716" rIns="91435" bIns="45716" rtlCol="0">
            <a:spAutoFit/>
          </a:bodyPr>
          <a:lstStyle/>
          <a:p>
            <a:r>
              <a:rPr lang="zh-CN" altLang="en-US" sz="2000" b="1" dirty="0">
                <a:solidFill>
                  <a:schemeClr val="tx1">
                    <a:lumMod val="50000"/>
                    <a:lumOff val="50000"/>
                  </a:schemeClr>
                </a:solidFill>
                <a:latin typeface="Arial" panose="020B0604020202020204" pitchFamily="34" charset="0"/>
                <a:ea typeface="微软雅黑" panose="020B0503020204020204" charset="-122"/>
                <a:cs typeface="Arial" panose="020B0604020202020204" pitchFamily="34" charset="0"/>
              </a:rPr>
              <a:t>添加标题</a:t>
            </a:r>
            <a:endParaRPr lang="zh-CN" altLang="en-US" sz="2000" b="1" baseline="-3000" dirty="0">
              <a:solidFill>
                <a:schemeClr val="tx1">
                  <a:lumMod val="50000"/>
                  <a:lumOff val="50000"/>
                </a:schemeClr>
              </a:solidFill>
              <a:latin typeface="Arial" panose="020B0604020202020204" pitchFamily="34" charset="0"/>
              <a:ea typeface="微软雅黑" panose="020B0503020204020204" charset="-122"/>
              <a:cs typeface="Arial" panose="020B0604020202020204" pitchFamily="34" charset="0"/>
            </a:endParaRPr>
          </a:p>
        </p:txBody>
      </p:sp>
      <p:sp>
        <p:nvSpPr>
          <p:cNvPr id="9" name="文本框 8"/>
          <p:cNvSpPr txBox="1"/>
          <p:nvPr/>
        </p:nvSpPr>
        <p:spPr>
          <a:xfrm>
            <a:off x="7382250" y="5507221"/>
            <a:ext cx="3622592" cy="609390"/>
          </a:xfrm>
          <a:prstGeom prst="rect">
            <a:avLst/>
          </a:prstGeom>
          <a:noFill/>
        </p:spPr>
        <p:txBody>
          <a:bodyPr wrap="square" lIns="91435" tIns="45716" rIns="91435" bIns="45716" rtlCol="0">
            <a:spAutoFit/>
          </a:bodyPr>
          <a:lstStyle/>
          <a:p>
            <a:pPr>
              <a:lnSpc>
                <a:spcPct val="120000"/>
              </a:lnSpc>
              <a:spcBef>
                <a:spcPct val="0"/>
              </a:spcBef>
              <a:buNone/>
            </a:pPr>
            <a:r>
              <a:rPr lang="zh-CN" altLang="en-US" sz="1400" dirty="0">
                <a:solidFill>
                  <a:schemeClr val="tx1">
                    <a:lumMod val="50000"/>
                    <a:lumOff val="50000"/>
                  </a:schemeClr>
                </a:solidFill>
                <a:latin typeface="微软雅黑" panose="020B0503020204020204" charset="-122"/>
                <a:ea typeface="微软雅黑" panose="020B0503020204020204" charset="-122"/>
                <a:sym typeface="微软雅黑" panose="020B0503020204020204" charset="-122"/>
              </a:rPr>
              <a:t>在此录入图表的描述说明，在此录入图表的描述说明，在此录入图表的描述说明。</a:t>
            </a:r>
          </a:p>
        </p:txBody>
      </p:sp>
      <p:sp>
        <p:nvSpPr>
          <p:cNvPr id="10" name="文本框 9"/>
          <p:cNvSpPr txBox="1"/>
          <p:nvPr/>
        </p:nvSpPr>
        <p:spPr>
          <a:xfrm>
            <a:off x="7376772" y="5029617"/>
            <a:ext cx="654472" cy="584767"/>
          </a:xfrm>
          <a:prstGeom prst="rect">
            <a:avLst/>
          </a:prstGeom>
          <a:noFill/>
        </p:spPr>
        <p:txBody>
          <a:bodyPr wrap="square" lIns="91435" tIns="45716" rIns="91435" bIns="45716" rtlCol="0">
            <a:spAutoFit/>
          </a:bodyPr>
          <a:lstStyle/>
          <a:p>
            <a:r>
              <a:rPr lang="en-US" altLang="zh-CN" sz="4800" baseline="-3000" dirty="0">
                <a:solidFill>
                  <a:schemeClr val="tx1">
                    <a:lumMod val="50000"/>
                    <a:lumOff val="50000"/>
                  </a:schemeClr>
                </a:solidFill>
                <a:latin typeface="Arial" panose="020B0604020202020204" pitchFamily="34" charset="0"/>
                <a:ea typeface="微软雅黑" panose="020B0503020204020204" charset="-122"/>
                <a:cs typeface="Arial" panose="020B0604020202020204" pitchFamily="34" charset="0"/>
              </a:rPr>
              <a:t>03</a:t>
            </a:r>
            <a:endParaRPr lang="zh-CN" altLang="en-US" sz="4800" baseline="-3000" dirty="0">
              <a:solidFill>
                <a:schemeClr val="tx1">
                  <a:lumMod val="50000"/>
                  <a:lumOff val="50000"/>
                </a:schemeClr>
              </a:solidFill>
              <a:latin typeface="Arial" panose="020B0604020202020204" pitchFamily="34" charset="0"/>
              <a:ea typeface="微软雅黑" panose="020B0503020204020204" charset="-122"/>
              <a:cs typeface="Arial" panose="020B0604020202020204" pitchFamily="34" charset="0"/>
            </a:endParaRPr>
          </a:p>
        </p:txBody>
      </p:sp>
      <p:sp>
        <p:nvSpPr>
          <p:cNvPr id="13" name="文本框 12"/>
          <p:cNvSpPr txBox="1"/>
          <p:nvPr/>
        </p:nvSpPr>
        <p:spPr>
          <a:xfrm>
            <a:off x="7993146" y="1828635"/>
            <a:ext cx="2144258" cy="400101"/>
          </a:xfrm>
          <a:prstGeom prst="rect">
            <a:avLst/>
          </a:prstGeom>
          <a:noFill/>
        </p:spPr>
        <p:txBody>
          <a:bodyPr wrap="square" lIns="91435" tIns="45716" rIns="91435" bIns="45716" rtlCol="0">
            <a:spAutoFit/>
          </a:bodyPr>
          <a:lstStyle/>
          <a:p>
            <a:r>
              <a:rPr lang="zh-CN" altLang="en-US" sz="2000" b="1" dirty="0">
                <a:solidFill>
                  <a:schemeClr val="tx1">
                    <a:lumMod val="50000"/>
                    <a:lumOff val="50000"/>
                  </a:schemeClr>
                </a:solidFill>
                <a:latin typeface="Arial" panose="020B0604020202020204" pitchFamily="34" charset="0"/>
                <a:ea typeface="微软雅黑" panose="020B0503020204020204" charset="-122"/>
                <a:cs typeface="Arial" panose="020B0604020202020204" pitchFamily="34" charset="0"/>
              </a:rPr>
              <a:t>添加标题</a:t>
            </a:r>
            <a:endParaRPr lang="zh-CN" altLang="en-US" sz="2000" b="1" baseline="-3000" dirty="0">
              <a:solidFill>
                <a:schemeClr val="tx1">
                  <a:lumMod val="50000"/>
                  <a:lumOff val="50000"/>
                </a:schemeClr>
              </a:solidFill>
              <a:latin typeface="Arial" panose="020B0604020202020204" pitchFamily="34" charset="0"/>
              <a:ea typeface="微软雅黑" panose="020B0503020204020204" charset="-122"/>
              <a:cs typeface="Arial" panose="020B0604020202020204" pitchFamily="34" charset="0"/>
            </a:endParaRPr>
          </a:p>
        </p:txBody>
      </p:sp>
      <p:sp>
        <p:nvSpPr>
          <p:cNvPr id="14" name="文本框 13"/>
          <p:cNvSpPr txBox="1"/>
          <p:nvPr/>
        </p:nvSpPr>
        <p:spPr>
          <a:xfrm>
            <a:off x="7382250" y="2204138"/>
            <a:ext cx="3622592" cy="609390"/>
          </a:xfrm>
          <a:prstGeom prst="rect">
            <a:avLst/>
          </a:prstGeom>
          <a:noFill/>
        </p:spPr>
        <p:txBody>
          <a:bodyPr wrap="square" lIns="91435" tIns="45716" rIns="91435" bIns="45716" rtlCol="0">
            <a:spAutoFit/>
          </a:bodyPr>
          <a:lstStyle/>
          <a:p>
            <a:pPr>
              <a:lnSpc>
                <a:spcPct val="120000"/>
              </a:lnSpc>
              <a:spcBef>
                <a:spcPct val="0"/>
              </a:spcBef>
              <a:buNone/>
            </a:pPr>
            <a:r>
              <a:rPr lang="zh-CN" altLang="en-US" sz="1400" dirty="0">
                <a:solidFill>
                  <a:schemeClr val="tx1">
                    <a:lumMod val="50000"/>
                    <a:lumOff val="50000"/>
                  </a:schemeClr>
                </a:solidFill>
                <a:latin typeface="微软雅黑" panose="020B0503020204020204" charset="-122"/>
                <a:ea typeface="微软雅黑" panose="020B0503020204020204" charset="-122"/>
                <a:sym typeface="微软雅黑" panose="020B0503020204020204" charset="-122"/>
              </a:rPr>
              <a:t>在此录入图表的描述说明，在此录入图表的描述说明，在此录入图表的描述说明。</a:t>
            </a:r>
          </a:p>
        </p:txBody>
      </p:sp>
      <p:sp>
        <p:nvSpPr>
          <p:cNvPr id="15" name="文本框 14"/>
          <p:cNvSpPr txBox="1"/>
          <p:nvPr/>
        </p:nvSpPr>
        <p:spPr>
          <a:xfrm>
            <a:off x="7376772" y="1726531"/>
            <a:ext cx="654472" cy="584767"/>
          </a:xfrm>
          <a:prstGeom prst="rect">
            <a:avLst/>
          </a:prstGeom>
          <a:noFill/>
        </p:spPr>
        <p:txBody>
          <a:bodyPr wrap="square" lIns="91435" tIns="45716" rIns="91435" bIns="45716" rtlCol="0">
            <a:spAutoFit/>
          </a:bodyPr>
          <a:lstStyle/>
          <a:p>
            <a:r>
              <a:rPr lang="en-US" altLang="zh-CN" sz="4800" baseline="-3000" dirty="0">
                <a:solidFill>
                  <a:schemeClr val="tx1">
                    <a:lumMod val="50000"/>
                    <a:lumOff val="50000"/>
                  </a:schemeClr>
                </a:solidFill>
                <a:latin typeface="Arial" panose="020B0604020202020204" pitchFamily="34" charset="0"/>
                <a:ea typeface="微软雅黑" panose="020B0503020204020204" charset="-122"/>
                <a:cs typeface="Arial" panose="020B0604020202020204" pitchFamily="34" charset="0"/>
              </a:rPr>
              <a:t>02</a:t>
            </a:r>
            <a:endParaRPr lang="zh-CN" altLang="en-US" sz="4800" baseline="-3000" dirty="0">
              <a:solidFill>
                <a:schemeClr val="tx1">
                  <a:lumMod val="50000"/>
                  <a:lumOff val="50000"/>
                </a:schemeClr>
              </a:solidFill>
              <a:latin typeface="Arial" panose="020B0604020202020204" pitchFamily="34" charset="0"/>
              <a:ea typeface="微软雅黑" panose="020B0503020204020204" charset="-122"/>
              <a:cs typeface="Arial" panose="020B0604020202020204" pitchFamily="34" charset="0"/>
            </a:endParaRPr>
          </a:p>
        </p:txBody>
      </p:sp>
      <p:sp>
        <p:nvSpPr>
          <p:cNvPr id="17" name="文本框 16"/>
          <p:cNvSpPr txBox="1"/>
          <p:nvPr/>
        </p:nvSpPr>
        <p:spPr>
          <a:xfrm>
            <a:off x="2019224" y="5131721"/>
            <a:ext cx="2182619" cy="400101"/>
          </a:xfrm>
          <a:prstGeom prst="rect">
            <a:avLst/>
          </a:prstGeom>
          <a:noFill/>
        </p:spPr>
        <p:txBody>
          <a:bodyPr wrap="square" lIns="91435" tIns="45716" rIns="91435" bIns="45716" rtlCol="0">
            <a:spAutoFit/>
          </a:bodyPr>
          <a:lstStyle/>
          <a:p>
            <a:pPr algn="r"/>
            <a:r>
              <a:rPr lang="zh-CN" altLang="en-US" sz="2000" b="1" dirty="0">
                <a:solidFill>
                  <a:schemeClr val="tx1">
                    <a:lumMod val="50000"/>
                    <a:lumOff val="50000"/>
                  </a:schemeClr>
                </a:solidFill>
                <a:latin typeface="Arial" panose="020B0604020202020204" pitchFamily="34" charset="0"/>
                <a:ea typeface="微软雅黑" panose="020B0503020204020204" charset="-122"/>
                <a:cs typeface="Arial" panose="020B0604020202020204" pitchFamily="34" charset="0"/>
              </a:rPr>
              <a:t>添加标题</a:t>
            </a:r>
            <a:endParaRPr lang="zh-CN" altLang="en-US" sz="2000" b="1" baseline="-3000" dirty="0">
              <a:solidFill>
                <a:schemeClr val="tx1">
                  <a:lumMod val="50000"/>
                  <a:lumOff val="50000"/>
                </a:schemeClr>
              </a:solidFill>
              <a:latin typeface="Arial" panose="020B0604020202020204" pitchFamily="34" charset="0"/>
              <a:ea typeface="微软雅黑" panose="020B0503020204020204" charset="-122"/>
              <a:cs typeface="Arial" panose="020B0604020202020204" pitchFamily="34" charset="0"/>
            </a:endParaRPr>
          </a:p>
        </p:txBody>
      </p:sp>
      <p:sp>
        <p:nvSpPr>
          <p:cNvPr id="18" name="文本框 17"/>
          <p:cNvSpPr txBox="1"/>
          <p:nvPr/>
        </p:nvSpPr>
        <p:spPr>
          <a:xfrm>
            <a:off x="1169299" y="5501741"/>
            <a:ext cx="3615531" cy="609390"/>
          </a:xfrm>
          <a:prstGeom prst="rect">
            <a:avLst/>
          </a:prstGeom>
          <a:noFill/>
        </p:spPr>
        <p:txBody>
          <a:bodyPr wrap="square" lIns="91435" tIns="45716" rIns="91435" bIns="45716" rtlCol="0">
            <a:spAutoFit/>
          </a:bodyPr>
          <a:lstStyle/>
          <a:p>
            <a:pPr algn="r">
              <a:lnSpc>
                <a:spcPct val="120000"/>
              </a:lnSpc>
              <a:spcBef>
                <a:spcPct val="0"/>
              </a:spcBef>
              <a:buNone/>
            </a:pPr>
            <a:r>
              <a:rPr lang="zh-CN" altLang="en-US" sz="1400" dirty="0">
                <a:solidFill>
                  <a:schemeClr val="tx1">
                    <a:lumMod val="50000"/>
                    <a:lumOff val="50000"/>
                  </a:schemeClr>
                </a:solidFill>
                <a:latin typeface="微软雅黑" panose="020B0503020204020204" charset="-122"/>
                <a:ea typeface="微软雅黑" panose="020B0503020204020204" charset="-122"/>
                <a:sym typeface="微软雅黑" panose="020B0503020204020204" charset="-122"/>
              </a:rPr>
              <a:t>在此录入图表的描述说明，在此录入图表的描述说明，在此录入图表的描述说</a:t>
            </a:r>
            <a:r>
              <a:rPr lang="zh-CN" altLang="en-US" sz="1400" dirty="0" smtClean="0">
                <a:solidFill>
                  <a:schemeClr val="tx1">
                    <a:lumMod val="50000"/>
                    <a:lumOff val="50000"/>
                  </a:schemeClr>
                </a:solidFill>
                <a:latin typeface="微软雅黑" panose="020B0503020204020204" charset="-122"/>
                <a:ea typeface="微软雅黑" panose="020B0503020204020204" charset="-122"/>
                <a:sym typeface="微软雅黑" panose="020B0503020204020204" charset="-122"/>
              </a:rPr>
              <a:t>明。</a:t>
            </a:r>
            <a:endParaRPr lang="zh-CN" altLang="en-US" sz="1400" dirty="0">
              <a:solidFill>
                <a:schemeClr val="tx1">
                  <a:lumMod val="50000"/>
                  <a:lumOff val="50000"/>
                </a:schemeClr>
              </a:solidFill>
              <a:latin typeface="微软雅黑" panose="020B0503020204020204" charset="-122"/>
              <a:ea typeface="微软雅黑" panose="020B0503020204020204" charset="-122"/>
              <a:sym typeface="微软雅黑" panose="020B0503020204020204" charset="-122"/>
            </a:endParaRPr>
          </a:p>
        </p:txBody>
      </p:sp>
      <p:sp>
        <p:nvSpPr>
          <p:cNvPr id="19" name="文本框 18"/>
          <p:cNvSpPr txBox="1"/>
          <p:nvPr/>
        </p:nvSpPr>
        <p:spPr>
          <a:xfrm>
            <a:off x="4154588" y="5024137"/>
            <a:ext cx="654472" cy="584767"/>
          </a:xfrm>
          <a:prstGeom prst="rect">
            <a:avLst/>
          </a:prstGeom>
          <a:noFill/>
        </p:spPr>
        <p:txBody>
          <a:bodyPr wrap="square" lIns="91435" tIns="45716" rIns="91435" bIns="45716" rtlCol="0">
            <a:spAutoFit/>
          </a:bodyPr>
          <a:lstStyle/>
          <a:p>
            <a:pPr algn="r"/>
            <a:r>
              <a:rPr lang="en-US" altLang="zh-CN" sz="4800" baseline="-3000" dirty="0">
                <a:solidFill>
                  <a:schemeClr val="tx1">
                    <a:lumMod val="50000"/>
                    <a:lumOff val="50000"/>
                  </a:schemeClr>
                </a:solidFill>
                <a:latin typeface="Arial" panose="020B0604020202020204" pitchFamily="34" charset="0"/>
                <a:ea typeface="微软雅黑" panose="020B0503020204020204" charset="-122"/>
                <a:cs typeface="Arial" panose="020B0604020202020204" pitchFamily="34" charset="0"/>
              </a:rPr>
              <a:t>04</a:t>
            </a:r>
            <a:endParaRPr lang="zh-CN" altLang="en-US" sz="4800" baseline="-3000" dirty="0">
              <a:solidFill>
                <a:schemeClr val="tx1">
                  <a:lumMod val="50000"/>
                  <a:lumOff val="50000"/>
                </a:schemeClr>
              </a:solidFill>
              <a:latin typeface="Arial" panose="020B0604020202020204" pitchFamily="34" charset="0"/>
              <a:ea typeface="微软雅黑" panose="020B0503020204020204" charset="-122"/>
              <a:cs typeface="Arial" panose="020B0604020202020204" pitchFamily="34" charset="0"/>
            </a:endParaRPr>
          </a:p>
        </p:txBody>
      </p:sp>
      <p:sp>
        <p:nvSpPr>
          <p:cNvPr id="21" name="文本框 20"/>
          <p:cNvSpPr txBox="1"/>
          <p:nvPr/>
        </p:nvSpPr>
        <p:spPr>
          <a:xfrm>
            <a:off x="2366013" y="1828635"/>
            <a:ext cx="1829474" cy="400101"/>
          </a:xfrm>
          <a:prstGeom prst="rect">
            <a:avLst/>
          </a:prstGeom>
          <a:noFill/>
        </p:spPr>
        <p:txBody>
          <a:bodyPr wrap="square" lIns="91435" tIns="45716" rIns="91435" bIns="45716" rtlCol="0">
            <a:spAutoFit/>
          </a:bodyPr>
          <a:lstStyle/>
          <a:p>
            <a:pPr algn="r"/>
            <a:r>
              <a:rPr lang="zh-CN" altLang="en-US" sz="2000" b="1" dirty="0">
                <a:solidFill>
                  <a:schemeClr val="tx1">
                    <a:lumMod val="50000"/>
                    <a:lumOff val="50000"/>
                  </a:schemeClr>
                </a:solidFill>
                <a:latin typeface="Arial" panose="020B0604020202020204" pitchFamily="34" charset="0"/>
                <a:ea typeface="微软雅黑" panose="020B0503020204020204" charset="-122"/>
                <a:cs typeface="Arial" panose="020B0604020202020204" pitchFamily="34" charset="0"/>
              </a:rPr>
              <a:t>添加标题</a:t>
            </a:r>
            <a:endParaRPr lang="zh-CN" altLang="en-US" sz="2000" b="1" baseline="-3000" dirty="0">
              <a:solidFill>
                <a:schemeClr val="tx1">
                  <a:lumMod val="50000"/>
                  <a:lumOff val="50000"/>
                </a:schemeClr>
              </a:solidFill>
              <a:latin typeface="Arial" panose="020B0604020202020204" pitchFamily="34" charset="0"/>
              <a:ea typeface="微软雅黑" panose="020B0503020204020204" charset="-122"/>
              <a:cs typeface="Arial" panose="020B0604020202020204" pitchFamily="34" charset="0"/>
            </a:endParaRPr>
          </a:p>
        </p:txBody>
      </p:sp>
      <p:sp>
        <p:nvSpPr>
          <p:cNvPr id="22" name="文本框 21"/>
          <p:cNvSpPr txBox="1"/>
          <p:nvPr/>
        </p:nvSpPr>
        <p:spPr>
          <a:xfrm>
            <a:off x="1169295" y="2198654"/>
            <a:ext cx="3615531" cy="609390"/>
          </a:xfrm>
          <a:prstGeom prst="rect">
            <a:avLst/>
          </a:prstGeom>
          <a:noFill/>
        </p:spPr>
        <p:txBody>
          <a:bodyPr wrap="square" lIns="91435" tIns="45716" rIns="91435" bIns="45716" rtlCol="0">
            <a:spAutoFit/>
          </a:bodyPr>
          <a:lstStyle/>
          <a:p>
            <a:pPr algn="r">
              <a:lnSpc>
                <a:spcPct val="120000"/>
              </a:lnSpc>
            </a:pPr>
            <a:r>
              <a:rPr lang="zh-CN" altLang="en-US" sz="1400" dirty="0">
                <a:solidFill>
                  <a:schemeClr val="tx1">
                    <a:lumMod val="50000"/>
                    <a:lumOff val="50000"/>
                  </a:schemeClr>
                </a:solidFill>
                <a:latin typeface="微软雅黑" panose="020B0503020204020204" charset="-122"/>
                <a:ea typeface="微软雅黑" panose="020B0503020204020204" charset="-122"/>
                <a:sym typeface="微软雅黑" panose="020B0503020204020204" charset="-122"/>
              </a:rPr>
              <a:t>在此录入图表的描述说明，在此录入图表的描述说明，在此录入图表的描述说明。</a:t>
            </a:r>
          </a:p>
        </p:txBody>
      </p:sp>
      <p:sp>
        <p:nvSpPr>
          <p:cNvPr id="23" name="文本框 22"/>
          <p:cNvSpPr txBox="1"/>
          <p:nvPr/>
        </p:nvSpPr>
        <p:spPr>
          <a:xfrm>
            <a:off x="4135538" y="1721051"/>
            <a:ext cx="654472" cy="584767"/>
          </a:xfrm>
          <a:prstGeom prst="rect">
            <a:avLst/>
          </a:prstGeom>
          <a:noFill/>
        </p:spPr>
        <p:txBody>
          <a:bodyPr wrap="square" lIns="91435" tIns="45716" rIns="91435" bIns="45716" rtlCol="0">
            <a:spAutoFit/>
          </a:bodyPr>
          <a:lstStyle/>
          <a:p>
            <a:pPr algn="r"/>
            <a:r>
              <a:rPr lang="en-US" altLang="zh-CN" sz="4800" baseline="-3000" dirty="0">
                <a:solidFill>
                  <a:schemeClr val="tx1">
                    <a:lumMod val="50000"/>
                    <a:lumOff val="50000"/>
                  </a:schemeClr>
                </a:solidFill>
                <a:latin typeface="Arial" panose="020B0604020202020204" pitchFamily="34" charset="0"/>
                <a:ea typeface="微软雅黑" panose="020B0503020204020204" charset="-122"/>
                <a:cs typeface="Arial" panose="020B0604020202020204" pitchFamily="34" charset="0"/>
              </a:rPr>
              <a:t>01</a:t>
            </a:r>
            <a:endParaRPr lang="zh-CN" altLang="en-US" sz="4800" baseline="-3000" dirty="0">
              <a:solidFill>
                <a:schemeClr val="tx1">
                  <a:lumMod val="50000"/>
                  <a:lumOff val="50000"/>
                </a:schemeClr>
              </a:solidFill>
              <a:latin typeface="Arial" panose="020B0604020202020204" pitchFamily="34" charset="0"/>
              <a:ea typeface="微软雅黑" panose="020B0503020204020204" charset="-122"/>
              <a:cs typeface="Arial" panose="020B0604020202020204" pitchFamily="34" charset="0"/>
            </a:endParaRPr>
          </a:p>
        </p:txBody>
      </p:sp>
      <p:grpSp>
        <p:nvGrpSpPr>
          <p:cNvPr id="7" name="组合 6"/>
          <p:cNvGrpSpPr/>
          <p:nvPr/>
        </p:nvGrpSpPr>
        <p:grpSpPr>
          <a:xfrm>
            <a:off x="5138259" y="1495225"/>
            <a:ext cx="1897624" cy="1897869"/>
            <a:chOff x="4854966" y="1574162"/>
            <a:chExt cx="1897870" cy="1897870"/>
          </a:xfrm>
        </p:grpSpPr>
        <p:sp>
          <p:nvSpPr>
            <p:cNvPr id="3" name="泪滴形 2"/>
            <p:cNvSpPr/>
            <p:nvPr/>
          </p:nvSpPr>
          <p:spPr>
            <a:xfrm rot="8100000">
              <a:off x="4854966" y="1574162"/>
              <a:ext cx="1897870" cy="1897870"/>
            </a:xfrm>
            <a:prstGeom prst="teardrop">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2">
                    <a:lumMod val="75000"/>
                  </a:schemeClr>
                </a:solidFill>
                <a:latin typeface="Arial" panose="020B0604020202020204" pitchFamily="34" charset="0"/>
                <a:ea typeface="微软雅黑" panose="020B0503020204020204" charset="-122"/>
                <a:cs typeface="Arial" panose="020B0604020202020204" pitchFamily="34" charset="0"/>
              </a:endParaRPr>
            </a:p>
          </p:txBody>
        </p:sp>
        <p:grpSp>
          <p:nvGrpSpPr>
            <p:cNvPr id="31" name="组合 30"/>
            <p:cNvGrpSpPr>
              <a:grpSpLocks noChangeAspect="1"/>
            </p:cNvGrpSpPr>
            <p:nvPr/>
          </p:nvGrpSpPr>
          <p:grpSpPr>
            <a:xfrm>
              <a:off x="5635285" y="1758388"/>
              <a:ext cx="337232" cy="540000"/>
              <a:chOff x="8912226" y="6748292"/>
              <a:chExt cx="250825" cy="401638"/>
            </a:xfrm>
            <a:solidFill>
              <a:srgbClr val="9DA8B1"/>
            </a:solidFill>
          </p:grpSpPr>
          <p:sp>
            <p:nvSpPr>
              <p:cNvPr id="29" name="Freeform 550"/>
              <p:cNvSpPr/>
              <p:nvPr/>
            </p:nvSpPr>
            <p:spPr bwMode="auto">
              <a:xfrm>
                <a:off x="8912226" y="6859417"/>
                <a:ext cx="250825" cy="290513"/>
              </a:xfrm>
              <a:custGeom>
                <a:avLst/>
                <a:gdLst>
                  <a:gd name="T0" fmla="*/ 180 w 180"/>
                  <a:gd name="T1" fmla="*/ 68 h 209"/>
                  <a:gd name="T2" fmla="*/ 180 w 180"/>
                  <a:gd name="T3" fmla="*/ 15 h 209"/>
                  <a:gd name="T4" fmla="*/ 156 w 180"/>
                  <a:gd name="T5" fmla="*/ 15 h 209"/>
                  <a:gd name="T6" fmla="*/ 156 w 180"/>
                  <a:gd name="T7" fmla="*/ 68 h 209"/>
                  <a:gd name="T8" fmla="*/ 92 w 180"/>
                  <a:gd name="T9" fmla="*/ 132 h 209"/>
                  <a:gd name="T10" fmla="*/ 91 w 180"/>
                  <a:gd name="T11" fmla="*/ 132 h 209"/>
                  <a:gd name="T12" fmla="*/ 90 w 180"/>
                  <a:gd name="T13" fmla="*/ 132 h 209"/>
                  <a:gd name="T14" fmla="*/ 90 w 180"/>
                  <a:gd name="T15" fmla="*/ 132 h 209"/>
                  <a:gd name="T16" fmla="*/ 89 w 180"/>
                  <a:gd name="T17" fmla="*/ 132 h 209"/>
                  <a:gd name="T18" fmla="*/ 24 w 180"/>
                  <a:gd name="T19" fmla="*/ 68 h 209"/>
                  <a:gd name="T20" fmla="*/ 24 w 180"/>
                  <a:gd name="T21" fmla="*/ 15 h 209"/>
                  <a:gd name="T22" fmla="*/ 0 w 180"/>
                  <a:gd name="T23" fmla="*/ 15 h 209"/>
                  <a:gd name="T24" fmla="*/ 0 w 180"/>
                  <a:gd name="T25" fmla="*/ 68 h 209"/>
                  <a:gd name="T26" fmla="*/ 76 w 180"/>
                  <a:gd name="T27" fmla="*/ 156 h 209"/>
                  <a:gd name="T28" fmla="*/ 76 w 180"/>
                  <a:gd name="T29" fmla="*/ 194 h 209"/>
                  <a:gd name="T30" fmla="*/ 22 w 180"/>
                  <a:gd name="T31" fmla="*/ 209 h 209"/>
                  <a:gd name="T32" fmla="*/ 159 w 180"/>
                  <a:gd name="T33" fmla="*/ 209 h 209"/>
                  <a:gd name="T34" fmla="*/ 104 w 180"/>
                  <a:gd name="T35" fmla="*/ 193 h 209"/>
                  <a:gd name="T36" fmla="*/ 104 w 180"/>
                  <a:gd name="T37" fmla="*/ 156 h 209"/>
                  <a:gd name="T38" fmla="*/ 180 w 180"/>
                  <a:gd name="T39" fmla="*/ 68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0" h="209">
                    <a:moveTo>
                      <a:pt x="180" y="68"/>
                    </a:moveTo>
                    <a:cubicBezTo>
                      <a:pt x="180" y="68"/>
                      <a:pt x="180" y="38"/>
                      <a:pt x="180" y="15"/>
                    </a:cubicBezTo>
                    <a:cubicBezTo>
                      <a:pt x="180" y="0"/>
                      <a:pt x="156" y="0"/>
                      <a:pt x="156" y="15"/>
                    </a:cubicBezTo>
                    <a:cubicBezTo>
                      <a:pt x="156" y="38"/>
                      <a:pt x="156" y="68"/>
                      <a:pt x="156" y="68"/>
                    </a:cubicBezTo>
                    <a:cubicBezTo>
                      <a:pt x="156" y="104"/>
                      <a:pt x="128" y="132"/>
                      <a:pt x="92" y="132"/>
                    </a:cubicBezTo>
                    <a:cubicBezTo>
                      <a:pt x="92" y="132"/>
                      <a:pt x="91" y="132"/>
                      <a:pt x="91" y="132"/>
                    </a:cubicBezTo>
                    <a:cubicBezTo>
                      <a:pt x="90" y="132"/>
                      <a:pt x="90" y="132"/>
                      <a:pt x="90" y="132"/>
                    </a:cubicBezTo>
                    <a:cubicBezTo>
                      <a:pt x="90" y="132"/>
                      <a:pt x="90" y="132"/>
                      <a:pt x="90" y="132"/>
                    </a:cubicBezTo>
                    <a:cubicBezTo>
                      <a:pt x="90" y="132"/>
                      <a:pt x="89" y="132"/>
                      <a:pt x="89" y="132"/>
                    </a:cubicBezTo>
                    <a:cubicBezTo>
                      <a:pt x="53" y="132"/>
                      <a:pt x="24" y="104"/>
                      <a:pt x="24" y="68"/>
                    </a:cubicBezTo>
                    <a:cubicBezTo>
                      <a:pt x="24" y="68"/>
                      <a:pt x="24" y="38"/>
                      <a:pt x="24" y="15"/>
                    </a:cubicBezTo>
                    <a:cubicBezTo>
                      <a:pt x="24" y="0"/>
                      <a:pt x="0" y="0"/>
                      <a:pt x="0" y="15"/>
                    </a:cubicBezTo>
                    <a:cubicBezTo>
                      <a:pt x="0" y="22"/>
                      <a:pt x="0" y="68"/>
                      <a:pt x="0" y="68"/>
                    </a:cubicBezTo>
                    <a:cubicBezTo>
                      <a:pt x="0" y="113"/>
                      <a:pt x="33" y="149"/>
                      <a:pt x="76" y="156"/>
                    </a:cubicBezTo>
                    <a:cubicBezTo>
                      <a:pt x="76" y="194"/>
                      <a:pt x="76" y="194"/>
                      <a:pt x="76" y="194"/>
                    </a:cubicBezTo>
                    <a:cubicBezTo>
                      <a:pt x="22" y="209"/>
                      <a:pt x="22" y="209"/>
                      <a:pt x="22" y="209"/>
                    </a:cubicBezTo>
                    <a:cubicBezTo>
                      <a:pt x="159" y="209"/>
                      <a:pt x="159" y="209"/>
                      <a:pt x="159" y="209"/>
                    </a:cubicBezTo>
                    <a:cubicBezTo>
                      <a:pt x="104" y="193"/>
                      <a:pt x="104" y="193"/>
                      <a:pt x="104" y="193"/>
                    </a:cubicBezTo>
                    <a:cubicBezTo>
                      <a:pt x="104" y="156"/>
                      <a:pt x="104" y="156"/>
                      <a:pt x="104" y="156"/>
                    </a:cubicBezTo>
                    <a:cubicBezTo>
                      <a:pt x="147" y="150"/>
                      <a:pt x="180" y="113"/>
                      <a:pt x="180" y="68"/>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90">
                  <a:solidFill>
                    <a:schemeClr val="tx2">
                      <a:lumMod val="75000"/>
                    </a:schemeClr>
                  </a:solidFill>
                  <a:latin typeface="Arial" panose="020B0604020202020204" pitchFamily="34" charset="0"/>
                  <a:ea typeface="微软雅黑" panose="020B0503020204020204" charset="-122"/>
                  <a:cs typeface="Arial" panose="020B0604020202020204" pitchFamily="34" charset="0"/>
                </a:endParaRPr>
              </a:p>
            </p:txBody>
          </p:sp>
          <p:sp>
            <p:nvSpPr>
              <p:cNvPr id="30" name="Freeform 551"/>
              <p:cNvSpPr/>
              <p:nvPr/>
            </p:nvSpPr>
            <p:spPr bwMode="auto">
              <a:xfrm>
                <a:off x="8977313" y="6748292"/>
                <a:ext cx="120650" cy="263525"/>
              </a:xfrm>
              <a:custGeom>
                <a:avLst/>
                <a:gdLst>
                  <a:gd name="T0" fmla="*/ 43 w 87"/>
                  <a:gd name="T1" fmla="*/ 190 h 190"/>
                  <a:gd name="T2" fmla="*/ 43 w 87"/>
                  <a:gd name="T3" fmla="*/ 190 h 190"/>
                  <a:gd name="T4" fmla="*/ 44 w 87"/>
                  <a:gd name="T5" fmla="*/ 190 h 190"/>
                  <a:gd name="T6" fmla="*/ 87 w 87"/>
                  <a:gd name="T7" fmla="*/ 147 h 190"/>
                  <a:gd name="T8" fmla="*/ 87 w 87"/>
                  <a:gd name="T9" fmla="*/ 43 h 190"/>
                  <a:gd name="T10" fmla="*/ 44 w 87"/>
                  <a:gd name="T11" fmla="*/ 0 h 190"/>
                  <a:gd name="T12" fmla="*/ 43 w 87"/>
                  <a:gd name="T13" fmla="*/ 0 h 190"/>
                  <a:gd name="T14" fmla="*/ 43 w 87"/>
                  <a:gd name="T15" fmla="*/ 0 h 190"/>
                  <a:gd name="T16" fmla="*/ 0 w 87"/>
                  <a:gd name="T17" fmla="*/ 43 h 190"/>
                  <a:gd name="T18" fmla="*/ 0 w 87"/>
                  <a:gd name="T19" fmla="*/ 147 h 190"/>
                  <a:gd name="T20" fmla="*/ 43 w 87"/>
                  <a:gd name="T21" fmla="*/ 19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 h="190">
                    <a:moveTo>
                      <a:pt x="43" y="190"/>
                    </a:moveTo>
                    <a:cubicBezTo>
                      <a:pt x="43" y="190"/>
                      <a:pt x="43" y="190"/>
                      <a:pt x="43" y="190"/>
                    </a:cubicBezTo>
                    <a:cubicBezTo>
                      <a:pt x="44" y="190"/>
                      <a:pt x="44" y="190"/>
                      <a:pt x="44" y="190"/>
                    </a:cubicBezTo>
                    <a:cubicBezTo>
                      <a:pt x="68" y="190"/>
                      <a:pt x="87" y="171"/>
                      <a:pt x="87" y="147"/>
                    </a:cubicBezTo>
                    <a:cubicBezTo>
                      <a:pt x="87" y="43"/>
                      <a:pt x="87" y="43"/>
                      <a:pt x="87" y="43"/>
                    </a:cubicBezTo>
                    <a:cubicBezTo>
                      <a:pt x="87" y="19"/>
                      <a:pt x="68" y="0"/>
                      <a:pt x="44" y="0"/>
                    </a:cubicBezTo>
                    <a:cubicBezTo>
                      <a:pt x="44" y="0"/>
                      <a:pt x="44" y="0"/>
                      <a:pt x="43" y="0"/>
                    </a:cubicBezTo>
                    <a:cubicBezTo>
                      <a:pt x="43" y="0"/>
                      <a:pt x="43" y="0"/>
                      <a:pt x="43" y="0"/>
                    </a:cubicBezTo>
                    <a:cubicBezTo>
                      <a:pt x="19" y="0"/>
                      <a:pt x="0" y="19"/>
                      <a:pt x="0" y="43"/>
                    </a:cubicBezTo>
                    <a:cubicBezTo>
                      <a:pt x="0" y="147"/>
                      <a:pt x="0" y="147"/>
                      <a:pt x="0" y="147"/>
                    </a:cubicBezTo>
                    <a:cubicBezTo>
                      <a:pt x="0" y="171"/>
                      <a:pt x="19" y="190"/>
                      <a:pt x="43" y="190"/>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90">
                  <a:solidFill>
                    <a:schemeClr val="tx2">
                      <a:lumMod val="75000"/>
                    </a:schemeClr>
                  </a:solidFill>
                  <a:latin typeface="Arial" panose="020B0604020202020204" pitchFamily="34" charset="0"/>
                  <a:ea typeface="微软雅黑" panose="020B0503020204020204" charset="-122"/>
                  <a:cs typeface="Arial" panose="020B0604020202020204" pitchFamily="34" charset="0"/>
                </a:endParaRPr>
              </a:p>
            </p:txBody>
          </p:sp>
        </p:grpSp>
      </p:grpSp>
      <p:grpSp>
        <p:nvGrpSpPr>
          <p:cNvPr id="50" name="组合 49"/>
          <p:cNvGrpSpPr/>
          <p:nvPr/>
        </p:nvGrpSpPr>
        <p:grpSpPr>
          <a:xfrm>
            <a:off x="5138259" y="4332816"/>
            <a:ext cx="1897624" cy="1969071"/>
            <a:chOff x="4854966" y="4355480"/>
            <a:chExt cx="1897870" cy="1969070"/>
          </a:xfrm>
        </p:grpSpPr>
        <p:sp>
          <p:nvSpPr>
            <p:cNvPr id="4" name="泪滴形 3"/>
            <p:cNvSpPr/>
            <p:nvPr/>
          </p:nvSpPr>
          <p:spPr>
            <a:xfrm rot="13500000" flipV="1">
              <a:off x="4854966" y="4426680"/>
              <a:ext cx="1897870" cy="1897870"/>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2">
                    <a:lumMod val="75000"/>
                  </a:schemeClr>
                </a:solidFill>
                <a:latin typeface="Arial" panose="020B0604020202020204" pitchFamily="34" charset="0"/>
                <a:ea typeface="微软雅黑" panose="020B0503020204020204" charset="-122"/>
                <a:cs typeface="Arial" panose="020B0604020202020204" pitchFamily="34" charset="0"/>
              </a:endParaRPr>
            </a:p>
          </p:txBody>
        </p:sp>
        <p:grpSp>
          <p:nvGrpSpPr>
            <p:cNvPr id="28" name="组合 27"/>
            <p:cNvGrpSpPr>
              <a:grpSpLocks noChangeAspect="1"/>
            </p:cNvGrpSpPr>
            <p:nvPr/>
          </p:nvGrpSpPr>
          <p:grpSpPr>
            <a:xfrm>
              <a:off x="5541401" y="4355480"/>
              <a:ext cx="525001" cy="540000"/>
              <a:chOff x="7240588" y="6794047"/>
              <a:chExt cx="388938" cy="400050"/>
            </a:xfrm>
            <a:solidFill>
              <a:srgbClr val="9DA8B1"/>
            </a:solidFill>
          </p:grpSpPr>
          <p:sp>
            <p:nvSpPr>
              <p:cNvPr id="25" name="Freeform 405"/>
              <p:cNvSpPr/>
              <p:nvPr/>
            </p:nvSpPr>
            <p:spPr bwMode="auto">
              <a:xfrm>
                <a:off x="7339013" y="6794047"/>
                <a:ext cx="127000" cy="125413"/>
              </a:xfrm>
              <a:custGeom>
                <a:avLst/>
                <a:gdLst>
                  <a:gd name="T0" fmla="*/ 45 w 91"/>
                  <a:gd name="T1" fmla="*/ 91 h 91"/>
                  <a:gd name="T2" fmla="*/ 56 w 91"/>
                  <a:gd name="T3" fmla="*/ 90 h 91"/>
                  <a:gd name="T4" fmla="*/ 41 w 91"/>
                  <a:gd name="T5" fmla="*/ 77 h 91"/>
                  <a:gd name="T6" fmla="*/ 31 w 91"/>
                  <a:gd name="T7" fmla="*/ 60 h 91"/>
                  <a:gd name="T8" fmla="*/ 37 w 91"/>
                  <a:gd name="T9" fmla="*/ 40 h 91"/>
                  <a:gd name="T10" fmla="*/ 58 w 91"/>
                  <a:gd name="T11" fmla="*/ 31 h 91"/>
                  <a:gd name="T12" fmla="*/ 74 w 91"/>
                  <a:gd name="T13" fmla="*/ 37 h 91"/>
                  <a:gd name="T14" fmla="*/ 91 w 91"/>
                  <a:gd name="T15" fmla="*/ 50 h 91"/>
                  <a:gd name="T16" fmla="*/ 91 w 91"/>
                  <a:gd name="T17" fmla="*/ 46 h 91"/>
                  <a:gd name="T18" fmla="*/ 45 w 91"/>
                  <a:gd name="T19" fmla="*/ 0 h 91"/>
                  <a:gd name="T20" fmla="*/ 0 w 91"/>
                  <a:gd name="T21" fmla="*/ 46 h 91"/>
                  <a:gd name="T22" fmla="*/ 45 w 91"/>
                  <a:gd name="T23"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1" h="91">
                    <a:moveTo>
                      <a:pt x="45" y="91"/>
                    </a:moveTo>
                    <a:cubicBezTo>
                      <a:pt x="49" y="91"/>
                      <a:pt x="53" y="91"/>
                      <a:pt x="56" y="90"/>
                    </a:cubicBezTo>
                    <a:cubicBezTo>
                      <a:pt x="41" y="77"/>
                      <a:pt x="41" y="77"/>
                      <a:pt x="41" y="77"/>
                    </a:cubicBezTo>
                    <a:cubicBezTo>
                      <a:pt x="35" y="73"/>
                      <a:pt x="32" y="67"/>
                      <a:pt x="31" y="60"/>
                    </a:cubicBezTo>
                    <a:cubicBezTo>
                      <a:pt x="31" y="53"/>
                      <a:pt x="33" y="46"/>
                      <a:pt x="37" y="40"/>
                    </a:cubicBezTo>
                    <a:cubicBezTo>
                      <a:pt x="42" y="34"/>
                      <a:pt x="50" y="31"/>
                      <a:pt x="58" y="31"/>
                    </a:cubicBezTo>
                    <a:cubicBezTo>
                      <a:pt x="64" y="31"/>
                      <a:pt x="70" y="33"/>
                      <a:pt x="74" y="37"/>
                    </a:cubicBezTo>
                    <a:cubicBezTo>
                      <a:pt x="91" y="50"/>
                      <a:pt x="91" y="50"/>
                      <a:pt x="91" y="50"/>
                    </a:cubicBezTo>
                    <a:cubicBezTo>
                      <a:pt x="91" y="49"/>
                      <a:pt x="91" y="47"/>
                      <a:pt x="91" y="46"/>
                    </a:cubicBezTo>
                    <a:cubicBezTo>
                      <a:pt x="91" y="21"/>
                      <a:pt x="71" y="0"/>
                      <a:pt x="45" y="0"/>
                    </a:cubicBezTo>
                    <a:cubicBezTo>
                      <a:pt x="20" y="0"/>
                      <a:pt x="0" y="21"/>
                      <a:pt x="0" y="46"/>
                    </a:cubicBezTo>
                    <a:cubicBezTo>
                      <a:pt x="0" y="71"/>
                      <a:pt x="20" y="91"/>
                      <a:pt x="45" y="91"/>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90">
                  <a:solidFill>
                    <a:schemeClr val="tx2">
                      <a:lumMod val="75000"/>
                    </a:schemeClr>
                  </a:solidFill>
                  <a:latin typeface="Arial" panose="020B0604020202020204" pitchFamily="34" charset="0"/>
                  <a:ea typeface="微软雅黑" panose="020B0503020204020204" charset="-122"/>
                  <a:cs typeface="Arial" panose="020B0604020202020204" pitchFamily="34" charset="0"/>
                </a:endParaRPr>
              </a:p>
            </p:txBody>
          </p:sp>
          <p:sp>
            <p:nvSpPr>
              <p:cNvPr id="26" name="Freeform 407"/>
              <p:cNvSpPr/>
              <p:nvPr/>
            </p:nvSpPr>
            <p:spPr bwMode="auto">
              <a:xfrm>
                <a:off x="7402513" y="6857547"/>
                <a:ext cx="227013" cy="198438"/>
              </a:xfrm>
              <a:custGeom>
                <a:avLst/>
                <a:gdLst>
                  <a:gd name="T0" fmla="*/ 104 w 163"/>
                  <a:gd name="T1" fmla="*/ 26 h 143"/>
                  <a:gd name="T2" fmla="*/ 79 w 163"/>
                  <a:gd name="T3" fmla="*/ 31 h 143"/>
                  <a:gd name="T4" fmla="*/ 66 w 163"/>
                  <a:gd name="T5" fmla="*/ 40 h 143"/>
                  <a:gd name="T6" fmla="*/ 20 w 163"/>
                  <a:gd name="T7" fmla="*/ 2 h 143"/>
                  <a:gd name="T8" fmla="*/ 13 w 163"/>
                  <a:gd name="T9" fmla="*/ 0 h 143"/>
                  <a:gd name="T10" fmla="*/ 4 w 163"/>
                  <a:gd name="T11" fmla="*/ 4 h 143"/>
                  <a:gd name="T12" fmla="*/ 5 w 163"/>
                  <a:gd name="T13" fmla="*/ 20 h 143"/>
                  <a:gd name="T14" fmla="*/ 52 w 163"/>
                  <a:gd name="T15" fmla="*/ 58 h 143"/>
                  <a:gd name="T16" fmla="*/ 46 w 163"/>
                  <a:gd name="T17" fmla="*/ 73 h 143"/>
                  <a:gd name="T18" fmla="*/ 45 w 163"/>
                  <a:gd name="T19" fmla="*/ 81 h 143"/>
                  <a:gd name="T20" fmla="*/ 73 w 163"/>
                  <a:gd name="T21" fmla="*/ 66 h 143"/>
                  <a:gd name="T22" fmla="*/ 89 w 163"/>
                  <a:gd name="T23" fmla="*/ 62 h 143"/>
                  <a:gd name="T24" fmla="*/ 119 w 163"/>
                  <a:gd name="T25" fmla="*/ 79 h 143"/>
                  <a:gd name="T26" fmla="*/ 106 w 163"/>
                  <a:gd name="T27" fmla="*/ 125 h 143"/>
                  <a:gd name="T28" fmla="*/ 82 w 163"/>
                  <a:gd name="T29" fmla="*/ 139 h 143"/>
                  <a:gd name="T30" fmla="*/ 104 w 163"/>
                  <a:gd name="T31" fmla="*/ 143 h 143"/>
                  <a:gd name="T32" fmla="*/ 163 w 163"/>
                  <a:gd name="T33" fmla="*/ 84 h 143"/>
                  <a:gd name="T34" fmla="*/ 104 w 163"/>
                  <a:gd name="T35" fmla="*/ 2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3" h="143">
                    <a:moveTo>
                      <a:pt x="104" y="26"/>
                    </a:moveTo>
                    <a:cubicBezTo>
                      <a:pt x="95" y="26"/>
                      <a:pt x="86" y="28"/>
                      <a:pt x="79" y="31"/>
                    </a:cubicBezTo>
                    <a:cubicBezTo>
                      <a:pt x="74" y="34"/>
                      <a:pt x="70" y="36"/>
                      <a:pt x="66" y="40"/>
                    </a:cubicBezTo>
                    <a:cubicBezTo>
                      <a:pt x="20" y="2"/>
                      <a:pt x="20" y="2"/>
                      <a:pt x="20" y="2"/>
                    </a:cubicBezTo>
                    <a:cubicBezTo>
                      <a:pt x="18" y="0"/>
                      <a:pt x="15" y="0"/>
                      <a:pt x="13" y="0"/>
                    </a:cubicBezTo>
                    <a:cubicBezTo>
                      <a:pt x="9" y="0"/>
                      <a:pt x="6" y="1"/>
                      <a:pt x="4" y="4"/>
                    </a:cubicBezTo>
                    <a:cubicBezTo>
                      <a:pt x="0" y="9"/>
                      <a:pt x="1" y="16"/>
                      <a:pt x="5" y="20"/>
                    </a:cubicBezTo>
                    <a:cubicBezTo>
                      <a:pt x="52" y="58"/>
                      <a:pt x="52" y="58"/>
                      <a:pt x="52" y="58"/>
                    </a:cubicBezTo>
                    <a:cubicBezTo>
                      <a:pt x="49" y="62"/>
                      <a:pt x="47" y="67"/>
                      <a:pt x="46" y="73"/>
                    </a:cubicBezTo>
                    <a:cubicBezTo>
                      <a:pt x="46" y="75"/>
                      <a:pt x="45" y="78"/>
                      <a:pt x="45" y="81"/>
                    </a:cubicBezTo>
                    <a:cubicBezTo>
                      <a:pt x="73" y="66"/>
                      <a:pt x="73" y="66"/>
                      <a:pt x="73" y="66"/>
                    </a:cubicBezTo>
                    <a:cubicBezTo>
                      <a:pt x="78" y="63"/>
                      <a:pt x="84" y="62"/>
                      <a:pt x="89" y="62"/>
                    </a:cubicBezTo>
                    <a:cubicBezTo>
                      <a:pt x="102" y="62"/>
                      <a:pt x="113" y="68"/>
                      <a:pt x="119" y="79"/>
                    </a:cubicBezTo>
                    <a:cubicBezTo>
                      <a:pt x="128" y="95"/>
                      <a:pt x="122" y="116"/>
                      <a:pt x="106" y="125"/>
                    </a:cubicBezTo>
                    <a:cubicBezTo>
                      <a:pt x="82" y="139"/>
                      <a:pt x="82" y="139"/>
                      <a:pt x="82" y="139"/>
                    </a:cubicBezTo>
                    <a:cubicBezTo>
                      <a:pt x="88" y="141"/>
                      <a:pt x="96" y="143"/>
                      <a:pt x="104" y="143"/>
                    </a:cubicBezTo>
                    <a:cubicBezTo>
                      <a:pt x="136" y="143"/>
                      <a:pt x="163" y="117"/>
                      <a:pt x="163" y="84"/>
                    </a:cubicBezTo>
                    <a:cubicBezTo>
                      <a:pt x="163" y="52"/>
                      <a:pt x="136" y="26"/>
                      <a:pt x="104" y="26"/>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90">
                  <a:solidFill>
                    <a:schemeClr val="tx2">
                      <a:lumMod val="75000"/>
                    </a:schemeClr>
                  </a:solidFill>
                  <a:latin typeface="Arial" panose="020B0604020202020204" pitchFamily="34" charset="0"/>
                  <a:ea typeface="微软雅黑" panose="020B0503020204020204" charset="-122"/>
                  <a:cs typeface="Arial" panose="020B0604020202020204" pitchFamily="34" charset="0"/>
                </a:endParaRPr>
              </a:p>
            </p:txBody>
          </p:sp>
          <p:sp>
            <p:nvSpPr>
              <p:cNvPr id="27" name="Freeform 408"/>
              <p:cNvSpPr/>
              <p:nvPr/>
            </p:nvSpPr>
            <p:spPr bwMode="auto">
              <a:xfrm>
                <a:off x="7240588" y="6963909"/>
                <a:ext cx="315913" cy="230188"/>
              </a:xfrm>
              <a:custGeom>
                <a:avLst/>
                <a:gdLst>
                  <a:gd name="T0" fmla="*/ 152 w 227"/>
                  <a:gd name="T1" fmla="*/ 69 h 165"/>
                  <a:gd name="T2" fmla="*/ 215 w 227"/>
                  <a:gd name="T3" fmla="*/ 35 h 165"/>
                  <a:gd name="T4" fmla="*/ 222 w 227"/>
                  <a:gd name="T5" fmla="*/ 9 h 165"/>
                  <a:gd name="T6" fmla="*/ 205 w 227"/>
                  <a:gd name="T7" fmla="*/ 0 h 165"/>
                  <a:gd name="T8" fmla="*/ 196 w 227"/>
                  <a:gd name="T9" fmla="*/ 2 h 165"/>
                  <a:gd name="T10" fmla="*/ 135 w 227"/>
                  <a:gd name="T11" fmla="*/ 36 h 165"/>
                  <a:gd name="T12" fmla="*/ 123 w 227"/>
                  <a:gd name="T13" fmla="*/ 26 h 165"/>
                  <a:gd name="T14" fmla="*/ 77 w 227"/>
                  <a:gd name="T15" fmla="*/ 11 h 165"/>
                  <a:gd name="T16" fmla="*/ 0 w 227"/>
                  <a:gd name="T17" fmla="*/ 88 h 165"/>
                  <a:gd name="T18" fmla="*/ 77 w 227"/>
                  <a:gd name="T19" fmla="*/ 165 h 165"/>
                  <a:gd name="T20" fmla="*/ 155 w 227"/>
                  <a:gd name="T21" fmla="*/ 88 h 165"/>
                  <a:gd name="T22" fmla="*/ 154 w 227"/>
                  <a:gd name="T23" fmla="*/ 85 h 165"/>
                  <a:gd name="T24" fmla="*/ 152 w 227"/>
                  <a:gd name="T25" fmla="*/ 69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7" h="165">
                    <a:moveTo>
                      <a:pt x="152" y="69"/>
                    </a:moveTo>
                    <a:cubicBezTo>
                      <a:pt x="215" y="35"/>
                      <a:pt x="215" y="35"/>
                      <a:pt x="215" y="35"/>
                    </a:cubicBezTo>
                    <a:cubicBezTo>
                      <a:pt x="224" y="30"/>
                      <a:pt x="227" y="18"/>
                      <a:pt x="222" y="9"/>
                    </a:cubicBezTo>
                    <a:cubicBezTo>
                      <a:pt x="219" y="3"/>
                      <a:pt x="212" y="0"/>
                      <a:pt x="205" y="0"/>
                    </a:cubicBezTo>
                    <a:cubicBezTo>
                      <a:pt x="202" y="0"/>
                      <a:pt x="199" y="0"/>
                      <a:pt x="196" y="2"/>
                    </a:cubicBezTo>
                    <a:cubicBezTo>
                      <a:pt x="135" y="36"/>
                      <a:pt x="135" y="36"/>
                      <a:pt x="135" y="36"/>
                    </a:cubicBezTo>
                    <a:cubicBezTo>
                      <a:pt x="131" y="32"/>
                      <a:pt x="127" y="29"/>
                      <a:pt x="123" y="26"/>
                    </a:cubicBezTo>
                    <a:cubicBezTo>
                      <a:pt x="110" y="16"/>
                      <a:pt x="94" y="11"/>
                      <a:pt x="77" y="11"/>
                    </a:cubicBezTo>
                    <a:cubicBezTo>
                      <a:pt x="35" y="11"/>
                      <a:pt x="0" y="45"/>
                      <a:pt x="0" y="88"/>
                    </a:cubicBezTo>
                    <a:cubicBezTo>
                      <a:pt x="0" y="131"/>
                      <a:pt x="35" y="165"/>
                      <a:pt x="77" y="165"/>
                    </a:cubicBezTo>
                    <a:cubicBezTo>
                      <a:pt x="120" y="165"/>
                      <a:pt x="155" y="131"/>
                      <a:pt x="155" y="88"/>
                    </a:cubicBezTo>
                    <a:cubicBezTo>
                      <a:pt x="155" y="87"/>
                      <a:pt x="155" y="86"/>
                      <a:pt x="154" y="85"/>
                    </a:cubicBezTo>
                    <a:cubicBezTo>
                      <a:pt x="154" y="80"/>
                      <a:pt x="154" y="75"/>
                      <a:pt x="152" y="69"/>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90">
                  <a:solidFill>
                    <a:schemeClr val="tx2">
                      <a:lumMod val="75000"/>
                    </a:schemeClr>
                  </a:solidFill>
                  <a:latin typeface="Arial" panose="020B0604020202020204" pitchFamily="34" charset="0"/>
                  <a:ea typeface="微软雅黑" panose="020B0503020204020204" charset="-122"/>
                  <a:cs typeface="Arial" panose="020B0604020202020204" pitchFamily="34" charset="0"/>
                </a:endParaRPr>
              </a:p>
            </p:txBody>
          </p:sp>
        </p:grpSp>
      </p:grpSp>
      <p:grpSp>
        <p:nvGrpSpPr>
          <p:cNvPr id="24" name="组合 23"/>
          <p:cNvGrpSpPr/>
          <p:nvPr/>
        </p:nvGrpSpPr>
        <p:grpSpPr>
          <a:xfrm>
            <a:off x="6721349" y="2945862"/>
            <a:ext cx="1897624" cy="1897871"/>
            <a:chOff x="6438262" y="3038866"/>
            <a:chExt cx="1897870" cy="1897870"/>
          </a:xfrm>
        </p:grpSpPr>
        <p:sp>
          <p:nvSpPr>
            <p:cNvPr id="5" name="泪滴形 4"/>
            <p:cNvSpPr/>
            <p:nvPr/>
          </p:nvSpPr>
          <p:spPr>
            <a:xfrm rot="8100000" flipV="1">
              <a:off x="6438262" y="3038866"/>
              <a:ext cx="1897870" cy="1897870"/>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latin typeface="Arial" panose="020B0604020202020204" pitchFamily="34" charset="0"/>
                <a:ea typeface="微软雅黑" panose="020B0503020204020204" charset="-122"/>
                <a:cs typeface="Arial" panose="020B0604020202020204" pitchFamily="34" charset="0"/>
              </a:endParaRPr>
            </a:p>
          </p:txBody>
        </p:sp>
        <p:grpSp>
          <p:nvGrpSpPr>
            <p:cNvPr id="35" name="组合 34"/>
            <p:cNvGrpSpPr>
              <a:grpSpLocks noChangeAspect="1"/>
            </p:cNvGrpSpPr>
            <p:nvPr/>
          </p:nvGrpSpPr>
          <p:grpSpPr>
            <a:xfrm>
              <a:off x="7839999" y="3717801"/>
              <a:ext cx="318025" cy="540000"/>
              <a:chOff x="11322051" y="6770687"/>
              <a:chExt cx="236538" cy="401638"/>
            </a:xfrm>
            <a:solidFill>
              <a:srgbClr val="E7E7E7"/>
            </a:solidFill>
          </p:grpSpPr>
          <p:sp>
            <p:nvSpPr>
              <p:cNvPr id="32" name="Freeform 492"/>
              <p:cNvSpPr>
                <a:spLocks noEditPoints="1"/>
              </p:cNvSpPr>
              <p:nvPr/>
            </p:nvSpPr>
            <p:spPr bwMode="auto">
              <a:xfrm>
                <a:off x="11322051" y="6770687"/>
                <a:ext cx="236538" cy="320675"/>
              </a:xfrm>
              <a:custGeom>
                <a:avLst/>
                <a:gdLst>
                  <a:gd name="T0" fmla="*/ 86 w 170"/>
                  <a:gd name="T1" fmla="*/ 0 h 230"/>
                  <a:gd name="T2" fmla="*/ 85 w 170"/>
                  <a:gd name="T3" fmla="*/ 0 h 230"/>
                  <a:gd name="T4" fmla="*/ 84 w 170"/>
                  <a:gd name="T5" fmla="*/ 0 h 230"/>
                  <a:gd name="T6" fmla="*/ 0 w 170"/>
                  <a:gd name="T7" fmla="*/ 96 h 230"/>
                  <a:gd name="T8" fmla="*/ 50 w 170"/>
                  <a:gd name="T9" fmla="*/ 230 h 230"/>
                  <a:gd name="T10" fmla="*/ 120 w 170"/>
                  <a:gd name="T11" fmla="*/ 230 h 230"/>
                  <a:gd name="T12" fmla="*/ 170 w 170"/>
                  <a:gd name="T13" fmla="*/ 96 h 230"/>
                  <a:gd name="T14" fmla="*/ 86 w 170"/>
                  <a:gd name="T15" fmla="*/ 0 h 230"/>
                  <a:gd name="T16" fmla="*/ 105 w 170"/>
                  <a:gd name="T17" fmla="*/ 210 h 230"/>
                  <a:gd name="T18" fmla="*/ 97 w 170"/>
                  <a:gd name="T19" fmla="*/ 210 h 230"/>
                  <a:gd name="T20" fmla="*/ 97 w 170"/>
                  <a:gd name="T21" fmla="*/ 159 h 230"/>
                  <a:gd name="T22" fmla="*/ 73 w 170"/>
                  <a:gd name="T23" fmla="*/ 159 h 230"/>
                  <a:gd name="T24" fmla="*/ 73 w 170"/>
                  <a:gd name="T25" fmla="*/ 210 h 230"/>
                  <a:gd name="T26" fmla="*/ 65 w 170"/>
                  <a:gd name="T27" fmla="*/ 210 h 230"/>
                  <a:gd name="T28" fmla="*/ 49 w 170"/>
                  <a:gd name="T29" fmla="*/ 176 h 230"/>
                  <a:gd name="T30" fmla="*/ 20 w 170"/>
                  <a:gd name="T31" fmla="*/ 96 h 230"/>
                  <a:gd name="T32" fmla="*/ 49 w 170"/>
                  <a:gd name="T33" fmla="*/ 30 h 230"/>
                  <a:gd name="T34" fmla="*/ 84 w 170"/>
                  <a:gd name="T35" fmla="*/ 20 h 230"/>
                  <a:gd name="T36" fmla="*/ 84 w 170"/>
                  <a:gd name="T37" fmla="*/ 20 h 230"/>
                  <a:gd name="T38" fmla="*/ 85 w 170"/>
                  <a:gd name="T39" fmla="*/ 20 h 230"/>
                  <a:gd name="T40" fmla="*/ 86 w 170"/>
                  <a:gd name="T41" fmla="*/ 20 h 230"/>
                  <a:gd name="T42" fmla="*/ 86 w 170"/>
                  <a:gd name="T43" fmla="*/ 20 h 230"/>
                  <a:gd name="T44" fmla="*/ 121 w 170"/>
                  <a:gd name="T45" fmla="*/ 30 h 230"/>
                  <a:gd name="T46" fmla="*/ 150 w 170"/>
                  <a:gd name="T47" fmla="*/ 96 h 230"/>
                  <a:gd name="T48" fmla="*/ 121 w 170"/>
                  <a:gd name="T49" fmla="*/ 176 h 230"/>
                  <a:gd name="T50" fmla="*/ 105 w 170"/>
                  <a:gd name="T51" fmla="*/ 210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0" h="230">
                    <a:moveTo>
                      <a:pt x="86" y="0"/>
                    </a:moveTo>
                    <a:cubicBezTo>
                      <a:pt x="85" y="0"/>
                      <a:pt x="85" y="0"/>
                      <a:pt x="85" y="0"/>
                    </a:cubicBezTo>
                    <a:cubicBezTo>
                      <a:pt x="85" y="0"/>
                      <a:pt x="84" y="0"/>
                      <a:pt x="84" y="0"/>
                    </a:cubicBezTo>
                    <a:cubicBezTo>
                      <a:pt x="74" y="0"/>
                      <a:pt x="0" y="3"/>
                      <a:pt x="0" y="96"/>
                    </a:cubicBezTo>
                    <a:cubicBezTo>
                      <a:pt x="0" y="136"/>
                      <a:pt x="50" y="210"/>
                      <a:pt x="50" y="230"/>
                    </a:cubicBezTo>
                    <a:cubicBezTo>
                      <a:pt x="120" y="230"/>
                      <a:pt x="120" y="230"/>
                      <a:pt x="120" y="230"/>
                    </a:cubicBezTo>
                    <a:cubicBezTo>
                      <a:pt x="120" y="210"/>
                      <a:pt x="170" y="136"/>
                      <a:pt x="170" y="96"/>
                    </a:cubicBezTo>
                    <a:cubicBezTo>
                      <a:pt x="170" y="3"/>
                      <a:pt x="96" y="0"/>
                      <a:pt x="86" y="0"/>
                    </a:cubicBezTo>
                    <a:close/>
                    <a:moveTo>
                      <a:pt x="105" y="210"/>
                    </a:moveTo>
                    <a:cubicBezTo>
                      <a:pt x="97" y="210"/>
                      <a:pt x="97" y="210"/>
                      <a:pt x="97" y="210"/>
                    </a:cubicBezTo>
                    <a:cubicBezTo>
                      <a:pt x="97" y="159"/>
                      <a:pt x="97" y="159"/>
                      <a:pt x="97" y="159"/>
                    </a:cubicBezTo>
                    <a:cubicBezTo>
                      <a:pt x="73" y="159"/>
                      <a:pt x="73" y="159"/>
                      <a:pt x="73" y="159"/>
                    </a:cubicBezTo>
                    <a:cubicBezTo>
                      <a:pt x="73" y="210"/>
                      <a:pt x="73" y="210"/>
                      <a:pt x="73" y="210"/>
                    </a:cubicBezTo>
                    <a:cubicBezTo>
                      <a:pt x="65" y="210"/>
                      <a:pt x="65" y="210"/>
                      <a:pt x="65" y="210"/>
                    </a:cubicBezTo>
                    <a:cubicBezTo>
                      <a:pt x="62" y="201"/>
                      <a:pt x="56" y="190"/>
                      <a:pt x="49" y="176"/>
                    </a:cubicBezTo>
                    <a:cubicBezTo>
                      <a:pt x="37" y="150"/>
                      <a:pt x="20" y="115"/>
                      <a:pt x="20" y="96"/>
                    </a:cubicBezTo>
                    <a:cubicBezTo>
                      <a:pt x="20" y="64"/>
                      <a:pt x="30" y="42"/>
                      <a:pt x="49" y="30"/>
                    </a:cubicBezTo>
                    <a:cubicBezTo>
                      <a:pt x="65" y="20"/>
                      <a:pt x="82" y="20"/>
                      <a:pt x="84" y="20"/>
                    </a:cubicBezTo>
                    <a:cubicBezTo>
                      <a:pt x="84" y="20"/>
                      <a:pt x="84" y="20"/>
                      <a:pt x="84" y="20"/>
                    </a:cubicBezTo>
                    <a:cubicBezTo>
                      <a:pt x="85" y="20"/>
                      <a:pt x="85" y="20"/>
                      <a:pt x="85" y="20"/>
                    </a:cubicBezTo>
                    <a:cubicBezTo>
                      <a:pt x="86" y="20"/>
                      <a:pt x="86" y="20"/>
                      <a:pt x="86" y="20"/>
                    </a:cubicBezTo>
                    <a:cubicBezTo>
                      <a:pt x="86" y="20"/>
                      <a:pt x="86" y="20"/>
                      <a:pt x="86" y="20"/>
                    </a:cubicBezTo>
                    <a:cubicBezTo>
                      <a:pt x="88" y="20"/>
                      <a:pt x="105" y="20"/>
                      <a:pt x="121" y="30"/>
                    </a:cubicBezTo>
                    <a:cubicBezTo>
                      <a:pt x="140" y="42"/>
                      <a:pt x="150" y="64"/>
                      <a:pt x="150" y="96"/>
                    </a:cubicBezTo>
                    <a:cubicBezTo>
                      <a:pt x="150" y="115"/>
                      <a:pt x="133" y="150"/>
                      <a:pt x="121" y="176"/>
                    </a:cubicBezTo>
                    <a:cubicBezTo>
                      <a:pt x="114" y="190"/>
                      <a:pt x="108" y="201"/>
                      <a:pt x="105" y="210"/>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90">
                  <a:latin typeface="Arial" panose="020B0604020202020204" pitchFamily="34" charset="0"/>
                  <a:ea typeface="微软雅黑" panose="020B0503020204020204" charset="-122"/>
                  <a:cs typeface="Arial" panose="020B0604020202020204" pitchFamily="34" charset="0"/>
                </a:endParaRPr>
              </a:p>
            </p:txBody>
          </p:sp>
          <p:sp>
            <p:nvSpPr>
              <p:cNvPr id="33" name="Rectangle 493"/>
              <p:cNvSpPr>
                <a:spLocks noChangeArrowheads="1"/>
              </p:cNvSpPr>
              <p:nvPr/>
            </p:nvSpPr>
            <p:spPr bwMode="auto">
              <a:xfrm>
                <a:off x="11391901" y="7105649"/>
                <a:ext cx="98425" cy="26988"/>
              </a:xfrm>
              <a:prstGeom prst="rect">
                <a:avLst/>
              </a:prstGeom>
              <a:solidFill>
                <a:schemeClr val="bg1">
                  <a:lumMod val="9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90">
                  <a:latin typeface="Arial" panose="020B0604020202020204" pitchFamily="34" charset="0"/>
                  <a:ea typeface="微软雅黑" panose="020B0503020204020204" charset="-122"/>
                  <a:cs typeface="Arial" panose="020B0604020202020204" pitchFamily="34" charset="0"/>
                </a:endParaRPr>
              </a:p>
            </p:txBody>
          </p:sp>
          <p:sp>
            <p:nvSpPr>
              <p:cNvPr id="34" name="Rectangle 494"/>
              <p:cNvSpPr>
                <a:spLocks noChangeArrowheads="1"/>
              </p:cNvSpPr>
              <p:nvPr/>
            </p:nvSpPr>
            <p:spPr bwMode="auto">
              <a:xfrm>
                <a:off x="11417301" y="7145337"/>
                <a:ext cx="49213" cy="26988"/>
              </a:xfrm>
              <a:prstGeom prst="rect">
                <a:avLst/>
              </a:prstGeom>
              <a:solidFill>
                <a:schemeClr val="bg1">
                  <a:lumMod val="9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90">
                  <a:latin typeface="Arial" panose="020B0604020202020204" pitchFamily="34" charset="0"/>
                  <a:ea typeface="微软雅黑" panose="020B0503020204020204" charset="-122"/>
                  <a:cs typeface="Arial" panose="020B0604020202020204" pitchFamily="34" charset="0"/>
                </a:endParaRPr>
              </a:p>
            </p:txBody>
          </p:sp>
        </p:grpSp>
      </p:grpSp>
      <p:grpSp>
        <p:nvGrpSpPr>
          <p:cNvPr id="54" name="组合 53"/>
          <p:cNvGrpSpPr/>
          <p:nvPr/>
        </p:nvGrpSpPr>
        <p:grpSpPr>
          <a:xfrm>
            <a:off x="3555171" y="2945862"/>
            <a:ext cx="1897624" cy="1897871"/>
            <a:chOff x="3271670" y="3038866"/>
            <a:chExt cx="1897870" cy="1897870"/>
          </a:xfrm>
        </p:grpSpPr>
        <p:sp>
          <p:nvSpPr>
            <p:cNvPr id="6" name="泪滴形 5"/>
            <p:cNvSpPr/>
            <p:nvPr/>
          </p:nvSpPr>
          <p:spPr>
            <a:xfrm rot="13500000" flipH="1" flipV="1">
              <a:off x="3271670" y="3038866"/>
              <a:ext cx="1897870" cy="1897870"/>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latin typeface="Arial" panose="020B0604020202020204" pitchFamily="34" charset="0"/>
                <a:ea typeface="微软雅黑" panose="020B0503020204020204" charset="-122"/>
                <a:cs typeface="Arial" panose="020B0604020202020204" pitchFamily="34" charset="0"/>
              </a:endParaRPr>
            </a:p>
          </p:txBody>
        </p:sp>
        <p:sp>
          <p:nvSpPr>
            <p:cNvPr id="36" name="Freeform 169"/>
            <p:cNvSpPr>
              <a:spLocks noChangeAspect="1"/>
            </p:cNvSpPr>
            <p:nvPr/>
          </p:nvSpPr>
          <p:spPr bwMode="auto">
            <a:xfrm>
              <a:off x="3482937" y="3717801"/>
              <a:ext cx="360000" cy="540000"/>
            </a:xfrm>
            <a:custGeom>
              <a:avLst/>
              <a:gdLst>
                <a:gd name="T0" fmla="*/ 144 w 192"/>
                <a:gd name="T1" fmla="*/ 192 h 288"/>
                <a:gd name="T2" fmla="*/ 130 w 192"/>
                <a:gd name="T3" fmla="*/ 194 h 288"/>
                <a:gd name="T4" fmla="*/ 120 w 192"/>
                <a:gd name="T5" fmla="*/ 192 h 288"/>
                <a:gd name="T6" fmla="*/ 96 w 192"/>
                <a:gd name="T7" fmla="*/ 167 h 288"/>
                <a:gd name="T8" fmla="*/ 94 w 192"/>
                <a:gd name="T9" fmla="*/ 158 h 288"/>
                <a:gd name="T10" fmla="*/ 96 w 192"/>
                <a:gd name="T11" fmla="*/ 144 h 288"/>
                <a:gd name="T12" fmla="*/ 94 w 192"/>
                <a:gd name="T13" fmla="*/ 131 h 288"/>
                <a:gd name="T14" fmla="*/ 96 w 192"/>
                <a:gd name="T15" fmla="*/ 121 h 288"/>
                <a:gd name="T16" fmla="*/ 121 w 192"/>
                <a:gd name="T17" fmla="*/ 96 h 288"/>
                <a:gd name="T18" fmla="*/ 131 w 192"/>
                <a:gd name="T19" fmla="*/ 94 h 288"/>
                <a:gd name="T20" fmla="*/ 144 w 192"/>
                <a:gd name="T21" fmla="*/ 96 h 288"/>
                <a:gd name="T22" fmla="*/ 192 w 192"/>
                <a:gd name="T23" fmla="*/ 48 h 288"/>
                <a:gd name="T24" fmla="*/ 144 w 192"/>
                <a:gd name="T25" fmla="*/ 0 h 288"/>
                <a:gd name="T26" fmla="*/ 96 w 192"/>
                <a:gd name="T27" fmla="*/ 48 h 288"/>
                <a:gd name="T28" fmla="*/ 98 w 192"/>
                <a:gd name="T29" fmla="*/ 62 h 288"/>
                <a:gd name="T30" fmla="*/ 96 w 192"/>
                <a:gd name="T31" fmla="*/ 71 h 288"/>
                <a:gd name="T32" fmla="*/ 71 w 192"/>
                <a:gd name="T33" fmla="*/ 96 h 288"/>
                <a:gd name="T34" fmla="*/ 62 w 192"/>
                <a:gd name="T35" fmla="*/ 98 h 288"/>
                <a:gd name="T36" fmla="*/ 48 w 192"/>
                <a:gd name="T37" fmla="*/ 96 h 288"/>
                <a:gd name="T38" fmla="*/ 0 w 192"/>
                <a:gd name="T39" fmla="*/ 144 h 288"/>
                <a:gd name="T40" fmla="*/ 48 w 192"/>
                <a:gd name="T41" fmla="*/ 192 h 288"/>
                <a:gd name="T42" fmla="*/ 60 w 192"/>
                <a:gd name="T43" fmla="*/ 190 h 288"/>
                <a:gd name="T44" fmla="*/ 70 w 192"/>
                <a:gd name="T45" fmla="*/ 192 h 288"/>
                <a:gd name="T46" fmla="*/ 95 w 192"/>
                <a:gd name="T47" fmla="*/ 218 h 288"/>
                <a:gd name="T48" fmla="*/ 98 w 192"/>
                <a:gd name="T49" fmla="*/ 227 h 288"/>
                <a:gd name="T50" fmla="*/ 96 w 192"/>
                <a:gd name="T51" fmla="*/ 240 h 288"/>
                <a:gd name="T52" fmla="*/ 144 w 192"/>
                <a:gd name="T53" fmla="*/ 288 h 288"/>
                <a:gd name="T54" fmla="*/ 192 w 192"/>
                <a:gd name="T55" fmla="*/ 240 h 288"/>
                <a:gd name="T56" fmla="*/ 144 w 192"/>
                <a:gd name="T57" fmla="*/ 19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2" h="288">
                  <a:moveTo>
                    <a:pt x="144" y="192"/>
                  </a:moveTo>
                  <a:cubicBezTo>
                    <a:pt x="137" y="192"/>
                    <a:pt x="130" y="194"/>
                    <a:pt x="130" y="194"/>
                  </a:cubicBezTo>
                  <a:cubicBezTo>
                    <a:pt x="127" y="195"/>
                    <a:pt x="123" y="194"/>
                    <a:pt x="120" y="192"/>
                  </a:cubicBezTo>
                  <a:cubicBezTo>
                    <a:pt x="96" y="167"/>
                    <a:pt x="96" y="167"/>
                    <a:pt x="96" y="167"/>
                  </a:cubicBezTo>
                  <a:cubicBezTo>
                    <a:pt x="94" y="165"/>
                    <a:pt x="93" y="161"/>
                    <a:pt x="94" y="158"/>
                  </a:cubicBezTo>
                  <a:cubicBezTo>
                    <a:pt x="94" y="158"/>
                    <a:pt x="96" y="151"/>
                    <a:pt x="96" y="144"/>
                  </a:cubicBezTo>
                  <a:cubicBezTo>
                    <a:pt x="96" y="137"/>
                    <a:pt x="94" y="131"/>
                    <a:pt x="94" y="131"/>
                  </a:cubicBezTo>
                  <a:cubicBezTo>
                    <a:pt x="93" y="128"/>
                    <a:pt x="94" y="124"/>
                    <a:pt x="96" y="121"/>
                  </a:cubicBezTo>
                  <a:cubicBezTo>
                    <a:pt x="121" y="96"/>
                    <a:pt x="121" y="96"/>
                    <a:pt x="121" y="96"/>
                  </a:cubicBezTo>
                  <a:cubicBezTo>
                    <a:pt x="123" y="94"/>
                    <a:pt x="128" y="93"/>
                    <a:pt x="131" y="94"/>
                  </a:cubicBezTo>
                  <a:cubicBezTo>
                    <a:pt x="131" y="94"/>
                    <a:pt x="137" y="96"/>
                    <a:pt x="144" y="96"/>
                  </a:cubicBezTo>
                  <a:cubicBezTo>
                    <a:pt x="170" y="96"/>
                    <a:pt x="192" y="75"/>
                    <a:pt x="192" y="48"/>
                  </a:cubicBezTo>
                  <a:cubicBezTo>
                    <a:pt x="192" y="22"/>
                    <a:pt x="170" y="0"/>
                    <a:pt x="144" y="0"/>
                  </a:cubicBezTo>
                  <a:cubicBezTo>
                    <a:pt x="117" y="0"/>
                    <a:pt x="96" y="22"/>
                    <a:pt x="96" y="48"/>
                  </a:cubicBezTo>
                  <a:cubicBezTo>
                    <a:pt x="96" y="55"/>
                    <a:pt x="98" y="62"/>
                    <a:pt x="98" y="62"/>
                  </a:cubicBezTo>
                  <a:cubicBezTo>
                    <a:pt x="99" y="65"/>
                    <a:pt x="98" y="69"/>
                    <a:pt x="96" y="71"/>
                  </a:cubicBezTo>
                  <a:cubicBezTo>
                    <a:pt x="71" y="96"/>
                    <a:pt x="71" y="96"/>
                    <a:pt x="71" y="96"/>
                  </a:cubicBezTo>
                  <a:cubicBezTo>
                    <a:pt x="69" y="98"/>
                    <a:pt x="65" y="99"/>
                    <a:pt x="62" y="98"/>
                  </a:cubicBezTo>
                  <a:cubicBezTo>
                    <a:pt x="62" y="98"/>
                    <a:pt x="55" y="96"/>
                    <a:pt x="48" y="96"/>
                  </a:cubicBezTo>
                  <a:cubicBezTo>
                    <a:pt x="21" y="96"/>
                    <a:pt x="0" y="117"/>
                    <a:pt x="0" y="144"/>
                  </a:cubicBezTo>
                  <a:cubicBezTo>
                    <a:pt x="0" y="170"/>
                    <a:pt x="21" y="192"/>
                    <a:pt x="48" y="192"/>
                  </a:cubicBezTo>
                  <a:cubicBezTo>
                    <a:pt x="54" y="192"/>
                    <a:pt x="60" y="190"/>
                    <a:pt x="60" y="190"/>
                  </a:cubicBezTo>
                  <a:cubicBezTo>
                    <a:pt x="63" y="189"/>
                    <a:pt x="68" y="190"/>
                    <a:pt x="70" y="192"/>
                  </a:cubicBezTo>
                  <a:cubicBezTo>
                    <a:pt x="95" y="218"/>
                    <a:pt x="95" y="218"/>
                    <a:pt x="95" y="218"/>
                  </a:cubicBezTo>
                  <a:cubicBezTo>
                    <a:pt x="97" y="220"/>
                    <a:pt x="98" y="224"/>
                    <a:pt x="98" y="227"/>
                  </a:cubicBezTo>
                  <a:cubicBezTo>
                    <a:pt x="98" y="227"/>
                    <a:pt x="96" y="234"/>
                    <a:pt x="96" y="240"/>
                  </a:cubicBezTo>
                  <a:cubicBezTo>
                    <a:pt x="96" y="266"/>
                    <a:pt x="117" y="288"/>
                    <a:pt x="144" y="288"/>
                  </a:cubicBezTo>
                  <a:cubicBezTo>
                    <a:pt x="170" y="288"/>
                    <a:pt x="192" y="266"/>
                    <a:pt x="192" y="240"/>
                  </a:cubicBezTo>
                  <a:cubicBezTo>
                    <a:pt x="192" y="213"/>
                    <a:pt x="170" y="192"/>
                    <a:pt x="144" y="192"/>
                  </a:cubicBezTo>
                  <a:close/>
                </a:path>
              </a:pathLst>
            </a:custGeom>
            <a:solidFill>
              <a:schemeClr val="bg1">
                <a:lumMod val="95000"/>
              </a:schemeClr>
            </a:solidFill>
            <a:ln>
              <a:noFill/>
            </a:ln>
          </p:spPr>
          <p:txBody>
            <a:bodyPr vert="horz" wrap="square" lIns="121920" tIns="60960" rIns="121920" bIns="60960" numCol="1" anchor="t" anchorCtr="0" compatLnSpc="1"/>
            <a:lstStyle/>
            <a:p>
              <a:endParaRPr lang="zh-CN" altLang="en-US" sz="2490">
                <a:latin typeface="Arial" panose="020B0604020202020204" pitchFamily="34" charset="0"/>
                <a:ea typeface="微软雅黑" panose="020B0503020204020204" charset="-122"/>
                <a:cs typeface="Arial" panose="020B0604020202020204" pitchFamily="34" charset="0"/>
              </a:endParaRPr>
            </a:p>
          </p:txBody>
        </p:sp>
      </p:grpSp>
      <p:sp>
        <p:nvSpPr>
          <p:cNvPr id="57" name="矩形 56"/>
          <p:cNvSpPr/>
          <p:nvPr/>
        </p:nvSpPr>
        <p:spPr>
          <a:xfrm>
            <a:off x="4125143" y="3359297"/>
            <a:ext cx="1312991" cy="430879"/>
          </a:xfrm>
          <a:prstGeom prst="rect">
            <a:avLst/>
          </a:prstGeom>
        </p:spPr>
        <p:txBody>
          <a:bodyPr wrap="none" lIns="91431" tIns="45716" rIns="91431" bIns="45716">
            <a:spAutoFit/>
          </a:bodyPr>
          <a:lstStyle/>
          <a:p>
            <a:r>
              <a:rPr lang="zh-CN" altLang="en-US" sz="2200" dirty="0">
                <a:solidFill>
                  <a:schemeClr val="bg1">
                    <a:lumMod val="95000"/>
                  </a:schemeClr>
                </a:solidFill>
                <a:latin typeface="微软雅黑" panose="020B0503020204020204" charset="-122"/>
                <a:ea typeface="微软雅黑" panose="020B0503020204020204" charset="-122"/>
              </a:rPr>
              <a:t>添加标题</a:t>
            </a:r>
            <a:endParaRPr lang="en-US" altLang="zh-CN" sz="2200" dirty="0">
              <a:solidFill>
                <a:schemeClr val="bg1">
                  <a:lumMod val="95000"/>
                </a:schemeClr>
              </a:solidFill>
              <a:latin typeface="微软雅黑" panose="020B0503020204020204" charset="-122"/>
              <a:ea typeface="微软雅黑" panose="020B0503020204020204" charset="-122"/>
            </a:endParaRPr>
          </a:p>
        </p:txBody>
      </p:sp>
      <p:sp>
        <p:nvSpPr>
          <p:cNvPr id="58" name="矩形 47"/>
          <p:cNvSpPr>
            <a:spLocks noChangeArrowheads="1"/>
          </p:cNvSpPr>
          <p:nvPr/>
        </p:nvSpPr>
        <p:spPr bwMode="auto">
          <a:xfrm>
            <a:off x="4139395" y="3709080"/>
            <a:ext cx="1455043"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nSpc>
                <a:spcPct val="130000"/>
              </a:lnSpc>
              <a:spcBef>
                <a:spcPct val="0"/>
              </a:spcBef>
              <a:buNone/>
            </a:pPr>
            <a:r>
              <a:rPr lang="zh-CN" altLang="en-US" sz="1200" dirty="0">
                <a:solidFill>
                  <a:schemeClr val="bg1">
                    <a:lumMod val="95000"/>
                  </a:schemeClr>
                </a:solidFill>
                <a:sym typeface="微软雅黑" panose="020B0503020204020204" charset="-122"/>
              </a:rPr>
              <a:t>在此录入图表的描述说明，在此录入图表的说明</a:t>
            </a:r>
          </a:p>
        </p:txBody>
      </p:sp>
      <p:sp>
        <p:nvSpPr>
          <p:cNvPr id="59" name="矩形 58"/>
          <p:cNvSpPr/>
          <p:nvPr/>
        </p:nvSpPr>
        <p:spPr>
          <a:xfrm>
            <a:off x="6780109" y="3359297"/>
            <a:ext cx="1312992" cy="430879"/>
          </a:xfrm>
          <a:prstGeom prst="rect">
            <a:avLst/>
          </a:prstGeom>
        </p:spPr>
        <p:txBody>
          <a:bodyPr wrap="none" lIns="91431" tIns="45716" rIns="91431" bIns="45716">
            <a:spAutoFit/>
          </a:bodyPr>
          <a:lstStyle/>
          <a:p>
            <a:pPr algn="r"/>
            <a:r>
              <a:rPr lang="zh-CN" altLang="en-US" sz="2200" dirty="0">
                <a:solidFill>
                  <a:schemeClr val="bg1">
                    <a:lumMod val="95000"/>
                  </a:schemeClr>
                </a:solidFill>
                <a:latin typeface="微软雅黑" panose="020B0503020204020204" charset="-122"/>
                <a:ea typeface="微软雅黑" panose="020B0503020204020204" charset="-122"/>
              </a:rPr>
              <a:t>添加标题</a:t>
            </a:r>
            <a:endParaRPr lang="en-US" altLang="zh-CN" sz="2200" dirty="0">
              <a:solidFill>
                <a:schemeClr val="bg1">
                  <a:lumMod val="95000"/>
                </a:schemeClr>
              </a:solidFill>
              <a:latin typeface="微软雅黑" panose="020B0503020204020204" charset="-122"/>
              <a:ea typeface="微软雅黑" panose="020B0503020204020204" charset="-122"/>
            </a:endParaRPr>
          </a:p>
        </p:txBody>
      </p:sp>
      <p:sp>
        <p:nvSpPr>
          <p:cNvPr id="60" name="矩形 47"/>
          <p:cNvSpPr>
            <a:spLocks noChangeArrowheads="1"/>
          </p:cNvSpPr>
          <p:nvPr/>
        </p:nvSpPr>
        <p:spPr bwMode="auto">
          <a:xfrm>
            <a:off x="6638058" y="3709080"/>
            <a:ext cx="1455043"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gn="r">
              <a:lnSpc>
                <a:spcPct val="130000"/>
              </a:lnSpc>
              <a:spcBef>
                <a:spcPct val="0"/>
              </a:spcBef>
              <a:buNone/>
            </a:pPr>
            <a:r>
              <a:rPr lang="zh-CN" altLang="en-US" sz="1200" dirty="0">
                <a:solidFill>
                  <a:schemeClr val="bg1">
                    <a:lumMod val="95000"/>
                  </a:schemeClr>
                </a:solidFill>
                <a:sym typeface="微软雅黑" panose="020B0503020204020204" charset="-122"/>
              </a:rPr>
              <a:t>在此录入图表的描述说明，在此录入图表的说明</a:t>
            </a:r>
          </a:p>
        </p:txBody>
      </p:sp>
      <p:sp>
        <p:nvSpPr>
          <p:cNvPr id="63" name="矩形 62"/>
          <p:cNvSpPr/>
          <p:nvPr/>
        </p:nvSpPr>
        <p:spPr>
          <a:xfrm>
            <a:off x="5430574" y="2217055"/>
            <a:ext cx="1312991" cy="430879"/>
          </a:xfrm>
          <a:prstGeom prst="rect">
            <a:avLst/>
          </a:prstGeom>
        </p:spPr>
        <p:txBody>
          <a:bodyPr wrap="none" lIns="91431" tIns="45716" rIns="91431" bIns="45716">
            <a:spAutoFit/>
          </a:bodyPr>
          <a:lstStyle/>
          <a:p>
            <a:pPr algn="ctr"/>
            <a:r>
              <a:rPr lang="zh-CN" altLang="en-US" sz="2200" dirty="0">
                <a:solidFill>
                  <a:schemeClr val="bg1">
                    <a:lumMod val="95000"/>
                  </a:schemeClr>
                </a:solidFill>
                <a:latin typeface="微软雅黑" panose="020B0503020204020204" charset="-122"/>
                <a:ea typeface="微软雅黑" panose="020B0503020204020204" charset="-122"/>
              </a:rPr>
              <a:t>添加标题</a:t>
            </a:r>
            <a:endParaRPr lang="en-US" altLang="zh-CN" sz="2200" dirty="0">
              <a:solidFill>
                <a:schemeClr val="bg1">
                  <a:lumMod val="95000"/>
                </a:schemeClr>
              </a:solidFill>
              <a:latin typeface="微软雅黑" panose="020B0503020204020204" charset="-122"/>
              <a:ea typeface="微软雅黑" panose="020B0503020204020204" charset="-122"/>
            </a:endParaRPr>
          </a:p>
        </p:txBody>
      </p:sp>
      <p:sp>
        <p:nvSpPr>
          <p:cNvPr id="64" name="矩形 47"/>
          <p:cNvSpPr>
            <a:spLocks noChangeArrowheads="1"/>
          </p:cNvSpPr>
          <p:nvPr/>
        </p:nvSpPr>
        <p:spPr bwMode="auto">
          <a:xfrm>
            <a:off x="5408229" y="2566840"/>
            <a:ext cx="1357679"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gn="ctr">
              <a:lnSpc>
                <a:spcPct val="130000"/>
              </a:lnSpc>
              <a:spcBef>
                <a:spcPct val="0"/>
              </a:spcBef>
              <a:buNone/>
            </a:pPr>
            <a:r>
              <a:rPr lang="zh-CN" altLang="en-US" sz="1200" dirty="0">
                <a:solidFill>
                  <a:schemeClr val="bg1">
                    <a:lumMod val="95000"/>
                  </a:schemeClr>
                </a:solidFill>
                <a:sym typeface="微软雅黑" panose="020B0503020204020204" charset="-122"/>
              </a:rPr>
              <a:t>在此录入图表的说明，在此录入图表的说明</a:t>
            </a:r>
          </a:p>
        </p:txBody>
      </p:sp>
      <p:sp>
        <p:nvSpPr>
          <p:cNvPr id="65" name="矩形 64"/>
          <p:cNvSpPr/>
          <p:nvPr/>
        </p:nvSpPr>
        <p:spPr>
          <a:xfrm>
            <a:off x="5439212" y="4928292"/>
            <a:ext cx="1312991" cy="430879"/>
          </a:xfrm>
          <a:prstGeom prst="rect">
            <a:avLst/>
          </a:prstGeom>
        </p:spPr>
        <p:txBody>
          <a:bodyPr wrap="none" lIns="91431" tIns="45716" rIns="91431" bIns="45716">
            <a:spAutoFit/>
          </a:bodyPr>
          <a:lstStyle/>
          <a:p>
            <a:pPr algn="ctr"/>
            <a:r>
              <a:rPr lang="zh-CN" altLang="en-US" sz="2200" dirty="0">
                <a:solidFill>
                  <a:schemeClr val="bg1">
                    <a:lumMod val="95000"/>
                  </a:schemeClr>
                </a:solidFill>
                <a:latin typeface="微软雅黑" panose="020B0503020204020204" charset="-122"/>
                <a:ea typeface="微软雅黑" panose="020B0503020204020204" charset="-122"/>
              </a:rPr>
              <a:t>添加标题</a:t>
            </a:r>
            <a:endParaRPr lang="en-US" altLang="zh-CN" sz="2200" dirty="0">
              <a:solidFill>
                <a:schemeClr val="bg1">
                  <a:lumMod val="95000"/>
                </a:schemeClr>
              </a:solidFill>
              <a:latin typeface="微软雅黑" panose="020B0503020204020204" charset="-122"/>
              <a:ea typeface="微软雅黑" panose="020B0503020204020204" charset="-122"/>
            </a:endParaRPr>
          </a:p>
        </p:txBody>
      </p:sp>
      <p:sp>
        <p:nvSpPr>
          <p:cNvPr id="66" name="矩形 47"/>
          <p:cNvSpPr>
            <a:spLocks noChangeArrowheads="1"/>
          </p:cNvSpPr>
          <p:nvPr/>
        </p:nvSpPr>
        <p:spPr bwMode="auto">
          <a:xfrm>
            <a:off x="5368185" y="5306216"/>
            <a:ext cx="1455043"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gn="ctr">
              <a:lnSpc>
                <a:spcPct val="130000"/>
              </a:lnSpc>
              <a:spcBef>
                <a:spcPct val="0"/>
              </a:spcBef>
              <a:buNone/>
            </a:pPr>
            <a:r>
              <a:rPr lang="zh-CN" altLang="en-US" sz="1200" dirty="0">
                <a:solidFill>
                  <a:schemeClr val="bg1">
                    <a:lumMod val="95000"/>
                  </a:schemeClr>
                </a:solidFill>
                <a:sym typeface="微软雅黑" panose="020B0503020204020204" charset="-122"/>
              </a:rPr>
              <a:t>在此录入图表的描述说明，在此录入图表的说明</a:t>
            </a:r>
          </a:p>
        </p:txBody>
      </p:sp>
      <p:sp>
        <p:nvSpPr>
          <p:cNvPr id="11" name="标题 10"/>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6" fill="hold" nodeType="afterEffect">
                                  <p:stCondLst>
                                    <p:cond delay="250"/>
                                  </p:stCondLst>
                                  <p:childTnLst>
                                    <p:set>
                                      <p:cBhvr>
                                        <p:cTn id="6" dur="1" fill="hold">
                                          <p:stCondLst>
                                            <p:cond delay="0"/>
                                          </p:stCondLst>
                                        </p:cTn>
                                        <p:tgtEl>
                                          <p:spTgt spid="54"/>
                                        </p:tgtEl>
                                        <p:attrNameLst>
                                          <p:attrName>style.visibility</p:attrName>
                                        </p:attrNameLst>
                                      </p:cBhvr>
                                      <p:to>
                                        <p:strVal val="visible"/>
                                      </p:to>
                                    </p:set>
                                    <p:animEffect transition="in" filter="barn(inHorizontal)">
                                      <p:cBhvr>
                                        <p:cTn id="7" dur="600"/>
                                        <p:tgtEl>
                                          <p:spTgt spid="54"/>
                                        </p:tgtEl>
                                      </p:cBhvr>
                                    </p:animEffect>
                                  </p:childTnLst>
                                </p:cTn>
                              </p:par>
                              <p:par>
                                <p:cTn id="8" presetID="16" presetClass="entr" presetSubtype="26" fill="hold" grpId="0" nodeType="withEffect">
                                  <p:stCondLst>
                                    <p:cond delay="450"/>
                                  </p:stCondLst>
                                  <p:childTnLst>
                                    <p:set>
                                      <p:cBhvr>
                                        <p:cTn id="9" dur="1" fill="hold">
                                          <p:stCondLst>
                                            <p:cond delay="0"/>
                                          </p:stCondLst>
                                        </p:cTn>
                                        <p:tgtEl>
                                          <p:spTgt spid="58"/>
                                        </p:tgtEl>
                                        <p:attrNameLst>
                                          <p:attrName>style.visibility</p:attrName>
                                        </p:attrNameLst>
                                      </p:cBhvr>
                                      <p:to>
                                        <p:strVal val="visible"/>
                                      </p:to>
                                    </p:set>
                                    <p:animEffect transition="in" filter="barn(inHorizontal)">
                                      <p:cBhvr>
                                        <p:cTn id="10" dur="500"/>
                                        <p:tgtEl>
                                          <p:spTgt spid="58"/>
                                        </p:tgtEl>
                                      </p:cBhvr>
                                    </p:animEffect>
                                  </p:childTnLst>
                                </p:cTn>
                              </p:par>
                              <p:par>
                                <p:cTn id="11" presetID="22" presetClass="entr" presetSubtype="4" fill="hold" grpId="0" nodeType="withEffect">
                                  <p:stCondLst>
                                    <p:cond delay="750"/>
                                  </p:stCondLst>
                                  <p:childTnLst>
                                    <p:set>
                                      <p:cBhvr>
                                        <p:cTn id="12" dur="1" fill="hold">
                                          <p:stCondLst>
                                            <p:cond delay="0"/>
                                          </p:stCondLst>
                                        </p:cTn>
                                        <p:tgtEl>
                                          <p:spTgt spid="57"/>
                                        </p:tgtEl>
                                        <p:attrNameLst>
                                          <p:attrName>style.visibility</p:attrName>
                                        </p:attrNameLst>
                                      </p:cBhvr>
                                      <p:to>
                                        <p:strVal val="visible"/>
                                      </p:to>
                                    </p:set>
                                    <p:animEffect transition="in" filter="wipe(down)">
                                      <p:cBhvr>
                                        <p:cTn id="13" dur="250"/>
                                        <p:tgtEl>
                                          <p:spTgt spid="57"/>
                                        </p:tgtEl>
                                      </p:cBhvr>
                                    </p:animEffect>
                                  </p:childTnLst>
                                </p:cTn>
                              </p:par>
                              <p:par>
                                <p:cTn id="14" presetID="22" presetClass="entr" presetSubtype="2" fill="hold" grpId="0" nodeType="withEffect">
                                  <p:stCondLst>
                                    <p:cond delay="250"/>
                                  </p:stCondLst>
                                  <p:childTnLst>
                                    <p:set>
                                      <p:cBhvr>
                                        <p:cTn id="15" dur="1" fill="hold">
                                          <p:stCondLst>
                                            <p:cond delay="0"/>
                                          </p:stCondLst>
                                        </p:cTn>
                                        <p:tgtEl>
                                          <p:spTgt spid="23"/>
                                        </p:tgtEl>
                                        <p:attrNameLst>
                                          <p:attrName>style.visibility</p:attrName>
                                        </p:attrNameLst>
                                      </p:cBhvr>
                                      <p:to>
                                        <p:strVal val="visible"/>
                                      </p:to>
                                    </p:set>
                                    <p:animEffect transition="in" filter="wipe(right)">
                                      <p:cBhvr>
                                        <p:cTn id="16" dur="300"/>
                                        <p:tgtEl>
                                          <p:spTgt spid="23"/>
                                        </p:tgtEl>
                                      </p:cBhvr>
                                    </p:animEffect>
                                  </p:childTnLst>
                                </p:cTn>
                              </p:par>
                              <p:par>
                                <p:cTn id="17" presetID="22" presetClass="entr" presetSubtype="2" fill="hold" grpId="0" nodeType="withEffect">
                                  <p:stCondLst>
                                    <p:cond delay="250"/>
                                  </p:stCondLst>
                                  <p:childTnLst>
                                    <p:set>
                                      <p:cBhvr>
                                        <p:cTn id="18" dur="1" fill="hold">
                                          <p:stCondLst>
                                            <p:cond delay="0"/>
                                          </p:stCondLst>
                                        </p:cTn>
                                        <p:tgtEl>
                                          <p:spTgt spid="22"/>
                                        </p:tgtEl>
                                        <p:attrNameLst>
                                          <p:attrName>style.visibility</p:attrName>
                                        </p:attrNameLst>
                                      </p:cBhvr>
                                      <p:to>
                                        <p:strVal val="visible"/>
                                      </p:to>
                                    </p:set>
                                    <p:animEffect transition="in" filter="wipe(right)">
                                      <p:cBhvr>
                                        <p:cTn id="19" dur="750"/>
                                        <p:tgtEl>
                                          <p:spTgt spid="22"/>
                                        </p:tgtEl>
                                      </p:cBhvr>
                                    </p:animEffect>
                                  </p:childTnLst>
                                </p:cTn>
                              </p:par>
                              <p:par>
                                <p:cTn id="20" presetID="22" presetClass="entr" presetSubtype="2" fill="hold" grpId="0" nodeType="withEffect">
                                  <p:stCondLst>
                                    <p:cond delay="550"/>
                                  </p:stCondLst>
                                  <p:childTnLst>
                                    <p:set>
                                      <p:cBhvr>
                                        <p:cTn id="21" dur="1" fill="hold">
                                          <p:stCondLst>
                                            <p:cond delay="0"/>
                                          </p:stCondLst>
                                        </p:cTn>
                                        <p:tgtEl>
                                          <p:spTgt spid="21"/>
                                        </p:tgtEl>
                                        <p:attrNameLst>
                                          <p:attrName>style.visibility</p:attrName>
                                        </p:attrNameLst>
                                      </p:cBhvr>
                                      <p:to>
                                        <p:strVal val="visible"/>
                                      </p:to>
                                    </p:set>
                                    <p:animEffect transition="in" filter="wipe(right)">
                                      <p:cBhvr>
                                        <p:cTn id="22" dur="350"/>
                                        <p:tgtEl>
                                          <p:spTgt spid="21"/>
                                        </p:tgtEl>
                                      </p:cBhvr>
                                    </p:animEffect>
                                  </p:childTnLst>
                                </p:cTn>
                              </p:par>
                            </p:childTnLst>
                          </p:cTn>
                        </p:par>
                        <p:par>
                          <p:cTn id="23" fill="hold">
                            <p:stCondLst>
                              <p:cond delay="1250"/>
                            </p:stCondLst>
                            <p:childTnLst>
                              <p:par>
                                <p:cTn id="24" presetID="16" presetClass="entr" presetSubtype="21" fill="hold" nodeType="afterEffect">
                                  <p:stCondLst>
                                    <p:cond delay="250"/>
                                  </p:stCondLst>
                                  <p:childTnLst>
                                    <p:set>
                                      <p:cBhvr>
                                        <p:cTn id="25" dur="1" fill="hold">
                                          <p:stCondLst>
                                            <p:cond delay="0"/>
                                          </p:stCondLst>
                                        </p:cTn>
                                        <p:tgtEl>
                                          <p:spTgt spid="7"/>
                                        </p:tgtEl>
                                        <p:attrNameLst>
                                          <p:attrName>style.visibility</p:attrName>
                                        </p:attrNameLst>
                                      </p:cBhvr>
                                      <p:to>
                                        <p:strVal val="visible"/>
                                      </p:to>
                                    </p:set>
                                    <p:animEffect transition="in" filter="barn(inVertical)">
                                      <p:cBhvr>
                                        <p:cTn id="26" dur="600"/>
                                        <p:tgtEl>
                                          <p:spTgt spid="7"/>
                                        </p:tgtEl>
                                      </p:cBhvr>
                                    </p:animEffect>
                                  </p:childTnLst>
                                </p:cTn>
                              </p:par>
                              <p:par>
                                <p:cTn id="27" presetID="16" presetClass="entr" presetSubtype="21" fill="hold" grpId="0" nodeType="withEffect">
                                  <p:stCondLst>
                                    <p:cond delay="450"/>
                                  </p:stCondLst>
                                  <p:childTnLst>
                                    <p:set>
                                      <p:cBhvr>
                                        <p:cTn id="28" dur="1" fill="hold">
                                          <p:stCondLst>
                                            <p:cond delay="0"/>
                                          </p:stCondLst>
                                        </p:cTn>
                                        <p:tgtEl>
                                          <p:spTgt spid="64"/>
                                        </p:tgtEl>
                                        <p:attrNameLst>
                                          <p:attrName>style.visibility</p:attrName>
                                        </p:attrNameLst>
                                      </p:cBhvr>
                                      <p:to>
                                        <p:strVal val="visible"/>
                                      </p:to>
                                    </p:set>
                                    <p:animEffect transition="in" filter="barn(inVertical)">
                                      <p:cBhvr>
                                        <p:cTn id="29" dur="500"/>
                                        <p:tgtEl>
                                          <p:spTgt spid="64"/>
                                        </p:tgtEl>
                                      </p:cBhvr>
                                    </p:animEffect>
                                  </p:childTnLst>
                                </p:cTn>
                              </p:par>
                              <p:par>
                                <p:cTn id="30" presetID="16" presetClass="entr" presetSubtype="21" fill="hold" grpId="0" nodeType="withEffect">
                                  <p:stCondLst>
                                    <p:cond delay="450"/>
                                  </p:stCondLst>
                                  <p:childTnLst>
                                    <p:set>
                                      <p:cBhvr>
                                        <p:cTn id="31" dur="1" fill="hold">
                                          <p:stCondLst>
                                            <p:cond delay="0"/>
                                          </p:stCondLst>
                                        </p:cTn>
                                        <p:tgtEl>
                                          <p:spTgt spid="63"/>
                                        </p:tgtEl>
                                        <p:attrNameLst>
                                          <p:attrName>style.visibility</p:attrName>
                                        </p:attrNameLst>
                                      </p:cBhvr>
                                      <p:to>
                                        <p:strVal val="visible"/>
                                      </p:to>
                                    </p:set>
                                    <p:animEffect transition="in" filter="barn(inVertical)">
                                      <p:cBhvr>
                                        <p:cTn id="32" dur="500"/>
                                        <p:tgtEl>
                                          <p:spTgt spid="63"/>
                                        </p:tgtEl>
                                      </p:cBhvr>
                                    </p:animEffect>
                                  </p:childTnLst>
                                </p:cTn>
                              </p:par>
                              <p:par>
                                <p:cTn id="33" presetID="22" presetClass="entr" presetSubtype="8" fill="hold" grpId="0" nodeType="withEffect">
                                  <p:stCondLst>
                                    <p:cond delay="250"/>
                                  </p:stCondLst>
                                  <p:childTnLst>
                                    <p:set>
                                      <p:cBhvr>
                                        <p:cTn id="34" dur="1" fill="hold">
                                          <p:stCondLst>
                                            <p:cond delay="0"/>
                                          </p:stCondLst>
                                        </p:cTn>
                                        <p:tgtEl>
                                          <p:spTgt spid="15"/>
                                        </p:tgtEl>
                                        <p:attrNameLst>
                                          <p:attrName>style.visibility</p:attrName>
                                        </p:attrNameLst>
                                      </p:cBhvr>
                                      <p:to>
                                        <p:strVal val="visible"/>
                                      </p:to>
                                    </p:set>
                                    <p:animEffect transition="in" filter="wipe(left)">
                                      <p:cBhvr>
                                        <p:cTn id="35" dur="300"/>
                                        <p:tgtEl>
                                          <p:spTgt spid="15"/>
                                        </p:tgtEl>
                                      </p:cBhvr>
                                    </p:animEffect>
                                  </p:childTnLst>
                                </p:cTn>
                              </p:par>
                              <p:par>
                                <p:cTn id="36" presetID="22" presetClass="entr" presetSubtype="8" fill="hold" grpId="0" nodeType="withEffect">
                                  <p:stCondLst>
                                    <p:cond delay="250"/>
                                  </p:stCondLst>
                                  <p:childTnLst>
                                    <p:set>
                                      <p:cBhvr>
                                        <p:cTn id="37" dur="1" fill="hold">
                                          <p:stCondLst>
                                            <p:cond delay="0"/>
                                          </p:stCondLst>
                                        </p:cTn>
                                        <p:tgtEl>
                                          <p:spTgt spid="14"/>
                                        </p:tgtEl>
                                        <p:attrNameLst>
                                          <p:attrName>style.visibility</p:attrName>
                                        </p:attrNameLst>
                                      </p:cBhvr>
                                      <p:to>
                                        <p:strVal val="visible"/>
                                      </p:to>
                                    </p:set>
                                    <p:animEffect transition="in" filter="wipe(left)">
                                      <p:cBhvr>
                                        <p:cTn id="38" dur="750"/>
                                        <p:tgtEl>
                                          <p:spTgt spid="14"/>
                                        </p:tgtEl>
                                      </p:cBhvr>
                                    </p:animEffect>
                                  </p:childTnLst>
                                </p:cTn>
                              </p:par>
                              <p:par>
                                <p:cTn id="39" presetID="22" presetClass="entr" presetSubtype="8" fill="hold" grpId="0" nodeType="withEffect">
                                  <p:stCondLst>
                                    <p:cond delay="550"/>
                                  </p:stCondLst>
                                  <p:childTnLst>
                                    <p:set>
                                      <p:cBhvr>
                                        <p:cTn id="40" dur="1" fill="hold">
                                          <p:stCondLst>
                                            <p:cond delay="0"/>
                                          </p:stCondLst>
                                        </p:cTn>
                                        <p:tgtEl>
                                          <p:spTgt spid="13"/>
                                        </p:tgtEl>
                                        <p:attrNameLst>
                                          <p:attrName>style.visibility</p:attrName>
                                        </p:attrNameLst>
                                      </p:cBhvr>
                                      <p:to>
                                        <p:strVal val="visible"/>
                                      </p:to>
                                    </p:set>
                                    <p:animEffect transition="in" filter="wipe(left)">
                                      <p:cBhvr>
                                        <p:cTn id="41" dur="350"/>
                                        <p:tgtEl>
                                          <p:spTgt spid="13"/>
                                        </p:tgtEl>
                                      </p:cBhvr>
                                    </p:animEffect>
                                  </p:childTnLst>
                                </p:cTn>
                              </p:par>
                            </p:childTnLst>
                          </p:cTn>
                        </p:par>
                        <p:par>
                          <p:cTn id="42" fill="hold">
                            <p:stCondLst>
                              <p:cond delay="2500"/>
                            </p:stCondLst>
                            <p:childTnLst>
                              <p:par>
                                <p:cTn id="43" presetID="16" presetClass="entr" presetSubtype="26" fill="hold" nodeType="afterEffect">
                                  <p:stCondLst>
                                    <p:cond delay="250"/>
                                  </p:stCondLst>
                                  <p:childTnLst>
                                    <p:set>
                                      <p:cBhvr>
                                        <p:cTn id="44" dur="1" fill="hold">
                                          <p:stCondLst>
                                            <p:cond delay="0"/>
                                          </p:stCondLst>
                                        </p:cTn>
                                        <p:tgtEl>
                                          <p:spTgt spid="24"/>
                                        </p:tgtEl>
                                        <p:attrNameLst>
                                          <p:attrName>style.visibility</p:attrName>
                                        </p:attrNameLst>
                                      </p:cBhvr>
                                      <p:to>
                                        <p:strVal val="visible"/>
                                      </p:to>
                                    </p:set>
                                    <p:animEffect transition="in" filter="barn(inHorizontal)">
                                      <p:cBhvr>
                                        <p:cTn id="45" dur="600"/>
                                        <p:tgtEl>
                                          <p:spTgt spid="24"/>
                                        </p:tgtEl>
                                      </p:cBhvr>
                                    </p:animEffect>
                                  </p:childTnLst>
                                </p:cTn>
                              </p:par>
                              <p:par>
                                <p:cTn id="46" presetID="16" presetClass="entr" presetSubtype="26" fill="hold" grpId="0" nodeType="withEffect">
                                  <p:stCondLst>
                                    <p:cond delay="450"/>
                                  </p:stCondLst>
                                  <p:childTnLst>
                                    <p:set>
                                      <p:cBhvr>
                                        <p:cTn id="47" dur="1" fill="hold">
                                          <p:stCondLst>
                                            <p:cond delay="0"/>
                                          </p:stCondLst>
                                        </p:cTn>
                                        <p:tgtEl>
                                          <p:spTgt spid="60"/>
                                        </p:tgtEl>
                                        <p:attrNameLst>
                                          <p:attrName>style.visibility</p:attrName>
                                        </p:attrNameLst>
                                      </p:cBhvr>
                                      <p:to>
                                        <p:strVal val="visible"/>
                                      </p:to>
                                    </p:set>
                                    <p:animEffect transition="in" filter="barn(inHorizontal)">
                                      <p:cBhvr>
                                        <p:cTn id="48" dur="500"/>
                                        <p:tgtEl>
                                          <p:spTgt spid="60"/>
                                        </p:tgtEl>
                                      </p:cBhvr>
                                    </p:animEffect>
                                  </p:childTnLst>
                                </p:cTn>
                              </p:par>
                              <p:par>
                                <p:cTn id="49" presetID="22" presetClass="entr" presetSubtype="4" fill="hold" grpId="0" nodeType="withEffect">
                                  <p:stCondLst>
                                    <p:cond delay="750"/>
                                  </p:stCondLst>
                                  <p:childTnLst>
                                    <p:set>
                                      <p:cBhvr>
                                        <p:cTn id="50" dur="1" fill="hold">
                                          <p:stCondLst>
                                            <p:cond delay="0"/>
                                          </p:stCondLst>
                                        </p:cTn>
                                        <p:tgtEl>
                                          <p:spTgt spid="59"/>
                                        </p:tgtEl>
                                        <p:attrNameLst>
                                          <p:attrName>style.visibility</p:attrName>
                                        </p:attrNameLst>
                                      </p:cBhvr>
                                      <p:to>
                                        <p:strVal val="visible"/>
                                      </p:to>
                                    </p:set>
                                    <p:animEffect transition="in" filter="wipe(down)">
                                      <p:cBhvr>
                                        <p:cTn id="51" dur="250"/>
                                        <p:tgtEl>
                                          <p:spTgt spid="59"/>
                                        </p:tgtEl>
                                      </p:cBhvr>
                                    </p:animEffect>
                                  </p:childTnLst>
                                </p:cTn>
                              </p:par>
                              <p:par>
                                <p:cTn id="52" presetID="22" presetClass="entr" presetSubtype="8" fill="hold" grpId="0" nodeType="withEffect">
                                  <p:stCondLst>
                                    <p:cond delay="250"/>
                                  </p:stCondLst>
                                  <p:childTnLst>
                                    <p:set>
                                      <p:cBhvr>
                                        <p:cTn id="53" dur="1" fill="hold">
                                          <p:stCondLst>
                                            <p:cond delay="0"/>
                                          </p:stCondLst>
                                        </p:cTn>
                                        <p:tgtEl>
                                          <p:spTgt spid="10"/>
                                        </p:tgtEl>
                                        <p:attrNameLst>
                                          <p:attrName>style.visibility</p:attrName>
                                        </p:attrNameLst>
                                      </p:cBhvr>
                                      <p:to>
                                        <p:strVal val="visible"/>
                                      </p:to>
                                    </p:set>
                                    <p:animEffect transition="in" filter="wipe(left)">
                                      <p:cBhvr>
                                        <p:cTn id="54" dur="300"/>
                                        <p:tgtEl>
                                          <p:spTgt spid="10"/>
                                        </p:tgtEl>
                                      </p:cBhvr>
                                    </p:animEffect>
                                  </p:childTnLst>
                                </p:cTn>
                              </p:par>
                              <p:par>
                                <p:cTn id="55" presetID="22" presetClass="entr" presetSubtype="8" fill="hold" grpId="0" nodeType="withEffect">
                                  <p:stCondLst>
                                    <p:cond delay="250"/>
                                  </p:stCondLst>
                                  <p:childTnLst>
                                    <p:set>
                                      <p:cBhvr>
                                        <p:cTn id="56" dur="1" fill="hold">
                                          <p:stCondLst>
                                            <p:cond delay="0"/>
                                          </p:stCondLst>
                                        </p:cTn>
                                        <p:tgtEl>
                                          <p:spTgt spid="9"/>
                                        </p:tgtEl>
                                        <p:attrNameLst>
                                          <p:attrName>style.visibility</p:attrName>
                                        </p:attrNameLst>
                                      </p:cBhvr>
                                      <p:to>
                                        <p:strVal val="visible"/>
                                      </p:to>
                                    </p:set>
                                    <p:animEffect transition="in" filter="wipe(left)">
                                      <p:cBhvr>
                                        <p:cTn id="57" dur="750"/>
                                        <p:tgtEl>
                                          <p:spTgt spid="9"/>
                                        </p:tgtEl>
                                      </p:cBhvr>
                                    </p:animEffect>
                                  </p:childTnLst>
                                </p:cTn>
                              </p:par>
                              <p:par>
                                <p:cTn id="58" presetID="22" presetClass="entr" presetSubtype="8" fill="hold" grpId="0" nodeType="withEffect">
                                  <p:stCondLst>
                                    <p:cond delay="550"/>
                                  </p:stCondLst>
                                  <p:childTnLst>
                                    <p:set>
                                      <p:cBhvr>
                                        <p:cTn id="59" dur="1" fill="hold">
                                          <p:stCondLst>
                                            <p:cond delay="0"/>
                                          </p:stCondLst>
                                        </p:cTn>
                                        <p:tgtEl>
                                          <p:spTgt spid="8"/>
                                        </p:tgtEl>
                                        <p:attrNameLst>
                                          <p:attrName>style.visibility</p:attrName>
                                        </p:attrNameLst>
                                      </p:cBhvr>
                                      <p:to>
                                        <p:strVal val="visible"/>
                                      </p:to>
                                    </p:set>
                                    <p:animEffect transition="in" filter="wipe(left)">
                                      <p:cBhvr>
                                        <p:cTn id="60" dur="350"/>
                                        <p:tgtEl>
                                          <p:spTgt spid="8"/>
                                        </p:tgtEl>
                                      </p:cBhvr>
                                    </p:animEffect>
                                  </p:childTnLst>
                                </p:cTn>
                              </p:par>
                            </p:childTnLst>
                          </p:cTn>
                        </p:par>
                        <p:par>
                          <p:cTn id="61" fill="hold">
                            <p:stCondLst>
                              <p:cond delay="3750"/>
                            </p:stCondLst>
                            <p:childTnLst>
                              <p:par>
                                <p:cTn id="62" presetID="16" presetClass="entr" presetSubtype="21" fill="hold" nodeType="afterEffect">
                                  <p:stCondLst>
                                    <p:cond delay="250"/>
                                  </p:stCondLst>
                                  <p:childTnLst>
                                    <p:set>
                                      <p:cBhvr>
                                        <p:cTn id="63" dur="1" fill="hold">
                                          <p:stCondLst>
                                            <p:cond delay="0"/>
                                          </p:stCondLst>
                                        </p:cTn>
                                        <p:tgtEl>
                                          <p:spTgt spid="50"/>
                                        </p:tgtEl>
                                        <p:attrNameLst>
                                          <p:attrName>style.visibility</p:attrName>
                                        </p:attrNameLst>
                                      </p:cBhvr>
                                      <p:to>
                                        <p:strVal val="visible"/>
                                      </p:to>
                                    </p:set>
                                    <p:animEffect transition="in" filter="barn(inVertical)">
                                      <p:cBhvr>
                                        <p:cTn id="64" dur="600"/>
                                        <p:tgtEl>
                                          <p:spTgt spid="50"/>
                                        </p:tgtEl>
                                      </p:cBhvr>
                                    </p:animEffect>
                                  </p:childTnLst>
                                </p:cTn>
                              </p:par>
                              <p:par>
                                <p:cTn id="65" presetID="16" presetClass="entr" presetSubtype="21" fill="hold" grpId="0" nodeType="withEffect">
                                  <p:stCondLst>
                                    <p:cond delay="450"/>
                                  </p:stCondLst>
                                  <p:childTnLst>
                                    <p:set>
                                      <p:cBhvr>
                                        <p:cTn id="66" dur="1" fill="hold">
                                          <p:stCondLst>
                                            <p:cond delay="0"/>
                                          </p:stCondLst>
                                        </p:cTn>
                                        <p:tgtEl>
                                          <p:spTgt spid="66"/>
                                        </p:tgtEl>
                                        <p:attrNameLst>
                                          <p:attrName>style.visibility</p:attrName>
                                        </p:attrNameLst>
                                      </p:cBhvr>
                                      <p:to>
                                        <p:strVal val="visible"/>
                                      </p:to>
                                    </p:set>
                                    <p:animEffect transition="in" filter="barn(inVertical)">
                                      <p:cBhvr>
                                        <p:cTn id="67" dur="500"/>
                                        <p:tgtEl>
                                          <p:spTgt spid="66"/>
                                        </p:tgtEl>
                                      </p:cBhvr>
                                    </p:animEffect>
                                  </p:childTnLst>
                                </p:cTn>
                              </p:par>
                              <p:par>
                                <p:cTn id="68" presetID="16" presetClass="entr" presetSubtype="21" fill="hold" grpId="0" nodeType="withEffect">
                                  <p:stCondLst>
                                    <p:cond delay="450"/>
                                  </p:stCondLst>
                                  <p:childTnLst>
                                    <p:set>
                                      <p:cBhvr>
                                        <p:cTn id="69" dur="1" fill="hold">
                                          <p:stCondLst>
                                            <p:cond delay="0"/>
                                          </p:stCondLst>
                                        </p:cTn>
                                        <p:tgtEl>
                                          <p:spTgt spid="65"/>
                                        </p:tgtEl>
                                        <p:attrNameLst>
                                          <p:attrName>style.visibility</p:attrName>
                                        </p:attrNameLst>
                                      </p:cBhvr>
                                      <p:to>
                                        <p:strVal val="visible"/>
                                      </p:to>
                                    </p:set>
                                    <p:animEffect transition="in" filter="barn(inVertical)">
                                      <p:cBhvr>
                                        <p:cTn id="70" dur="500"/>
                                        <p:tgtEl>
                                          <p:spTgt spid="65"/>
                                        </p:tgtEl>
                                      </p:cBhvr>
                                    </p:animEffect>
                                  </p:childTnLst>
                                </p:cTn>
                              </p:par>
                              <p:par>
                                <p:cTn id="71" presetID="22" presetClass="entr" presetSubtype="2" fill="hold" grpId="0" nodeType="withEffect">
                                  <p:stCondLst>
                                    <p:cond delay="250"/>
                                  </p:stCondLst>
                                  <p:childTnLst>
                                    <p:set>
                                      <p:cBhvr>
                                        <p:cTn id="72" dur="1" fill="hold">
                                          <p:stCondLst>
                                            <p:cond delay="0"/>
                                          </p:stCondLst>
                                        </p:cTn>
                                        <p:tgtEl>
                                          <p:spTgt spid="19"/>
                                        </p:tgtEl>
                                        <p:attrNameLst>
                                          <p:attrName>style.visibility</p:attrName>
                                        </p:attrNameLst>
                                      </p:cBhvr>
                                      <p:to>
                                        <p:strVal val="visible"/>
                                      </p:to>
                                    </p:set>
                                    <p:animEffect transition="in" filter="wipe(right)">
                                      <p:cBhvr>
                                        <p:cTn id="73" dur="300"/>
                                        <p:tgtEl>
                                          <p:spTgt spid="19"/>
                                        </p:tgtEl>
                                      </p:cBhvr>
                                    </p:animEffect>
                                  </p:childTnLst>
                                </p:cTn>
                              </p:par>
                              <p:par>
                                <p:cTn id="74" presetID="22" presetClass="entr" presetSubtype="2" fill="hold" grpId="0" nodeType="withEffect">
                                  <p:stCondLst>
                                    <p:cond delay="250"/>
                                  </p:stCondLst>
                                  <p:childTnLst>
                                    <p:set>
                                      <p:cBhvr>
                                        <p:cTn id="75" dur="1" fill="hold">
                                          <p:stCondLst>
                                            <p:cond delay="0"/>
                                          </p:stCondLst>
                                        </p:cTn>
                                        <p:tgtEl>
                                          <p:spTgt spid="18"/>
                                        </p:tgtEl>
                                        <p:attrNameLst>
                                          <p:attrName>style.visibility</p:attrName>
                                        </p:attrNameLst>
                                      </p:cBhvr>
                                      <p:to>
                                        <p:strVal val="visible"/>
                                      </p:to>
                                    </p:set>
                                    <p:animEffect transition="in" filter="wipe(right)">
                                      <p:cBhvr>
                                        <p:cTn id="76" dur="750"/>
                                        <p:tgtEl>
                                          <p:spTgt spid="18"/>
                                        </p:tgtEl>
                                      </p:cBhvr>
                                    </p:animEffect>
                                  </p:childTnLst>
                                </p:cTn>
                              </p:par>
                              <p:par>
                                <p:cTn id="77" presetID="22" presetClass="entr" presetSubtype="2" fill="hold" grpId="0" nodeType="withEffect">
                                  <p:stCondLst>
                                    <p:cond delay="550"/>
                                  </p:stCondLst>
                                  <p:childTnLst>
                                    <p:set>
                                      <p:cBhvr>
                                        <p:cTn id="78" dur="1" fill="hold">
                                          <p:stCondLst>
                                            <p:cond delay="0"/>
                                          </p:stCondLst>
                                        </p:cTn>
                                        <p:tgtEl>
                                          <p:spTgt spid="17"/>
                                        </p:tgtEl>
                                        <p:attrNameLst>
                                          <p:attrName>style.visibility</p:attrName>
                                        </p:attrNameLst>
                                      </p:cBhvr>
                                      <p:to>
                                        <p:strVal val="visible"/>
                                      </p:to>
                                    </p:set>
                                    <p:animEffect transition="in" filter="wipe(right)">
                                      <p:cBhvr>
                                        <p:cTn id="79" dur="3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3" grpId="0"/>
      <p:bldP spid="14" grpId="0"/>
      <p:bldP spid="15" grpId="0"/>
      <p:bldP spid="17" grpId="0"/>
      <p:bldP spid="18" grpId="0"/>
      <p:bldP spid="19" grpId="0"/>
      <p:bldP spid="21" grpId="0"/>
      <p:bldP spid="22" grpId="0"/>
      <p:bldP spid="23" grpId="0"/>
      <p:bldP spid="57" grpId="0"/>
      <p:bldP spid="58" grpId="0"/>
      <p:bldP spid="59" grpId="0"/>
      <p:bldP spid="60" grpId="0"/>
      <p:bldP spid="63" grpId="0"/>
      <p:bldP spid="64" grpId="0"/>
      <p:bldP spid="65" grpId="0"/>
      <p:bldP spid="6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92"/>
          <p:cNvSpPr txBox="1"/>
          <p:nvPr/>
        </p:nvSpPr>
        <p:spPr>
          <a:xfrm>
            <a:off x="5376508" y="2898173"/>
            <a:ext cx="3286751" cy="584647"/>
          </a:xfrm>
          <a:prstGeom prst="rect">
            <a:avLst/>
          </a:prstGeom>
          <a:noFill/>
        </p:spPr>
        <p:txBody>
          <a:bodyPr wrap="square" rtlCol="0">
            <a:spAutoFit/>
          </a:bodyPr>
          <a:lstStyle/>
          <a:p>
            <a:pPr algn="ctr"/>
            <a:r>
              <a:rPr lang="zh-CN" altLang="en-US" sz="3200" dirty="0" smtClean="0">
                <a:latin typeface="微软雅黑" panose="020B0503020204020204" charset="-122"/>
                <a:ea typeface="微软雅黑" panose="020B0503020204020204" charset="-122"/>
              </a:rPr>
              <a:t>成功项目展示</a:t>
            </a:r>
            <a:endParaRPr lang="zh-CN" altLang="en-US" sz="3200" dirty="0">
              <a:latin typeface="微软雅黑" panose="020B0503020204020204" charset="-122"/>
              <a:ea typeface="微软雅黑" panose="020B0503020204020204" charset="-122"/>
            </a:endParaRPr>
          </a:p>
        </p:txBody>
      </p:sp>
      <p:grpSp>
        <p:nvGrpSpPr>
          <p:cNvPr id="3" name="组合 2"/>
          <p:cNvGrpSpPr/>
          <p:nvPr/>
        </p:nvGrpSpPr>
        <p:grpSpPr>
          <a:xfrm>
            <a:off x="3285000" y="2565130"/>
            <a:ext cx="5894992" cy="1281477"/>
            <a:chOff x="4721209" y="1793328"/>
            <a:chExt cx="3246544" cy="705747"/>
          </a:xfrm>
        </p:grpSpPr>
        <p:sp>
          <p:nvSpPr>
            <p:cNvPr id="5" name="任意多边形 4"/>
            <p:cNvSpPr/>
            <p:nvPr/>
          </p:nvSpPr>
          <p:spPr>
            <a:xfrm>
              <a:off x="4820098" y="1886747"/>
              <a:ext cx="946456" cy="528576"/>
            </a:xfrm>
            <a:custGeom>
              <a:avLst/>
              <a:gdLst>
                <a:gd name="connsiteX0" fmla="*/ 264349 w 946333"/>
                <a:gd name="connsiteY0" fmla="*/ 0 h 528698"/>
                <a:gd name="connsiteX1" fmla="*/ 946333 w 946333"/>
                <a:gd name="connsiteY1" fmla="*/ 0 h 528698"/>
                <a:gd name="connsiteX2" fmla="*/ 946333 w 946333"/>
                <a:gd name="connsiteY2" fmla="*/ 528698 h 528698"/>
                <a:gd name="connsiteX3" fmla="*/ 264349 w 946333"/>
                <a:gd name="connsiteY3" fmla="*/ 528698 h 528698"/>
                <a:gd name="connsiteX4" fmla="*/ 0 w 946333"/>
                <a:gd name="connsiteY4" fmla="*/ 264349 h 528698"/>
                <a:gd name="connsiteX5" fmla="*/ 264349 w 946333"/>
                <a:gd name="connsiteY5" fmla="*/ 0 h 52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46333" h="528698">
                  <a:moveTo>
                    <a:pt x="264349" y="0"/>
                  </a:moveTo>
                  <a:lnTo>
                    <a:pt x="946333" y="0"/>
                  </a:lnTo>
                  <a:lnTo>
                    <a:pt x="946333" y="528698"/>
                  </a:lnTo>
                  <a:lnTo>
                    <a:pt x="264349" y="528698"/>
                  </a:lnTo>
                  <a:cubicBezTo>
                    <a:pt x="118353" y="528698"/>
                    <a:pt x="0" y="410345"/>
                    <a:pt x="0" y="264349"/>
                  </a:cubicBezTo>
                  <a:cubicBezTo>
                    <a:pt x="0" y="118353"/>
                    <a:pt x="118353" y="0"/>
                    <a:pt x="264349" y="0"/>
                  </a:cubicBezTo>
                  <a:close/>
                </a:path>
              </a:pathLst>
            </a:cu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a typeface="微软雅黑" panose="020B0503020204020204" charset="-122"/>
              </a:endParaRPr>
            </a:p>
          </p:txBody>
        </p:sp>
        <p:grpSp>
          <p:nvGrpSpPr>
            <p:cNvPr id="6" name="Group 41"/>
            <p:cNvGrpSpPr>
              <a:grpSpLocks noChangeAspect="1"/>
            </p:cNvGrpSpPr>
            <p:nvPr/>
          </p:nvGrpSpPr>
          <p:grpSpPr bwMode="auto">
            <a:xfrm>
              <a:off x="5179157" y="1978170"/>
              <a:ext cx="284134" cy="347694"/>
              <a:chOff x="3783" y="2089"/>
              <a:chExt cx="116" cy="142"/>
            </a:xfrm>
            <a:solidFill>
              <a:schemeClr val="bg1"/>
            </a:solidFill>
            <a:effectLst/>
          </p:grpSpPr>
          <p:sp>
            <p:nvSpPr>
              <p:cNvPr id="11" name="Freeform 42"/>
              <p:cNvSpPr/>
              <p:nvPr/>
            </p:nvSpPr>
            <p:spPr bwMode="auto">
              <a:xfrm>
                <a:off x="3791" y="2221"/>
                <a:ext cx="20" cy="10"/>
              </a:xfrm>
              <a:custGeom>
                <a:avLst/>
                <a:gdLst>
                  <a:gd name="T0" fmla="*/ 8 w 8"/>
                  <a:gd name="T1" fmla="*/ 0 h 4"/>
                  <a:gd name="T2" fmla="*/ 1 w 8"/>
                  <a:gd name="T3" fmla="*/ 0 h 4"/>
                  <a:gd name="T4" fmla="*/ 0 w 8"/>
                  <a:gd name="T5" fmla="*/ 0 h 4"/>
                  <a:gd name="T6" fmla="*/ 0 w 8"/>
                  <a:gd name="T7" fmla="*/ 4 h 4"/>
                  <a:gd name="T8" fmla="*/ 1 w 8"/>
                  <a:gd name="T9" fmla="*/ 4 h 4"/>
                  <a:gd name="T10" fmla="*/ 8 w 8"/>
                  <a:gd name="T11" fmla="*/ 4 h 4"/>
                  <a:gd name="T12" fmla="*/ 8 w 8"/>
                  <a:gd name="T13" fmla="*/ 4 h 4"/>
                  <a:gd name="T14" fmla="*/ 8 w 8"/>
                  <a:gd name="T15" fmla="*/ 0 h 4"/>
                  <a:gd name="T16" fmla="*/ 8 w 8"/>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4">
                    <a:moveTo>
                      <a:pt x="8" y="0"/>
                    </a:moveTo>
                    <a:cubicBezTo>
                      <a:pt x="1" y="0"/>
                      <a:pt x="1" y="0"/>
                      <a:pt x="1" y="0"/>
                    </a:cubicBezTo>
                    <a:cubicBezTo>
                      <a:pt x="0" y="0"/>
                      <a:pt x="0" y="0"/>
                      <a:pt x="0" y="0"/>
                    </a:cubicBezTo>
                    <a:cubicBezTo>
                      <a:pt x="0" y="4"/>
                      <a:pt x="0" y="4"/>
                      <a:pt x="0" y="4"/>
                    </a:cubicBezTo>
                    <a:cubicBezTo>
                      <a:pt x="0" y="4"/>
                      <a:pt x="0" y="4"/>
                      <a:pt x="1" y="4"/>
                    </a:cubicBezTo>
                    <a:cubicBezTo>
                      <a:pt x="8" y="4"/>
                      <a:pt x="8" y="4"/>
                      <a:pt x="8" y="4"/>
                    </a:cubicBezTo>
                    <a:cubicBezTo>
                      <a:pt x="8" y="4"/>
                      <a:pt x="8" y="4"/>
                      <a:pt x="8" y="4"/>
                    </a:cubicBezTo>
                    <a:cubicBezTo>
                      <a:pt x="8" y="0"/>
                      <a:pt x="8" y="0"/>
                      <a:pt x="8" y="0"/>
                    </a:cubicBezTo>
                    <a:cubicBezTo>
                      <a:pt x="8" y="0"/>
                      <a:pt x="8"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a:solidFill>
                    <a:schemeClr val="tx1">
                      <a:lumMod val="65000"/>
                      <a:lumOff val="35000"/>
                    </a:schemeClr>
                  </a:solidFill>
                  <a:ea typeface="微软雅黑" panose="020B0503020204020204" charset="-122"/>
                </a:endParaRPr>
              </a:p>
            </p:txBody>
          </p:sp>
          <p:sp>
            <p:nvSpPr>
              <p:cNvPr id="12" name="Freeform 43"/>
              <p:cNvSpPr/>
              <p:nvPr/>
            </p:nvSpPr>
            <p:spPr bwMode="auto">
              <a:xfrm>
                <a:off x="3818" y="2208"/>
                <a:ext cx="23" cy="23"/>
              </a:xfrm>
              <a:custGeom>
                <a:avLst/>
                <a:gdLst>
                  <a:gd name="T0" fmla="*/ 8 w 9"/>
                  <a:gd name="T1" fmla="*/ 0 h 9"/>
                  <a:gd name="T2" fmla="*/ 1 w 9"/>
                  <a:gd name="T3" fmla="*/ 0 h 9"/>
                  <a:gd name="T4" fmla="*/ 0 w 9"/>
                  <a:gd name="T5" fmla="*/ 1 h 9"/>
                  <a:gd name="T6" fmla="*/ 0 w 9"/>
                  <a:gd name="T7" fmla="*/ 9 h 9"/>
                  <a:gd name="T8" fmla="*/ 1 w 9"/>
                  <a:gd name="T9" fmla="*/ 9 h 9"/>
                  <a:gd name="T10" fmla="*/ 8 w 9"/>
                  <a:gd name="T11" fmla="*/ 9 h 9"/>
                  <a:gd name="T12" fmla="*/ 9 w 9"/>
                  <a:gd name="T13" fmla="*/ 9 h 9"/>
                  <a:gd name="T14" fmla="*/ 9 w 9"/>
                  <a:gd name="T15" fmla="*/ 1 h 9"/>
                  <a:gd name="T16" fmla="*/ 8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8" y="0"/>
                    </a:moveTo>
                    <a:cubicBezTo>
                      <a:pt x="1" y="0"/>
                      <a:pt x="1" y="0"/>
                      <a:pt x="1" y="0"/>
                    </a:cubicBezTo>
                    <a:cubicBezTo>
                      <a:pt x="1" y="0"/>
                      <a:pt x="0" y="1"/>
                      <a:pt x="0" y="1"/>
                    </a:cubicBezTo>
                    <a:cubicBezTo>
                      <a:pt x="0" y="9"/>
                      <a:pt x="0" y="9"/>
                      <a:pt x="0" y="9"/>
                    </a:cubicBezTo>
                    <a:cubicBezTo>
                      <a:pt x="0" y="9"/>
                      <a:pt x="1" y="9"/>
                      <a:pt x="1" y="9"/>
                    </a:cubicBezTo>
                    <a:cubicBezTo>
                      <a:pt x="8" y="9"/>
                      <a:pt x="8" y="9"/>
                      <a:pt x="8" y="9"/>
                    </a:cubicBezTo>
                    <a:cubicBezTo>
                      <a:pt x="8" y="9"/>
                      <a:pt x="9" y="9"/>
                      <a:pt x="9" y="9"/>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a:solidFill>
                    <a:schemeClr val="tx1">
                      <a:lumMod val="65000"/>
                      <a:lumOff val="35000"/>
                    </a:schemeClr>
                  </a:solidFill>
                  <a:ea typeface="微软雅黑" panose="020B0503020204020204" charset="-122"/>
                </a:endParaRPr>
              </a:p>
            </p:txBody>
          </p:sp>
          <p:sp>
            <p:nvSpPr>
              <p:cNvPr id="13" name="Freeform 44"/>
              <p:cNvSpPr/>
              <p:nvPr/>
            </p:nvSpPr>
            <p:spPr bwMode="auto">
              <a:xfrm>
                <a:off x="3849" y="2184"/>
                <a:ext cx="20" cy="47"/>
              </a:xfrm>
              <a:custGeom>
                <a:avLst/>
                <a:gdLst>
                  <a:gd name="T0" fmla="*/ 7 w 8"/>
                  <a:gd name="T1" fmla="*/ 0 h 19"/>
                  <a:gd name="T2" fmla="*/ 0 w 8"/>
                  <a:gd name="T3" fmla="*/ 0 h 19"/>
                  <a:gd name="T4" fmla="*/ 0 w 8"/>
                  <a:gd name="T5" fmla="*/ 1 h 19"/>
                  <a:gd name="T6" fmla="*/ 0 w 8"/>
                  <a:gd name="T7" fmla="*/ 19 h 19"/>
                  <a:gd name="T8" fmla="*/ 0 w 8"/>
                  <a:gd name="T9" fmla="*/ 19 h 19"/>
                  <a:gd name="T10" fmla="*/ 7 w 8"/>
                  <a:gd name="T11" fmla="*/ 19 h 19"/>
                  <a:gd name="T12" fmla="*/ 8 w 8"/>
                  <a:gd name="T13" fmla="*/ 19 h 19"/>
                  <a:gd name="T14" fmla="*/ 8 w 8"/>
                  <a:gd name="T15" fmla="*/ 1 h 19"/>
                  <a:gd name="T16" fmla="*/ 7 w 8"/>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9">
                    <a:moveTo>
                      <a:pt x="7" y="0"/>
                    </a:moveTo>
                    <a:cubicBezTo>
                      <a:pt x="0" y="0"/>
                      <a:pt x="0" y="0"/>
                      <a:pt x="0" y="0"/>
                    </a:cubicBezTo>
                    <a:cubicBezTo>
                      <a:pt x="0" y="0"/>
                      <a:pt x="0" y="1"/>
                      <a:pt x="0" y="1"/>
                    </a:cubicBezTo>
                    <a:cubicBezTo>
                      <a:pt x="0" y="19"/>
                      <a:pt x="0" y="19"/>
                      <a:pt x="0" y="19"/>
                    </a:cubicBezTo>
                    <a:cubicBezTo>
                      <a:pt x="0" y="19"/>
                      <a:pt x="0" y="19"/>
                      <a:pt x="0" y="19"/>
                    </a:cubicBezTo>
                    <a:cubicBezTo>
                      <a:pt x="7" y="19"/>
                      <a:pt x="7" y="19"/>
                      <a:pt x="7" y="19"/>
                    </a:cubicBezTo>
                    <a:cubicBezTo>
                      <a:pt x="8" y="19"/>
                      <a:pt x="8" y="19"/>
                      <a:pt x="8" y="19"/>
                    </a:cubicBezTo>
                    <a:cubicBezTo>
                      <a:pt x="8" y="1"/>
                      <a:pt x="8" y="1"/>
                      <a:pt x="8" y="1"/>
                    </a:cubicBezTo>
                    <a:cubicBezTo>
                      <a:pt x="8" y="1"/>
                      <a:pt x="8" y="0"/>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a:solidFill>
                    <a:schemeClr val="tx1">
                      <a:lumMod val="65000"/>
                      <a:lumOff val="35000"/>
                    </a:schemeClr>
                  </a:solidFill>
                  <a:ea typeface="微软雅黑" panose="020B0503020204020204" charset="-122"/>
                </a:endParaRPr>
              </a:p>
            </p:txBody>
          </p:sp>
          <p:sp>
            <p:nvSpPr>
              <p:cNvPr id="14" name="Freeform 45"/>
              <p:cNvSpPr/>
              <p:nvPr/>
            </p:nvSpPr>
            <p:spPr bwMode="auto">
              <a:xfrm>
                <a:off x="3877" y="2161"/>
                <a:ext cx="22" cy="70"/>
              </a:xfrm>
              <a:custGeom>
                <a:avLst/>
                <a:gdLst>
                  <a:gd name="T0" fmla="*/ 8 w 9"/>
                  <a:gd name="T1" fmla="*/ 0 h 28"/>
                  <a:gd name="T2" fmla="*/ 1 w 9"/>
                  <a:gd name="T3" fmla="*/ 0 h 28"/>
                  <a:gd name="T4" fmla="*/ 0 w 9"/>
                  <a:gd name="T5" fmla="*/ 1 h 28"/>
                  <a:gd name="T6" fmla="*/ 0 w 9"/>
                  <a:gd name="T7" fmla="*/ 28 h 28"/>
                  <a:gd name="T8" fmla="*/ 1 w 9"/>
                  <a:gd name="T9" fmla="*/ 28 h 28"/>
                  <a:gd name="T10" fmla="*/ 8 w 9"/>
                  <a:gd name="T11" fmla="*/ 28 h 28"/>
                  <a:gd name="T12" fmla="*/ 9 w 9"/>
                  <a:gd name="T13" fmla="*/ 28 h 28"/>
                  <a:gd name="T14" fmla="*/ 9 w 9"/>
                  <a:gd name="T15" fmla="*/ 1 h 28"/>
                  <a:gd name="T16" fmla="*/ 8 w 9"/>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8">
                    <a:moveTo>
                      <a:pt x="8" y="0"/>
                    </a:moveTo>
                    <a:cubicBezTo>
                      <a:pt x="1" y="0"/>
                      <a:pt x="1" y="0"/>
                      <a:pt x="1" y="0"/>
                    </a:cubicBezTo>
                    <a:cubicBezTo>
                      <a:pt x="0" y="0"/>
                      <a:pt x="0" y="1"/>
                      <a:pt x="0" y="1"/>
                    </a:cubicBezTo>
                    <a:cubicBezTo>
                      <a:pt x="0" y="28"/>
                      <a:pt x="0" y="28"/>
                      <a:pt x="0" y="28"/>
                    </a:cubicBezTo>
                    <a:cubicBezTo>
                      <a:pt x="0" y="28"/>
                      <a:pt x="0" y="28"/>
                      <a:pt x="1" y="28"/>
                    </a:cubicBezTo>
                    <a:cubicBezTo>
                      <a:pt x="8" y="28"/>
                      <a:pt x="8" y="28"/>
                      <a:pt x="8" y="28"/>
                    </a:cubicBezTo>
                    <a:cubicBezTo>
                      <a:pt x="8" y="28"/>
                      <a:pt x="9" y="28"/>
                      <a:pt x="9" y="28"/>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a:solidFill>
                    <a:schemeClr val="tx1">
                      <a:lumMod val="65000"/>
                      <a:lumOff val="35000"/>
                    </a:schemeClr>
                  </a:solidFill>
                  <a:ea typeface="微软雅黑" panose="020B0503020204020204" charset="-122"/>
                </a:endParaRPr>
              </a:p>
            </p:txBody>
          </p:sp>
          <p:sp>
            <p:nvSpPr>
              <p:cNvPr id="15" name="Freeform 46"/>
              <p:cNvSpPr/>
              <p:nvPr/>
            </p:nvSpPr>
            <p:spPr bwMode="auto">
              <a:xfrm>
                <a:off x="3821" y="2089"/>
                <a:ext cx="23" cy="27"/>
              </a:xfrm>
              <a:custGeom>
                <a:avLst/>
                <a:gdLst>
                  <a:gd name="T0" fmla="*/ 5 w 9"/>
                  <a:gd name="T1" fmla="*/ 10 h 11"/>
                  <a:gd name="T2" fmla="*/ 8 w 9"/>
                  <a:gd name="T3" fmla="*/ 4 h 11"/>
                  <a:gd name="T4" fmla="*/ 5 w 9"/>
                  <a:gd name="T5" fmla="*/ 0 h 11"/>
                  <a:gd name="T6" fmla="*/ 0 w 9"/>
                  <a:gd name="T7" fmla="*/ 4 h 11"/>
                  <a:gd name="T8" fmla="*/ 5 w 9"/>
                  <a:gd name="T9" fmla="*/ 10 h 11"/>
                </a:gdLst>
                <a:ahLst/>
                <a:cxnLst>
                  <a:cxn ang="0">
                    <a:pos x="T0" y="T1"/>
                  </a:cxn>
                  <a:cxn ang="0">
                    <a:pos x="T2" y="T3"/>
                  </a:cxn>
                  <a:cxn ang="0">
                    <a:pos x="T4" y="T5"/>
                  </a:cxn>
                  <a:cxn ang="0">
                    <a:pos x="T6" y="T7"/>
                  </a:cxn>
                  <a:cxn ang="0">
                    <a:pos x="T8" y="T9"/>
                  </a:cxn>
                </a:cxnLst>
                <a:rect l="0" t="0" r="r" b="b"/>
                <a:pathLst>
                  <a:path w="9" h="11">
                    <a:moveTo>
                      <a:pt x="5" y="10"/>
                    </a:moveTo>
                    <a:cubicBezTo>
                      <a:pt x="8" y="10"/>
                      <a:pt x="8" y="7"/>
                      <a:pt x="8" y="4"/>
                    </a:cubicBezTo>
                    <a:cubicBezTo>
                      <a:pt x="9" y="2"/>
                      <a:pt x="7" y="0"/>
                      <a:pt x="5" y="0"/>
                    </a:cubicBezTo>
                    <a:cubicBezTo>
                      <a:pt x="2" y="0"/>
                      <a:pt x="0" y="2"/>
                      <a:pt x="0" y="4"/>
                    </a:cubicBezTo>
                    <a:cubicBezTo>
                      <a:pt x="1" y="8"/>
                      <a:pt x="4" y="11"/>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a:solidFill>
                    <a:schemeClr val="tx1">
                      <a:lumMod val="65000"/>
                      <a:lumOff val="35000"/>
                    </a:schemeClr>
                  </a:solidFill>
                  <a:ea typeface="微软雅黑" panose="020B0503020204020204" charset="-122"/>
                </a:endParaRPr>
              </a:p>
            </p:txBody>
          </p:sp>
          <p:sp>
            <p:nvSpPr>
              <p:cNvPr id="16" name="Freeform 47"/>
              <p:cNvSpPr/>
              <p:nvPr/>
            </p:nvSpPr>
            <p:spPr bwMode="auto">
              <a:xfrm>
                <a:off x="3785" y="2164"/>
                <a:ext cx="36" cy="44"/>
              </a:xfrm>
              <a:custGeom>
                <a:avLst/>
                <a:gdLst>
                  <a:gd name="T0" fmla="*/ 12 w 14"/>
                  <a:gd name="T1" fmla="*/ 1 h 18"/>
                  <a:gd name="T2" fmla="*/ 10 w 14"/>
                  <a:gd name="T3" fmla="*/ 0 h 18"/>
                  <a:gd name="T4" fmla="*/ 8 w 14"/>
                  <a:gd name="T5" fmla="*/ 6 h 18"/>
                  <a:gd name="T6" fmla="*/ 1 w 14"/>
                  <a:gd name="T7" fmla="*/ 14 h 18"/>
                  <a:gd name="T8" fmla="*/ 1 w 14"/>
                  <a:gd name="T9" fmla="*/ 17 h 18"/>
                  <a:gd name="T10" fmla="*/ 4 w 14"/>
                  <a:gd name="T11" fmla="*/ 17 h 18"/>
                  <a:gd name="T12" fmla="*/ 12 w 14"/>
                  <a:gd name="T13" fmla="*/ 9 h 18"/>
                  <a:gd name="T14" fmla="*/ 13 w 14"/>
                  <a:gd name="T15" fmla="*/ 8 h 18"/>
                  <a:gd name="T16" fmla="*/ 14 w 14"/>
                  <a:gd name="T17" fmla="*/ 3 h 18"/>
                  <a:gd name="T18" fmla="*/ 12 w 14"/>
                  <a:gd name="T1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8">
                    <a:moveTo>
                      <a:pt x="12" y="1"/>
                    </a:moveTo>
                    <a:cubicBezTo>
                      <a:pt x="11" y="1"/>
                      <a:pt x="10" y="0"/>
                      <a:pt x="10" y="0"/>
                    </a:cubicBezTo>
                    <a:cubicBezTo>
                      <a:pt x="8" y="6"/>
                      <a:pt x="8" y="6"/>
                      <a:pt x="8" y="6"/>
                    </a:cubicBezTo>
                    <a:cubicBezTo>
                      <a:pt x="1" y="14"/>
                      <a:pt x="1" y="14"/>
                      <a:pt x="1" y="14"/>
                    </a:cubicBezTo>
                    <a:cubicBezTo>
                      <a:pt x="0" y="15"/>
                      <a:pt x="0" y="16"/>
                      <a:pt x="1" y="17"/>
                    </a:cubicBezTo>
                    <a:cubicBezTo>
                      <a:pt x="2" y="18"/>
                      <a:pt x="4" y="18"/>
                      <a:pt x="4" y="17"/>
                    </a:cubicBezTo>
                    <a:cubicBezTo>
                      <a:pt x="12" y="9"/>
                      <a:pt x="12" y="9"/>
                      <a:pt x="12" y="9"/>
                    </a:cubicBezTo>
                    <a:cubicBezTo>
                      <a:pt x="12" y="9"/>
                      <a:pt x="13" y="8"/>
                      <a:pt x="13" y="8"/>
                    </a:cubicBezTo>
                    <a:cubicBezTo>
                      <a:pt x="14" y="3"/>
                      <a:pt x="14" y="3"/>
                      <a:pt x="14" y="3"/>
                    </a:cubicBezTo>
                    <a:cubicBezTo>
                      <a:pt x="13" y="2"/>
                      <a:pt x="13" y="2"/>
                      <a:pt x="1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a:solidFill>
                    <a:schemeClr val="tx1">
                      <a:lumMod val="65000"/>
                      <a:lumOff val="35000"/>
                    </a:schemeClr>
                  </a:solidFill>
                  <a:ea typeface="微软雅黑" panose="020B0503020204020204" charset="-122"/>
                </a:endParaRPr>
              </a:p>
            </p:txBody>
          </p:sp>
          <p:sp>
            <p:nvSpPr>
              <p:cNvPr id="17" name="Freeform 48"/>
              <p:cNvSpPr/>
              <p:nvPr/>
            </p:nvSpPr>
            <p:spPr bwMode="auto">
              <a:xfrm>
                <a:off x="3836" y="2116"/>
                <a:ext cx="33" cy="20"/>
              </a:xfrm>
              <a:custGeom>
                <a:avLst/>
                <a:gdLst>
                  <a:gd name="T0" fmla="*/ 6 w 13"/>
                  <a:gd name="T1" fmla="*/ 8 h 8"/>
                  <a:gd name="T2" fmla="*/ 12 w 13"/>
                  <a:gd name="T3" fmla="*/ 4 h 8"/>
                  <a:gd name="T4" fmla="*/ 12 w 13"/>
                  <a:gd name="T5" fmla="*/ 1 h 8"/>
                  <a:gd name="T6" fmla="*/ 10 w 13"/>
                  <a:gd name="T7" fmla="*/ 1 h 8"/>
                  <a:gd name="T8" fmla="*/ 5 w 13"/>
                  <a:gd name="T9" fmla="*/ 4 h 8"/>
                  <a:gd name="T10" fmla="*/ 1 w 13"/>
                  <a:gd name="T11" fmla="*/ 3 h 8"/>
                  <a:gd name="T12" fmla="*/ 1 w 13"/>
                  <a:gd name="T13" fmla="*/ 5 h 8"/>
                  <a:gd name="T14" fmla="*/ 0 w 13"/>
                  <a:gd name="T15" fmla="*/ 7 h 8"/>
                  <a:gd name="T16" fmla="*/ 5 w 13"/>
                  <a:gd name="T17" fmla="*/ 8 h 8"/>
                  <a:gd name="T18" fmla="*/ 6 w 13"/>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8">
                    <a:moveTo>
                      <a:pt x="6" y="8"/>
                    </a:moveTo>
                    <a:cubicBezTo>
                      <a:pt x="12" y="4"/>
                      <a:pt x="12" y="4"/>
                      <a:pt x="12" y="4"/>
                    </a:cubicBezTo>
                    <a:cubicBezTo>
                      <a:pt x="13" y="3"/>
                      <a:pt x="13" y="2"/>
                      <a:pt x="12" y="1"/>
                    </a:cubicBezTo>
                    <a:cubicBezTo>
                      <a:pt x="12" y="1"/>
                      <a:pt x="11" y="0"/>
                      <a:pt x="10" y="1"/>
                    </a:cubicBezTo>
                    <a:cubicBezTo>
                      <a:pt x="5" y="4"/>
                      <a:pt x="5" y="4"/>
                      <a:pt x="5" y="4"/>
                    </a:cubicBezTo>
                    <a:cubicBezTo>
                      <a:pt x="1" y="3"/>
                      <a:pt x="1" y="3"/>
                      <a:pt x="1" y="3"/>
                    </a:cubicBezTo>
                    <a:cubicBezTo>
                      <a:pt x="1" y="3"/>
                      <a:pt x="1" y="4"/>
                      <a:pt x="1" y="5"/>
                    </a:cubicBezTo>
                    <a:cubicBezTo>
                      <a:pt x="1" y="6"/>
                      <a:pt x="0" y="7"/>
                      <a:pt x="0" y="7"/>
                    </a:cubicBezTo>
                    <a:cubicBezTo>
                      <a:pt x="5" y="8"/>
                      <a:pt x="5" y="8"/>
                      <a:pt x="5" y="8"/>
                    </a:cubicBezTo>
                    <a:cubicBezTo>
                      <a:pt x="5" y="8"/>
                      <a:pt x="6" y="8"/>
                      <a:pt x="6"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a:solidFill>
                    <a:schemeClr val="tx1">
                      <a:lumMod val="65000"/>
                      <a:lumOff val="35000"/>
                    </a:schemeClr>
                  </a:solidFill>
                  <a:ea typeface="微软雅黑" panose="020B0503020204020204" charset="-122"/>
                </a:endParaRPr>
              </a:p>
            </p:txBody>
          </p:sp>
          <p:sp>
            <p:nvSpPr>
              <p:cNvPr id="18" name="Freeform 49"/>
              <p:cNvSpPr/>
              <p:nvPr/>
            </p:nvSpPr>
            <p:spPr bwMode="auto">
              <a:xfrm>
                <a:off x="3783" y="2116"/>
                <a:ext cx="58" cy="87"/>
              </a:xfrm>
              <a:custGeom>
                <a:avLst/>
                <a:gdLst>
                  <a:gd name="T0" fmla="*/ 18 w 23"/>
                  <a:gd name="T1" fmla="*/ 17 h 35"/>
                  <a:gd name="T2" fmla="*/ 21 w 23"/>
                  <a:gd name="T3" fmla="*/ 5 h 35"/>
                  <a:gd name="T4" fmla="*/ 21 w 23"/>
                  <a:gd name="T5" fmla="*/ 2 h 35"/>
                  <a:gd name="T6" fmla="*/ 20 w 23"/>
                  <a:gd name="T7" fmla="*/ 2 h 35"/>
                  <a:gd name="T8" fmla="*/ 19 w 23"/>
                  <a:gd name="T9" fmla="*/ 7 h 35"/>
                  <a:gd name="T10" fmla="*/ 20 w 23"/>
                  <a:gd name="T11" fmla="*/ 3 h 35"/>
                  <a:gd name="T12" fmla="*/ 20 w 23"/>
                  <a:gd name="T13" fmla="*/ 2 h 35"/>
                  <a:gd name="T14" fmla="*/ 20 w 23"/>
                  <a:gd name="T15" fmla="*/ 1 h 35"/>
                  <a:gd name="T16" fmla="*/ 19 w 23"/>
                  <a:gd name="T17" fmla="*/ 1 h 35"/>
                  <a:gd name="T18" fmla="*/ 18 w 23"/>
                  <a:gd name="T19" fmla="*/ 2 h 35"/>
                  <a:gd name="T20" fmla="*/ 19 w 23"/>
                  <a:gd name="T21" fmla="*/ 3 h 35"/>
                  <a:gd name="T22" fmla="*/ 18 w 23"/>
                  <a:gd name="T23" fmla="*/ 6 h 35"/>
                  <a:gd name="T24" fmla="*/ 17 w 23"/>
                  <a:gd name="T25" fmla="*/ 0 h 35"/>
                  <a:gd name="T26" fmla="*/ 17 w 23"/>
                  <a:gd name="T27" fmla="*/ 0 h 35"/>
                  <a:gd name="T28" fmla="*/ 17 w 23"/>
                  <a:gd name="T29" fmla="*/ 0 h 35"/>
                  <a:gd name="T30" fmla="*/ 15 w 23"/>
                  <a:gd name="T31" fmla="*/ 0 h 35"/>
                  <a:gd name="T32" fmla="*/ 8 w 23"/>
                  <a:gd name="T33" fmla="*/ 0 h 35"/>
                  <a:gd name="T34" fmla="*/ 1 w 23"/>
                  <a:gd name="T35" fmla="*/ 5 h 35"/>
                  <a:gd name="T36" fmla="*/ 1 w 23"/>
                  <a:gd name="T37" fmla="*/ 8 h 35"/>
                  <a:gd name="T38" fmla="*/ 4 w 23"/>
                  <a:gd name="T39" fmla="*/ 8 h 35"/>
                  <a:gd name="T40" fmla="*/ 4 w 23"/>
                  <a:gd name="T41" fmla="*/ 8 h 35"/>
                  <a:gd name="T42" fmla="*/ 9 w 23"/>
                  <a:gd name="T43" fmla="*/ 4 h 35"/>
                  <a:gd name="T44" fmla="*/ 13 w 23"/>
                  <a:gd name="T45" fmla="*/ 4 h 35"/>
                  <a:gd name="T46" fmla="*/ 12 w 23"/>
                  <a:gd name="T47" fmla="*/ 4 h 35"/>
                  <a:gd name="T48" fmla="*/ 9 w 23"/>
                  <a:gd name="T49" fmla="*/ 15 h 35"/>
                  <a:gd name="T50" fmla="*/ 10 w 23"/>
                  <a:gd name="T51" fmla="*/ 16 h 35"/>
                  <a:gd name="T52" fmla="*/ 14 w 23"/>
                  <a:gd name="T53" fmla="*/ 20 h 35"/>
                  <a:gd name="T54" fmla="*/ 18 w 23"/>
                  <a:gd name="T55" fmla="*/ 24 h 35"/>
                  <a:gd name="T56" fmla="*/ 17 w 23"/>
                  <a:gd name="T57" fmla="*/ 32 h 35"/>
                  <a:gd name="T58" fmla="*/ 19 w 23"/>
                  <a:gd name="T59" fmla="*/ 35 h 35"/>
                  <a:gd name="T60" fmla="*/ 22 w 23"/>
                  <a:gd name="T61" fmla="*/ 33 h 35"/>
                  <a:gd name="T62" fmla="*/ 23 w 23"/>
                  <a:gd name="T63" fmla="*/ 24 h 35"/>
                  <a:gd name="T64" fmla="*/ 23 w 23"/>
                  <a:gd name="T65" fmla="*/ 22 h 35"/>
                  <a:gd name="T66" fmla="*/ 18 w 23"/>
                  <a:gd name="T67"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 h="35">
                    <a:moveTo>
                      <a:pt x="18" y="17"/>
                    </a:moveTo>
                    <a:cubicBezTo>
                      <a:pt x="19" y="10"/>
                      <a:pt x="21" y="6"/>
                      <a:pt x="21" y="5"/>
                    </a:cubicBezTo>
                    <a:cubicBezTo>
                      <a:pt x="21" y="3"/>
                      <a:pt x="21" y="2"/>
                      <a:pt x="21" y="2"/>
                    </a:cubicBezTo>
                    <a:cubicBezTo>
                      <a:pt x="20" y="2"/>
                      <a:pt x="20" y="2"/>
                      <a:pt x="20" y="2"/>
                    </a:cubicBezTo>
                    <a:cubicBezTo>
                      <a:pt x="20" y="5"/>
                      <a:pt x="19" y="7"/>
                      <a:pt x="19" y="7"/>
                    </a:cubicBezTo>
                    <a:cubicBezTo>
                      <a:pt x="19" y="7"/>
                      <a:pt x="20" y="4"/>
                      <a:pt x="20" y="3"/>
                    </a:cubicBezTo>
                    <a:cubicBezTo>
                      <a:pt x="20" y="2"/>
                      <a:pt x="20" y="2"/>
                      <a:pt x="20" y="2"/>
                    </a:cubicBezTo>
                    <a:cubicBezTo>
                      <a:pt x="20" y="1"/>
                      <a:pt x="20" y="1"/>
                      <a:pt x="20" y="1"/>
                    </a:cubicBezTo>
                    <a:cubicBezTo>
                      <a:pt x="20" y="1"/>
                      <a:pt x="19" y="1"/>
                      <a:pt x="19" y="1"/>
                    </a:cubicBezTo>
                    <a:cubicBezTo>
                      <a:pt x="19" y="1"/>
                      <a:pt x="18" y="2"/>
                      <a:pt x="18" y="2"/>
                    </a:cubicBezTo>
                    <a:cubicBezTo>
                      <a:pt x="18" y="2"/>
                      <a:pt x="18" y="2"/>
                      <a:pt x="19" y="3"/>
                    </a:cubicBezTo>
                    <a:cubicBezTo>
                      <a:pt x="19" y="3"/>
                      <a:pt x="18" y="4"/>
                      <a:pt x="18" y="6"/>
                    </a:cubicBezTo>
                    <a:cubicBezTo>
                      <a:pt x="18" y="1"/>
                      <a:pt x="17" y="0"/>
                      <a:pt x="17" y="0"/>
                    </a:cubicBezTo>
                    <a:cubicBezTo>
                      <a:pt x="17" y="0"/>
                      <a:pt x="17" y="0"/>
                      <a:pt x="17" y="0"/>
                    </a:cubicBezTo>
                    <a:cubicBezTo>
                      <a:pt x="17" y="0"/>
                      <a:pt x="17" y="0"/>
                      <a:pt x="17" y="0"/>
                    </a:cubicBezTo>
                    <a:cubicBezTo>
                      <a:pt x="16" y="0"/>
                      <a:pt x="15" y="0"/>
                      <a:pt x="15" y="0"/>
                    </a:cubicBezTo>
                    <a:cubicBezTo>
                      <a:pt x="13" y="0"/>
                      <a:pt x="11" y="0"/>
                      <a:pt x="8" y="0"/>
                    </a:cubicBezTo>
                    <a:cubicBezTo>
                      <a:pt x="8" y="0"/>
                      <a:pt x="1" y="5"/>
                      <a:pt x="1" y="5"/>
                    </a:cubicBezTo>
                    <a:cubicBezTo>
                      <a:pt x="0" y="6"/>
                      <a:pt x="0" y="7"/>
                      <a:pt x="1" y="8"/>
                    </a:cubicBezTo>
                    <a:cubicBezTo>
                      <a:pt x="2" y="8"/>
                      <a:pt x="3" y="9"/>
                      <a:pt x="4" y="8"/>
                    </a:cubicBezTo>
                    <a:cubicBezTo>
                      <a:pt x="4" y="8"/>
                      <a:pt x="4" y="8"/>
                      <a:pt x="4" y="8"/>
                    </a:cubicBezTo>
                    <a:cubicBezTo>
                      <a:pt x="4" y="8"/>
                      <a:pt x="9" y="4"/>
                      <a:pt x="9" y="4"/>
                    </a:cubicBezTo>
                    <a:cubicBezTo>
                      <a:pt x="9" y="4"/>
                      <a:pt x="13" y="4"/>
                      <a:pt x="13" y="4"/>
                    </a:cubicBezTo>
                    <a:cubicBezTo>
                      <a:pt x="12" y="4"/>
                      <a:pt x="12" y="4"/>
                      <a:pt x="12" y="4"/>
                    </a:cubicBezTo>
                    <a:cubicBezTo>
                      <a:pt x="11" y="7"/>
                      <a:pt x="9" y="13"/>
                      <a:pt x="9" y="15"/>
                    </a:cubicBezTo>
                    <a:cubicBezTo>
                      <a:pt x="9" y="15"/>
                      <a:pt x="10" y="15"/>
                      <a:pt x="10" y="16"/>
                    </a:cubicBezTo>
                    <a:cubicBezTo>
                      <a:pt x="10" y="16"/>
                      <a:pt x="11" y="18"/>
                      <a:pt x="14" y="20"/>
                    </a:cubicBezTo>
                    <a:cubicBezTo>
                      <a:pt x="14" y="20"/>
                      <a:pt x="18" y="24"/>
                      <a:pt x="18" y="24"/>
                    </a:cubicBezTo>
                    <a:cubicBezTo>
                      <a:pt x="18" y="24"/>
                      <a:pt x="17" y="32"/>
                      <a:pt x="17" y="32"/>
                    </a:cubicBezTo>
                    <a:cubicBezTo>
                      <a:pt x="17" y="34"/>
                      <a:pt x="18" y="35"/>
                      <a:pt x="19" y="35"/>
                    </a:cubicBezTo>
                    <a:cubicBezTo>
                      <a:pt x="20" y="35"/>
                      <a:pt x="21" y="35"/>
                      <a:pt x="22" y="33"/>
                    </a:cubicBezTo>
                    <a:cubicBezTo>
                      <a:pt x="22" y="33"/>
                      <a:pt x="23" y="24"/>
                      <a:pt x="23" y="24"/>
                    </a:cubicBezTo>
                    <a:cubicBezTo>
                      <a:pt x="23" y="23"/>
                      <a:pt x="23" y="22"/>
                      <a:pt x="23" y="22"/>
                    </a:cubicBezTo>
                    <a:cubicBezTo>
                      <a:pt x="22" y="21"/>
                      <a:pt x="18" y="17"/>
                      <a:pt x="18"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a:solidFill>
                    <a:schemeClr val="tx1">
                      <a:lumMod val="65000"/>
                      <a:lumOff val="35000"/>
                    </a:schemeClr>
                  </a:solidFill>
                  <a:ea typeface="微软雅黑" panose="020B0503020204020204" charset="-122"/>
                </a:endParaRPr>
              </a:p>
            </p:txBody>
          </p:sp>
        </p:grpSp>
        <p:grpSp>
          <p:nvGrpSpPr>
            <p:cNvPr id="7" name="组合 6"/>
            <p:cNvGrpSpPr/>
            <p:nvPr/>
          </p:nvGrpSpPr>
          <p:grpSpPr>
            <a:xfrm>
              <a:off x="4721209" y="1793328"/>
              <a:ext cx="3246544" cy="705747"/>
              <a:chOff x="6095999" y="2039788"/>
              <a:chExt cx="3246121" cy="705910"/>
            </a:xfrm>
          </p:grpSpPr>
          <p:sp>
            <p:nvSpPr>
              <p:cNvPr id="8" name="任意多边形 7"/>
              <p:cNvSpPr/>
              <p:nvPr/>
            </p:nvSpPr>
            <p:spPr>
              <a:xfrm>
                <a:off x="6096000" y="2039788"/>
                <a:ext cx="3246120" cy="705910"/>
              </a:xfrm>
              <a:custGeom>
                <a:avLst/>
                <a:gdLst>
                  <a:gd name="connsiteX0" fmla="*/ 368297 w 3246120"/>
                  <a:gd name="connsiteY0" fmla="*/ 88606 h 705910"/>
                  <a:gd name="connsiteX1" fmla="*/ 103948 w 3246120"/>
                  <a:gd name="connsiteY1" fmla="*/ 352955 h 705910"/>
                  <a:gd name="connsiteX2" fmla="*/ 368297 w 3246120"/>
                  <a:gd name="connsiteY2" fmla="*/ 617304 h 705910"/>
                  <a:gd name="connsiteX3" fmla="*/ 2887968 w 3246120"/>
                  <a:gd name="connsiteY3" fmla="*/ 617304 h 705910"/>
                  <a:gd name="connsiteX4" fmla="*/ 3152317 w 3246120"/>
                  <a:gd name="connsiteY4" fmla="*/ 352955 h 705910"/>
                  <a:gd name="connsiteX5" fmla="*/ 2887968 w 3246120"/>
                  <a:gd name="connsiteY5" fmla="*/ 88606 h 705910"/>
                  <a:gd name="connsiteX6" fmla="*/ 352955 w 3246120"/>
                  <a:gd name="connsiteY6" fmla="*/ 0 h 705910"/>
                  <a:gd name="connsiteX7" fmla="*/ 2893165 w 3246120"/>
                  <a:gd name="connsiteY7" fmla="*/ 0 h 705910"/>
                  <a:gd name="connsiteX8" fmla="*/ 3246120 w 3246120"/>
                  <a:gd name="connsiteY8" fmla="*/ 352955 h 705910"/>
                  <a:gd name="connsiteX9" fmla="*/ 2893165 w 3246120"/>
                  <a:gd name="connsiteY9" fmla="*/ 705910 h 705910"/>
                  <a:gd name="connsiteX10" fmla="*/ 352955 w 3246120"/>
                  <a:gd name="connsiteY10" fmla="*/ 705910 h 705910"/>
                  <a:gd name="connsiteX11" fmla="*/ 0 w 3246120"/>
                  <a:gd name="connsiteY11" fmla="*/ 352955 h 705910"/>
                  <a:gd name="connsiteX12" fmla="*/ 352955 w 3246120"/>
                  <a:gd name="connsiteY12" fmla="*/ 0 h 705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46120" h="705910">
                    <a:moveTo>
                      <a:pt x="368297" y="88606"/>
                    </a:moveTo>
                    <a:cubicBezTo>
                      <a:pt x="222301" y="88606"/>
                      <a:pt x="103948" y="206959"/>
                      <a:pt x="103948" y="352955"/>
                    </a:cubicBezTo>
                    <a:cubicBezTo>
                      <a:pt x="103948" y="498951"/>
                      <a:pt x="222301" y="617304"/>
                      <a:pt x="368297" y="617304"/>
                    </a:cubicBezTo>
                    <a:lnTo>
                      <a:pt x="2887968" y="617304"/>
                    </a:lnTo>
                    <a:cubicBezTo>
                      <a:pt x="3033964" y="617304"/>
                      <a:pt x="3152317" y="498951"/>
                      <a:pt x="3152317" y="352955"/>
                    </a:cubicBezTo>
                    <a:cubicBezTo>
                      <a:pt x="3152317" y="206959"/>
                      <a:pt x="3033964" y="88606"/>
                      <a:pt x="2887968" y="88606"/>
                    </a:cubicBezTo>
                    <a:close/>
                    <a:moveTo>
                      <a:pt x="352955" y="0"/>
                    </a:moveTo>
                    <a:lnTo>
                      <a:pt x="2893165" y="0"/>
                    </a:lnTo>
                    <a:cubicBezTo>
                      <a:pt x="3088097" y="0"/>
                      <a:pt x="3246120" y="158023"/>
                      <a:pt x="3246120" y="352955"/>
                    </a:cubicBezTo>
                    <a:cubicBezTo>
                      <a:pt x="3246120" y="547887"/>
                      <a:pt x="3088097" y="705910"/>
                      <a:pt x="2893165" y="705910"/>
                    </a:cubicBezTo>
                    <a:lnTo>
                      <a:pt x="352955" y="705910"/>
                    </a:lnTo>
                    <a:cubicBezTo>
                      <a:pt x="158023" y="705910"/>
                      <a:pt x="0" y="547887"/>
                      <a:pt x="0" y="352955"/>
                    </a:cubicBezTo>
                    <a:cubicBezTo>
                      <a:pt x="0" y="158023"/>
                      <a:pt x="158023" y="0"/>
                      <a:pt x="352955" y="0"/>
                    </a:cubicBezTo>
                    <a:close/>
                  </a:path>
                </a:pathLst>
              </a:custGeom>
              <a:solidFill>
                <a:schemeClr val="bg1">
                  <a:lumMod val="95000"/>
                </a:schemeClr>
              </a:solidFill>
              <a:ln>
                <a:noFill/>
              </a:ln>
              <a:effectLst>
                <a:outerShdw blurRad="1016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a typeface="微软雅黑" panose="020B0503020204020204" charset="-122"/>
                </a:endParaRPr>
              </a:p>
            </p:txBody>
          </p:sp>
          <p:sp>
            <p:nvSpPr>
              <p:cNvPr id="9" name="圆角矩形 8"/>
              <p:cNvSpPr/>
              <p:nvPr/>
            </p:nvSpPr>
            <p:spPr>
              <a:xfrm>
                <a:off x="6194875" y="2128394"/>
                <a:ext cx="3048369" cy="528698"/>
              </a:xfrm>
              <a:prstGeom prst="roundRect">
                <a:avLst>
                  <a:gd name="adj" fmla="val 50000"/>
                </a:avLst>
              </a:prstGeom>
              <a:noFill/>
              <a:ln w="19050">
                <a:gradFill flip="none" rotWithShape="1">
                  <a:gsLst>
                    <a:gs pos="0">
                      <a:schemeClr val="bg1">
                        <a:lumMod val="75000"/>
                      </a:schemeClr>
                    </a:gs>
                    <a:gs pos="100000">
                      <a:schemeClr val="bg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a typeface="微软雅黑" panose="020B0503020204020204" charset="-122"/>
                </a:endParaRPr>
              </a:p>
            </p:txBody>
          </p:sp>
          <p:sp>
            <p:nvSpPr>
              <p:cNvPr id="10" name="圆角矩形 9"/>
              <p:cNvSpPr/>
              <p:nvPr/>
            </p:nvSpPr>
            <p:spPr>
              <a:xfrm>
                <a:off x="6095999" y="2039788"/>
                <a:ext cx="3246120" cy="705910"/>
              </a:xfrm>
              <a:prstGeom prst="roundRect">
                <a:avLst>
                  <a:gd name="adj" fmla="val 50000"/>
                </a:avLst>
              </a:prstGeom>
              <a:noFill/>
              <a:ln w="19050">
                <a:gradFill flip="none" rotWithShape="1">
                  <a:gsLst>
                    <a:gs pos="0">
                      <a:schemeClr val="bg1"/>
                    </a:gs>
                    <a:gs pos="100000">
                      <a:schemeClr val="bg1">
                        <a:lumMod val="8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a typeface="微软雅黑" panose="020B0503020204020204" charset="-122"/>
                </a:endParaRPr>
              </a:p>
            </p:txBody>
          </p:sp>
        </p:grpSp>
      </p:grpSp>
      <p:sp>
        <p:nvSpPr>
          <p:cNvPr id="19" name="文本框 18"/>
          <p:cNvSpPr txBox="1"/>
          <p:nvPr/>
        </p:nvSpPr>
        <p:spPr>
          <a:xfrm>
            <a:off x="2196982" y="4129542"/>
            <a:ext cx="8086792" cy="420371"/>
          </a:xfrm>
          <a:prstGeom prst="rect">
            <a:avLst/>
          </a:prstGeom>
          <a:noFill/>
        </p:spPr>
        <p:txBody>
          <a:bodyPr wrap="square" rtlCol="0">
            <a:spAutoFit/>
          </a:bodyPr>
          <a:lstStyle/>
          <a:p>
            <a:pPr algn="ctr"/>
            <a:r>
              <a:rPr lang="en-US" altLang="en-US" sz="1065" dirty="0">
                <a:solidFill>
                  <a:schemeClr val="tx1">
                    <a:lumMod val="50000"/>
                    <a:lumOff val="50000"/>
                  </a:schemeClr>
                </a:solidFill>
                <a:latin typeface="华文细黑" panose="02010600040101010101" pitchFamily="2" charset="-122"/>
                <a:ea typeface="华文细黑" panose="02010600040101010101" pitchFamily="2" charset="-122"/>
                <a:sym typeface="+mn-lt"/>
              </a:rPr>
              <a:t>Your content to play here, or through your copy, paste in this box, and select only the text. Your content to play here, or through your copy, paste in this box, and select only the text.</a:t>
            </a:r>
          </a:p>
        </p:txBody>
      </p:sp>
      <p:sp>
        <p:nvSpPr>
          <p:cNvPr id="20" name="文本框 19"/>
          <p:cNvSpPr txBox="1"/>
          <p:nvPr/>
        </p:nvSpPr>
        <p:spPr>
          <a:xfrm>
            <a:off x="4196983" y="4706228"/>
            <a:ext cx="1515868" cy="338554"/>
          </a:xfrm>
          <a:prstGeom prst="rect">
            <a:avLst/>
          </a:prstGeom>
          <a:noFill/>
        </p:spPr>
        <p:txBody>
          <a:bodyPr wrap="square" rtlCol="0">
            <a:spAutoFit/>
          </a:bodyPr>
          <a:lstStyle/>
          <a:p>
            <a:pPr algn="ctr"/>
            <a:r>
              <a:rPr lang="zh-CN" altLang="en-US" sz="1600" dirty="0">
                <a:solidFill>
                  <a:schemeClr val="tx1">
                    <a:lumMod val="50000"/>
                    <a:lumOff val="50000"/>
                  </a:schemeClr>
                </a:solidFill>
                <a:latin typeface="微软雅黑" panose="020B0503020204020204" charset="-122"/>
                <a:ea typeface="微软雅黑" panose="020B0503020204020204" charset="-122"/>
              </a:rPr>
              <a:t>★ 添加标题</a:t>
            </a:r>
          </a:p>
        </p:txBody>
      </p:sp>
      <p:sp>
        <p:nvSpPr>
          <p:cNvPr id="21" name="文本框 20"/>
          <p:cNvSpPr txBox="1"/>
          <p:nvPr/>
        </p:nvSpPr>
        <p:spPr>
          <a:xfrm>
            <a:off x="5486446" y="4706228"/>
            <a:ext cx="1515868" cy="338554"/>
          </a:xfrm>
          <a:prstGeom prst="rect">
            <a:avLst/>
          </a:prstGeom>
          <a:noFill/>
        </p:spPr>
        <p:txBody>
          <a:bodyPr wrap="square" rtlCol="0">
            <a:spAutoFit/>
          </a:bodyPr>
          <a:lstStyle/>
          <a:p>
            <a:pPr algn="ctr"/>
            <a:r>
              <a:rPr lang="zh-CN" altLang="en-US" sz="1600" dirty="0">
                <a:solidFill>
                  <a:schemeClr val="tx1">
                    <a:lumMod val="50000"/>
                    <a:lumOff val="50000"/>
                  </a:schemeClr>
                </a:solidFill>
                <a:latin typeface="微软雅黑" panose="020B0503020204020204" charset="-122"/>
                <a:ea typeface="微软雅黑" panose="020B0503020204020204" charset="-122"/>
              </a:rPr>
              <a:t>★ 添加标题</a:t>
            </a:r>
          </a:p>
        </p:txBody>
      </p:sp>
      <p:sp>
        <p:nvSpPr>
          <p:cNvPr id="22" name="文本框 21"/>
          <p:cNvSpPr txBox="1"/>
          <p:nvPr/>
        </p:nvSpPr>
        <p:spPr>
          <a:xfrm>
            <a:off x="6775908" y="4706228"/>
            <a:ext cx="1515868" cy="338554"/>
          </a:xfrm>
          <a:prstGeom prst="rect">
            <a:avLst/>
          </a:prstGeom>
          <a:noFill/>
        </p:spPr>
        <p:txBody>
          <a:bodyPr wrap="square" rtlCol="0">
            <a:spAutoFit/>
          </a:bodyPr>
          <a:lstStyle/>
          <a:p>
            <a:pPr algn="ctr"/>
            <a:r>
              <a:rPr lang="zh-CN" altLang="en-US" sz="1600" dirty="0">
                <a:solidFill>
                  <a:schemeClr val="tx1">
                    <a:lumMod val="50000"/>
                    <a:lumOff val="50000"/>
                  </a:schemeClr>
                </a:solidFill>
                <a:latin typeface="微软雅黑" panose="020B0503020204020204" charset="-122"/>
                <a:ea typeface="微软雅黑" panose="020B0503020204020204" charset="-122"/>
              </a:rPr>
              <a:t>★ 添加标题</a:t>
            </a:r>
          </a:p>
        </p:txBody>
      </p:sp>
      <p:sp>
        <p:nvSpPr>
          <p:cNvPr id="23" name="文本框 22"/>
          <p:cNvSpPr txBox="1"/>
          <p:nvPr/>
        </p:nvSpPr>
        <p:spPr>
          <a:xfrm>
            <a:off x="4196983" y="5075464"/>
            <a:ext cx="1515868" cy="338554"/>
          </a:xfrm>
          <a:prstGeom prst="rect">
            <a:avLst/>
          </a:prstGeom>
          <a:noFill/>
        </p:spPr>
        <p:txBody>
          <a:bodyPr wrap="square" rtlCol="0">
            <a:spAutoFit/>
          </a:bodyPr>
          <a:lstStyle/>
          <a:p>
            <a:pPr algn="ctr"/>
            <a:r>
              <a:rPr lang="zh-CN" altLang="en-US" sz="1600" dirty="0">
                <a:solidFill>
                  <a:schemeClr val="tx1">
                    <a:lumMod val="50000"/>
                    <a:lumOff val="50000"/>
                  </a:schemeClr>
                </a:solidFill>
                <a:latin typeface="微软雅黑" panose="020B0503020204020204" charset="-122"/>
                <a:ea typeface="微软雅黑" panose="020B0503020204020204" charset="-122"/>
              </a:rPr>
              <a:t>★ 添加标题</a:t>
            </a:r>
          </a:p>
        </p:txBody>
      </p:sp>
      <p:sp>
        <p:nvSpPr>
          <p:cNvPr id="24" name="文本框 23"/>
          <p:cNvSpPr txBox="1"/>
          <p:nvPr/>
        </p:nvSpPr>
        <p:spPr>
          <a:xfrm>
            <a:off x="5486446" y="5075464"/>
            <a:ext cx="1515868" cy="338554"/>
          </a:xfrm>
          <a:prstGeom prst="rect">
            <a:avLst/>
          </a:prstGeom>
          <a:noFill/>
        </p:spPr>
        <p:txBody>
          <a:bodyPr wrap="square" rtlCol="0">
            <a:spAutoFit/>
          </a:bodyPr>
          <a:lstStyle/>
          <a:p>
            <a:pPr algn="ctr"/>
            <a:r>
              <a:rPr lang="zh-CN" altLang="en-US" sz="1600" dirty="0">
                <a:solidFill>
                  <a:schemeClr val="tx1">
                    <a:lumMod val="50000"/>
                    <a:lumOff val="50000"/>
                  </a:schemeClr>
                </a:solidFill>
                <a:latin typeface="微软雅黑" panose="020B0503020204020204" charset="-122"/>
                <a:ea typeface="微软雅黑" panose="020B0503020204020204" charset="-122"/>
              </a:rPr>
              <a:t>★ 添加标题</a:t>
            </a:r>
          </a:p>
        </p:txBody>
      </p:sp>
      <p:sp>
        <p:nvSpPr>
          <p:cNvPr id="25" name="文本框 24"/>
          <p:cNvSpPr txBox="1"/>
          <p:nvPr/>
        </p:nvSpPr>
        <p:spPr>
          <a:xfrm>
            <a:off x="6775908" y="5075464"/>
            <a:ext cx="1515868" cy="338554"/>
          </a:xfrm>
          <a:prstGeom prst="rect">
            <a:avLst/>
          </a:prstGeom>
          <a:noFill/>
        </p:spPr>
        <p:txBody>
          <a:bodyPr wrap="square" rtlCol="0">
            <a:spAutoFit/>
          </a:bodyPr>
          <a:lstStyle/>
          <a:p>
            <a:pPr algn="ctr"/>
            <a:r>
              <a:rPr lang="zh-CN" altLang="en-US" sz="1600" dirty="0">
                <a:solidFill>
                  <a:schemeClr val="tx1">
                    <a:lumMod val="50000"/>
                    <a:lumOff val="50000"/>
                  </a:schemeClr>
                </a:solidFill>
                <a:latin typeface="微软雅黑" panose="020B0503020204020204" charset="-122"/>
                <a:ea typeface="微软雅黑" panose="020B0503020204020204" charset="-122"/>
              </a:rPr>
              <a:t>★ 添加标题</a:t>
            </a:r>
          </a:p>
        </p:txBody>
      </p:sp>
      <p:grpSp>
        <p:nvGrpSpPr>
          <p:cNvPr id="26" name="组合 25"/>
          <p:cNvGrpSpPr/>
          <p:nvPr/>
        </p:nvGrpSpPr>
        <p:grpSpPr>
          <a:xfrm>
            <a:off x="5557908" y="880564"/>
            <a:ext cx="1364943" cy="1583336"/>
            <a:chOff x="1319382" y="150709"/>
            <a:chExt cx="1489821" cy="1728192"/>
          </a:xfrm>
          <a:effectLst>
            <a:outerShdw blurRad="317500" dist="127000" dir="2700000" algn="tl" rotWithShape="0">
              <a:prstClr val="black">
                <a:alpha val="40000"/>
              </a:prstClr>
            </a:outerShdw>
          </a:effectLst>
        </p:grpSpPr>
        <p:sp>
          <p:nvSpPr>
            <p:cNvPr id="27" name="六边形 26"/>
            <p:cNvSpPr/>
            <p:nvPr/>
          </p:nvSpPr>
          <p:spPr>
            <a:xfrm rot="5400000">
              <a:off x="1200197" y="269894"/>
              <a:ext cx="1728192" cy="1489821"/>
            </a:xfrm>
            <a:prstGeom prst="hexagon">
              <a:avLst/>
            </a:prstGeom>
            <a:gradFill flip="none" rotWithShape="1">
              <a:gsLst>
                <a:gs pos="50000">
                  <a:schemeClr val="bg1">
                    <a:lumMod val="95000"/>
                  </a:schemeClr>
                </a:gs>
                <a:gs pos="100000">
                  <a:schemeClr val="bg1">
                    <a:lumMod val="85000"/>
                  </a:schemeClr>
                </a:gs>
                <a:gs pos="0">
                  <a:schemeClr val="bg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40"/>
            </a:p>
          </p:txBody>
        </p:sp>
        <p:sp>
          <p:nvSpPr>
            <p:cNvPr id="28" name="六边形 27"/>
            <p:cNvSpPr/>
            <p:nvPr/>
          </p:nvSpPr>
          <p:spPr>
            <a:xfrm rot="5400000">
              <a:off x="1300555" y="356409"/>
              <a:ext cx="1527476" cy="1316790"/>
            </a:xfrm>
            <a:prstGeom prst="hexagon">
              <a:avLst/>
            </a:prstGeom>
            <a:gradFill flip="none" rotWithShape="1">
              <a:gsLst>
                <a:gs pos="48000">
                  <a:schemeClr val="bg1"/>
                </a:gs>
                <a:gs pos="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40" dirty="0"/>
            </a:p>
          </p:txBody>
        </p:sp>
        <p:sp>
          <p:nvSpPr>
            <p:cNvPr id="29" name="矩形 259"/>
            <p:cNvSpPr>
              <a:spLocks noChangeArrowheads="1"/>
            </p:cNvSpPr>
            <p:nvPr/>
          </p:nvSpPr>
          <p:spPr bwMode="auto">
            <a:xfrm>
              <a:off x="1457601" y="641371"/>
              <a:ext cx="1213382" cy="67452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lvl="1">
                <a:buNone/>
              </a:pPr>
              <a:endParaRPr lang="zh-CN" altLang="en-US" sz="4015" b="1" cap="all" dirty="0">
                <a:solidFill>
                  <a:schemeClr val="accent1"/>
                </a:solidFill>
                <a:latin typeface="Arial" panose="020B0604020202020204" pitchFamily="34" charset="0"/>
                <a:cs typeface="Arial" panose="020B0604020202020204" pitchFamily="34" charset="0"/>
              </a:endParaRPr>
            </a:p>
          </p:txBody>
        </p:sp>
      </p:grpSp>
      <p:sp>
        <p:nvSpPr>
          <p:cNvPr id="30" name="文本框 29"/>
          <p:cNvSpPr txBox="1"/>
          <p:nvPr/>
        </p:nvSpPr>
        <p:spPr>
          <a:xfrm flipH="1">
            <a:off x="5606127" y="1266361"/>
            <a:ext cx="1282793" cy="502573"/>
          </a:xfrm>
          <a:prstGeom prst="rect">
            <a:avLst/>
          </a:prstGeom>
          <a:noFill/>
        </p:spPr>
        <p:txBody>
          <a:bodyPr wrap="square" rtlCol="0">
            <a:spAutoFit/>
          </a:bodyPr>
          <a:lstStyle/>
          <a:p>
            <a:pPr algn="ctr"/>
            <a:r>
              <a:rPr lang="en-US" altLang="zh-CN" sz="2665" b="1" dirty="0" smtClean="0">
                <a:solidFill>
                  <a:schemeClr val="accent1"/>
                </a:solidFill>
                <a:latin typeface="微软雅黑" panose="020B0503020204020204" charset="-122"/>
                <a:ea typeface="微软雅黑" panose="020B0503020204020204" charset="-122"/>
              </a:rPr>
              <a:t>03</a:t>
            </a:r>
            <a:endParaRPr lang="zh-CN" altLang="en-US" sz="2665" b="1" dirty="0">
              <a:solidFill>
                <a:schemeClr val="accent1"/>
              </a:solidFill>
              <a:latin typeface="微软雅黑" panose="020B0503020204020204" charset="-122"/>
              <a:ea typeface="微软雅黑" panose="020B0503020204020204" charset="-122"/>
            </a:endParaRPr>
          </a:p>
        </p:txBody>
      </p:sp>
      <p:sp>
        <p:nvSpPr>
          <p:cNvPr id="31" name="文本框 30"/>
          <p:cNvSpPr txBox="1"/>
          <p:nvPr/>
        </p:nvSpPr>
        <p:spPr>
          <a:xfrm flipH="1">
            <a:off x="5606127" y="1652551"/>
            <a:ext cx="1282793" cy="338554"/>
          </a:xfrm>
          <a:prstGeom prst="rect">
            <a:avLst/>
          </a:prstGeom>
          <a:noFill/>
        </p:spPr>
        <p:txBody>
          <a:bodyPr wrap="square" rtlCol="0">
            <a:spAutoFit/>
          </a:bodyPr>
          <a:lstStyle/>
          <a:p>
            <a:pPr algn="ctr"/>
            <a:r>
              <a:rPr lang="en-US" altLang="zh-CN" sz="1600" b="1" dirty="0">
                <a:solidFill>
                  <a:schemeClr val="accent1"/>
                </a:solidFill>
                <a:latin typeface="微软雅黑" panose="020B0503020204020204" charset="-122"/>
                <a:ea typeface="微软雅黑" panose="020B0503020204020204" charset="-122"/>
              </a:rPr>
              <a:t>PART</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4" fill="hold" grpId="0" nodeType="after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additive="base">
                                            <p:cTn id="13" dur="500"/>
                                            <p:tgtEl>
                                              <p:spTgt spid="30"/>
                                            </p:tgtEl>
                                            <p:attrNameLst>
                                              <p:attrName>ppt_y</p:attrName>
                                            </p:attrNameLst>
                                          </p:cBhvr>
                                          <p:tavLst>
                                            <p:tav tm="0">
                                              <p:val>
                                                <p:strVal val="#ppt_y+#ppt_h*1.125000"/>
                                              </p:val>
                                            </p:tav>
                                            <p:tav tm="100000">
                                              <p:val>
                                                <p:strVal val="#ppt_y"/>
                                              </p:val>
                                            </p:tav>
                                          </p:tavLst>
                                        </p:anim>
                                        <p:animEffect transition="in" filter="wipe(up)">
                                          <p:cBhvr>
                                            <p:cTn id="14" dur="500"/>
                                            <p:tgtEl>
                                              <p:spTgt spid="30"/>
                                            </p:tgtEl>
                                          </p:cBhvr>
                                        </p:animEffect>
                                      </p:childTnLst>
                                    </p:cTn>
                                  </p:par>
                                  <p:par>
                                    <p:cTn id="15" presetID="12" presetClass="entr" presetSubtype="1" fill="hold" grpId="0" nodeType="withEffect">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cBhvr additive="base">
                                            <p:cTn id="17" dur="500"/>
                                            <p:tgtEl>
                                              <p:spTgt spid="31"/>
                                            </p:tgtEl>
                                            <p:attrNameLst>
                                              <p:attrName>ppt_y</p:attrName>
                                            </p:attrNameLst>
                                          </p:cBhvr>
                                          <p:tavLst>
                                            <p:tav tm="0">
                                              <p:val>
                                                <p:strVal val="#ppt_y-#ppt_h*1.125000"/>
                                              </p:val>
                                            </p:tav>
                                            <p:tav tm="100000">
                                              <p:val>
                                                <p:strVal val="#ppt_y"/>
                                              </p:val>
                                            </p:tav>
                                          </p:tavLst>
                                        </p:anim>
                                        <p:animEffect transition="in" filter="wipe(down)">
                                          <p:cBhvr>
                                            <p:cTn id="18" dur="500"/>
                                            <p:tgtEl>
                                              <p:spTgt spid="31"/>
                                            </p:tgtEl>
                                          </p:cBhvr>
                                        </p:animEffect>
                                      </p:childTnLst>
                                    </p:cTn>
                                  </p:par>
                                </p:childTnLst>
                              </p:cTn>
                            </p:par>
                            <p:par>
                              <p:cTn id="19" fill="hold">
                                <p:stCondLst>
                                  <p:cond delay="1500"/>
                                </p:stCondLst>
                                <p:childTnLst>
                                  <p:par>
                                    <p:cTn id="20" presetID="2" presetClass="entr" presetSubtype="2" accel="40000" fill="hold" nodeType="afterEffect" p14:presetBounceEnd="40000">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14:bounceEnd="40000">
                                          <p:cBhvr additive="base">
                                            <p:cTn id="22" dur="1000" fill="hold"/>
                                            <p:tgtEl>
                                              <p:spTgt spid="3"/>
                                            </p:tgtEl>
                                            <p:attrNameLst>
                                              <p:attrName>ppt_x</p:attrName>
                                            </p:attrNameLst>
                                          </p:cBhvr>
                                          <p:tavLst>
                                            <p:tav tm="0">
                                              <p:val>
                                                <p:strVal val="1+#ppt_w/2"/>
                                              </p:val>
                                            </p:tav>
                                            <p:tav tm="100000">
                                              <p:val>
                                                <p:strVal val="#ppt_x"/>
                                              </p:val>
                                            </p:tav>
                                          </p:tavLst>
                                        </p:anim>
                                        <p:anim calcmode="lin" valueType="num" p14:bounceEnd="40000">
                                          <p:cBhvr additive="base">
                                            <p:cTn id="23" dur="1000" fill="hold"/>
                                            <p:tgtEl>
                                              <p:spTgt spid="3"/>
                                            </p:tgtEl>
                                            <p:attrNameLst>
                                              <p:attrName>ppt_y</p:attrName>
                                            </p:attrNameLst>
                                          </p:cBhvr>
                                          <p:tavLst>
                                            <p:tav tm="0">
                                              <p:val>
                                                <p:strVal val="#ppt_y"/>
                                              </p:val>
                                            </p:tav>
                                            <p:tav tm="100000">
                                              <p:val>
                                                <p:strVal val="#ppt_y"/>
                                              </p:val>
                                            </p:tav>
                                          </p:tavLst>
                                        </p:anim>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randombar(horizontal)">
                                          <p:cBhvr>
                                            <p:cTn id="27" dur="500"/>
                                            <p:tgtEl>
                                              <p:spTgt spid="2"/>
                                            </p:tgtEl>
                                          </p:cBhvr>
                                        </p:animEffect>
                                      </p:childTnLst>
                                    </p:cTn>
                                  </p:par>
                                </p:childTnLst>
                              </p:cTn>
                            </p:par>
                            <p:par>
                              <p:cTn id="28" fill="hold">
                                <p:stCondLst>
                                  <p:cond delay="3000"/>
                                </p:stCondLst>
                                <p:childTnLst>
                                  <p:par>
                                    <p:cTn id="29" presetID="42" presetClass="entr" presetSubtype="0"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1000"/>
                                            <p:tgtEl>
                                              <p:spTgt spid="19"/>
                                            </p:tgtEl>
                                          </p:cBhvr>
                                        </p:animEffect>
                                        <p:anim calcmode="lin" valueType="num">
                                          <p:cBhvr>
                                            <p:cTn id="32" dur="1000" fill="hold"/>
                                            <p:tgtEl>
                                              <p:spTgt spid="19"/>
                                            </p:tgtEl>
                                            <p:attrNameLst>
                                              <p:attrName>ppt_x</p:attrName>
                                            </p:attrNameLst>
                                          </p:cBhvr>
                                          <p:tavLst>
                                            <p:tav tm="0">
                                              <p:val>
                                                <p:strVal val="#ppt_x"/>
                                              </p:val>
                                            </p:tav>
                                            <p:tav tm="100000">
                                              <p:val>
                                                <p:strVal val="#ppt_x"/>
                                              </p:val>
                                            </p:tav>
                                          </p:tavLst>
                                        </p:anim>
                                        <p:anim calcmode="lin" valueType="num">
                                          <p:cBhvr>
                                            <p:cTn id="33" dur="1000" fill="hold"/>
                                            <p:tgtEl>
                                              <p:spTgt spid="19"/>
                                            </p:tgtEl>
                                            <p:attrNameLst>
                                              <p:attrName>ppt_y</p:attrName>
                                            </p:attrNameLst>
                                          </p:cBhvr>
                                          <p:tavLst>
                                            <p:tav tm="0">
                                              <p:val>
                                                <p:strVal val="#ppt_y+.1"/>
                                              </p:val>
                                            </p:tav>
                                            <p:tav tm="100000">
                                              <p:val>
                                                <p:strVal val="#ppt_y"/>
                                              </p:val>
                                            </p:tav>
                                          </p:tavLst>
                                        </p:anim>
                                      </p:childTnLst>
                                    </p:cTn>
                                  </p:par>
                                </p:childTnLst>
                              </p:cTn>
                            </p:par>
                            <p:par>
                              <p:cTn id="34" fill="hold">
                                <p:stCondLst>
                                  <p:cond delay="4000"/>
                                </p:stCondLst>
                                <p:childTnLst>
                                  <p:par>
                                    <p:cTn id="35" presetID="2" presetClass="entr" presetSubtype="4" fill="hold" grpId="0" nodeType="after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ppt_x"/>
                                              </p:val>
                                            </p:tav>
                                            <p:tav tm="100000">
                                              <p:val>
                                                <p:strVal val="#ppt_x"/>
                                              </p:val>
                                            </p:tav>
                                          </p:tavLst>
                                        </p:anim>
                                        <p:anim calcmode="lin" valueType="num">
                                          <p:cBhvr additive="base">
                                            <p:cTn id="38" dur="500" fill="hold"/>
                                            <p:tgtEl>
                                              <p:spTgt spid="20"/>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200"/>
                                      </p:stCondLst>
                                      <p:childTnLst>
                                        <p:set>
                                          <p:cBhvr>
                                            <p:cTn id="40" dur="1" fill="hold">
                                              <p:stCondLst>
                                                <p:cond delay="0"/>
                                              </p:stCondLst>
                                            </p:cTn>
                                            <p:tgtEl>
                                              <p:spTgt spid="21"/>
                                            </p:tgtEl>
                                            <p:attrNameLst>
                                              <p:attrName>style.visibility</p:attrName>
                                            </p:attrNameLst>
                                          </p:cBhvr>
                                          <p:to>
                                            <p:strVal val="visible"/>
                                          </p:to>
                                        </p:set>
                                        <p:anim calcmode="lin" valueType="num">
                                          <p:cBhvr additive="base">
                                            <p:cTn id="41" dur="500" fill="hold"/>
                                            <p:tgtEl>
                                              <p:spTgt spid="21"/>
                                            </p:tgtEl>
                                            <p:attrNameLst>
                                              <p:attrName>ppt_x</p:attrName>
                                            </p:attrNameLst>
                                          </p:cBhvr>
                                          <p:tavLst>
                                            <p:tav tm="0">
                                              <p:val>
                                                <p:strVal val="#ppt_x"/>
                                              </p:val>
                                            </p:tav>
                                            <p:tav tm="100000">
                                              <p:val>
                                                <p:strVal val="#ppt_x"/>
                                              </p:val>
                                            </p:tav>
                                          </p:tavLst>
                                        </p:anim>
                                        <p:anim calcmode="lin" valueType="num">
                                          <p:cBhvr additive="base">
                                            <p:cTn id="42" dur="500" fill="hold"/>
                                            <p:tgtEl>
                                              <p:spTgt spid="21"/>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400"/>
                                      </p:stCondLst>
                                      <p:childTnLst>
                                        <p:set>
                                          <p:cBhvr>
                                            <p:cTn id="44" dur="1" fill="hold">
                                              <p:stCondLst>
                                                <p:cond delay="0"/>
                                              </p:stCondLst>
                                            </p:cTn>
                                            <p:tgtEl>
                                              <p:spTgt spid="22"/>
                                            </p:tgtEl>
                                            <p:attrNameLst>
                                              <p:attrName>style.visibility</p:attrName>
                                            </p:attrNameLst>
                                          </p:cBhvr>
                                          <p:to>
                                            <p:strVal val="visible"/>
                                          </p:to>
                                        </p:set>
                                        <p:anim calcmode="lin" valueType="num">
                                          <p:cBhvr additive="base">
                                            <p:cTn id="45" dur="500" fill="hold"/>
                                            <p:tgtEl>
                                              <p:spTgt spid="22"/>
                                            </p:tgtEl>
                                            <p:attrNameLst>
                                              <p:attrName>ppt_x</p:attrName>
                                            </p:attrNameLst>
                                          </p:cBhvr>
                                          <p:tavLst>
                                            <p:tav tm="0">
                                              <p:val>
                                                <p:strVal val="#ppt_x"/>
                                              </p:val>
                                            </p:tav>
                                            <p:tav tm="100000">
                                              <p:val>
                                                <p:strVal val="#ppt_x"/>
                                              </p:val>
                                            </p:tav>
                                          </p:tavLst>
                                        </p:anim>
                                        <p:anim calcmode="lin" valueType="num">
                                          <p:cBhvr additive="base">
                                            <p:cTn id="46" dur="500" fill="hold"/>
                                            <p:tgtEl>
                                              <p:spTgt spid="22"/>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600"/>
                                      </p:stCondLst>
                                      <p:childTnLst>
                                        <p:set>
                                          <p:cBhvr>
                                            <p:cTn id="48" dur="1" fill="hold">
                                              <p:stCondLst>
                                                <p:cond delay="0"/>
                                              </p:stCondLst>
                                            </p:cTn>
                                            <p:tgtEl>
                                              <p:spTgt spid="23"/>
                                            </p:tgtEl>
                                            <p:attrNameLst>
                                              <p:attrName>style.visibility</p:attrName>
                                            </p:attrNameLst>
                                          </p:cBhvr>
                                          <p:to>
                                            <p:strVal val="visible"/>
                                          </p:to>
                                        </p:set>
                                        <p:anim calcmode="lin" valueType="num">
                                          <p:cBhvr additive="base">
                                            <p:cTn id="49" dur="500" fill="hold"/>
                                            <p:tgtEl>
                                              <p:spTgt spid="23"/>
                                            </p:tgtEl>
                                            <p:attrNameLst>
                                              <p:attrName>ppt_x</p:attrName>
                                            </p:attrNameLst>
                                          </p:cBhvr>
                                          <p:tavLst>
                                            <p:tav tm="0">
                                              <p:val>
                                                <p:strVal val="#ppt_x"/>
                                              </p:val>
                                            </p:tav>
                                            <p:tav tm="100000">
                                              <p:val>
                                                <p:strVal val="#ppt_x"/>
                                              </p:val>
                                            </p:tav>
                                          </p:tavLst>
                                        </p:anim>
                                        <p:anim calcmode="lin" valueType="num">
                                          <p:cBhvr additive="base">
                                            <p:cTn id="50" dur="500" fill="hold"/>
                                            <p:tgtEl>
                                              <p:spTgt spid="2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800"/>
                                      </p:stCondLst>
                                      <p:childTnLst>
                                        <p:set>
                                          <p:cBhvr>
                                            <p:cTn id="52" dur="1" fill="hold">
                                              <p:stCondLst>
                                                <p:cond delay="0"/>
                                              </p:stCondLst>
                                            </p:cTn>
                                            <p:tgtEl>
                                              <p:spTgt spid="24"/>
                                            </p:tgtEl>
                                            <p:attrNameLst>
                                              <p:attrName>style.visibility</p:attrName>
                                            </p:attrNameLst>
                                          </p:cBhvr>
                                          <p:to>
                                            <p:strVal val="visible"/>
                                          </p:to>
                                        </p:set>
                                        <p:anim calcmode="lin" valueType="num">
                                          <p:cBhvr additive="base">
                                            <p:cTn id="53" dur="500" fill="hold"/>
                                            <p:tgtEl>
                                              <p:spTgt spid="24"/>
                                            </p:tgtEl>
                                            <p:attrNameLst>
                                              <p:attrName>ppt_x</p:attrName>
                                            </p:attrNameLst>
                                          </p:cBhvr>
                                          <p:tavLst>
                                            <p:tav tm="0">
                                              <p:val>
                                                <p:strVal val="#ppt_x"/>
                                              </p:val>
                                            </p:tav>
                                            <p:tav tm="100000">
                                              <p:val>
                                                <p:strVal val="#ppt_x"/>
                                              </p:val>
                                            </p:tav>
                                          </p:tavLst>
                                        </p:anim>
                                        <p:anim calcmode="lin" valueType="num">
                                          <p:cBhvr additive="base">
                                            <p:cTn id="54" dur="500" fill="hold"/>
                                            <p:tgtEl>
                                              <p:spTgt spid="2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1000"/>
                                      </p:stCondLst>
                                      <p:childTnLst>
                                        <p:set>
                                          <p:cBhvr>
                                            <p:cTn id="56" dur="1" fill="hold">
                                              <p:stCondLst>
                                                <p:cond delay="0"/>
                                              </p:stCondLst>
                                            </p:cTn>
                                            <p:tgtEl>
                                              <p:spTgt spid="25"/>
                                            </p:tgtEl>
                                            <p:attrNameLst>
                                              <p:attrName>style.visibility</p:attrName>
                                            </p:attrNameLst>
                                          </p:cBhvr>
                                          <p:to>
                                            <p:strVal val="visible"/>
                                          </p:to>
                                        </p:set>
                                        <p:anim calcmode="lin" valueType="num">
                                          <p:cBhvr additive="base">
                                            <p:cTn id="57" dur="500" fill="hold"/>
                                            <p:tgtEl>
                                              <p:spTgt spid="25"/>
                                            </p:tgtEl>
                                            <p:attrNameLst>
                                              <p:attrName>ppt_x</p:attrName>
                                            </p:attrNameLst>
                                          </p:cBhvr>
                                          <p:tavLst>
                                            <p:tav tm="0">
                                              <p:val>
                                                <p:strVal val="#ppt_x"/>
                                              </p:val>
                                            </p:tav>
                                            <p:tav tm="100000">
                                              <p:val>
                                                <p:strVal val="#ppt_x"/>
                                              </p:val>
                                            </p:tav>
                                          </p:tavLst>
                                        </p:anim>
                                        <p:anim calcmode="lin" valueType="num">
                                          <p:cBhvr additive="base">
                                            <p:cTn id="5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9" grpId="0"/>
          <p:bldP spid="20" grpId="0"/>
          <p:bldP spid="21" grpId="0"/>
          <p:bldP spid="22" grpId="0"/>
          <p:bldP spid="23" grpId="0"/>
          <p:bldP spid="24" grpId="0"/>
          <p:bldP spid="25" grpId="0"/>
          <p:bldP spid="30" grpId="0"/>
          <p:bldP spid="3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4" fill="hold" grpId="0" nodeType="after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additive="base">
                                            <p:cTn id="13" dur="500"/>
                                            <p:tgtEl>
                                              <p:spTgt spid="30"/>
                                            </p:tgtEl>
                                            <p:attrNameLst>
                                              <p:attrName>ppt_y</p:attrName>
                                            </p:attrNameLst>
                                          </p:cBhvr>
                                          <p:tavLst>
                                            <p:tav tm="0">
                                              <p:val>
                                                <p:strVal val="#ppt_y+#ppt_h*1.125000"/>
                                              </p:val>
                                            </p:tav>
                                            <p:tav tm="100000">
                                              <p:val>
                                                <p:strVal val="#ppt_y"/>
                                              </p:val>
                                            </p:tav>
                                          </p:tavLst>
                                        </p:anim>
                                        <p:animEffect transition="in" filter="wipe(up)">
                                          <p:cBhvr>
                                            <p:cTn id="14" dur="500"/>
                                            <p:tgtEl>
                                              <p:spTgt spid="30"/>
                                            </p:tgtEl>
                                          </p:cBhvr>
                                        </p:animEffect>
                                      </p:childTnLst>
                                    </p:cTn>
                                  </p:par>
                                  <p:par>
                                    <p:cTn id="15" presetID="12" presetClass="entr" presetSubtype="1" fill="hold" grpId="0" nodeType="withEffect">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cBhvr additive="base">
                                            <p:cTn id="17" dur="500"/>
                                            <p:tgtEl>
                                              <p:spTgt spid="31"/>
                                            </p:tgtEl>
                                            <p:attrNameLst>
                                              <p:attrName>ppt_y</p:attrName>
                                            </p:attrNameLst>
                                          </p:cBhvr>
                                          <p:tavLst>
                                            <p:tav tm="0">
                                              <p:val>
                                                <p:strVal val="#ppt_y-#ppt_h*1.125000"/>
                                              </p:val>
                                            </p:tav>
                                            <p:tav tm="100000">
                                              <p:val>
                                                <p:strVal val="#ppt_y"/>
                                              </p:val>
                                            </p:tav>
                                          </p:tavLst>
                                        </p:anim>
                                        <p:animEffect transition="in" filter="wipe(down)">
                                          <p:cBhvr>
                                            <p:cTn id="18" dur="500"/>
                                            <p:tgtEl>
                                              <p:spTgt spid="31"/>
                                            </p:tgtEl>
                                          </p:cBhvr>
                                        </p:animEffect>
                                      </p:childTnLst>
                                    </p:cTn>
                                  </p:par>
                                </p:childTnLst>
                              </p:cTn>
                            </p:par>
                            <p:par>
                              <p:cTn id="19" fill="hold">
                                <p:stCondLst>
                                  <p:cond delay="1500"/>
                                </p:stCondLst>
                                <p:childTnLst>
                                  <p:par>
                                    <p:cTn id="20" presetID="2" presetClass="entr" presetSubtype="2" accel="40000"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1000" fill="hold"/>
                                            <p:tgtEl>
                                              <p:spTgt spid="3"/>
                                            </p:tgtEl>
                                            <p:attrNameLst>
                                              <p:attrName>ppt_x</p:attrName>
                                            </p:attrNameLst>
                                          </p:cBhvr>
                                          <p:tavLst>
                                            <p:tav tm="0">
                                              <p:val>
                                                <p:strVal val="1+#ppt_w/2"/>
                                              </p:val>
                                            </p:tav>
                                            <p:tav tm="100000">
                                              <p:val>
                                                <p:strVal val="#ppt_x"/>
                                              </p:val>
                                            </p:tav>
                                          </p:tavLst>
                                        </p:anim>
                                        <p:anim calcmode="lin" valueType="num">
                                          <p:cBhvr additive="base">
                                            <p:cTn id="23" dur="1000" fill="hold"/>
                                            <p:tgtEl>
                                              <p:spTgt spid="3"/>
                                            </p:tgtEl>
                                            <p:attrNameLst>
                                              <p:attrName>ppt_y</p:attrName>
                                            </p:attrNameLst>
                                          </p:cBhvr>
                                          <p:tavLst>
                                            <p:tav tm="0">
                                              <p:val>
                                                <p:strVal val="#ppt_y"/>
                                              </p:val>
                                            </p:tav>
                                            <p:tav tm="100000">
                                              <p:val>
                                                <p:strVal val="#ppt_y"/>
                                              </p:val>
                                            </p:tav>
                                          </p:tavLst>
                                        </p:anim>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randombar(horizontal)">
                                          <p:cBhvr>
                                            <p:cTn id="27" dur="500"/>
                                            <p:tgtEl>
                                              <p:spTgt spid="2"/>
                                            </p:tgtEl>
                                          </p:cBhvr>
                                        </p:animEffect>
                                      </p:childTnLst>
                                    </p:cTn>
                                  </p:par>
                                </p:childTnLst>
                              </p:cTn>
                            </p:par>
                            <p:par>
                              <p:cTn id="28" fill="hold">
                                <p:stCondLst>
                                  <p:cond delay="3000"/>
                                </p:stCondLst>
                                <p:childTnLst>
                                  <p:par>
                                    <p:cTn id="29" presetID="42" presetClass="entr" presetSubtype="0"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1000"/>
                                            <p:tgtEl>
                                              <p:spTgt spid="19"/>
                                            </p:tgtEl>
                                          </p:cBhvr>
                                        </p:animEffect>
                                        <p:anim calcmode="lin" valueType="num">
                                          <p:cBhvr>
                                            <p:cTn id="32" dur="1000" fill="hold"/>
                                            <p:tgtEl>
                                              <p:spTgt spid="19"/>
                                            </p:tgtEl>
                                            <p:attrNameLst>
                                              <p:attrName>ppt_x</p:attrName>
                                            </p:attrNameLst>
                                          </p:cBhvr>
                                          <p:tavLst>
                                            <p:tav tm="0">
                                              <p:val>
                                                <p:strVal val="#ppt_x"/>
                                              </p:val>
                                            </p:tav>
                                            <p:tav tm="100000">
                                              <p:val>
                                                <p:strVal val="#ppt_x"/>
                                              </p:val>
                                            </p:tav>
                                          </p:tavLst>
                                        </p:anim>
                                        <p:anim calcmode="lin" valueType="num">
                                          <p:cBhvr>
                                            <p:cTn id="33" dur="1000" fill="hold"/>
                                            <p:tgtEl>
                                              <p:spTgt spid="19"/>
                                            </p:tgtEl>
                                            <p:attrNameLst>
                                              <p:attrName>ppt_y</p:attrName>
                                            </p:attrNameLst>
                                          </p:cBhvr>
                                          <p:tavLst>
                                            <p:tav tm="0">
                                              <p:val>
                                                <p:strVal val="#ppt_y+.1"/>
                                              </p:val>
                                            </p:tav>
                                            <p:tav tm="100000">
                                              <p:val>
                                                <p:strVal val="#ppt_y"/>
                                              </p:val>
                                            </p:tav>
                                          </p:tavLst>
                                        </p:anim>
                                      </p:childTnLst>
                                    </p:cTn>
                                  </p:par>
                                </p:childTnLst>
                              </p:cTn>
                            </p:par>
                            <p:par>
                              <p:cTn id="34" fill="hold">
                                <p:stCondLst>
                                  <p:cond delay="4000"/>
                                </p:stCondLst>
                                <p:childTnLst>
                                  <p:par>
                                    <p:cTn id="35" presetID="2" presetClass="entr" presetSubtype="4" fill="hold" grpId="0" nodeType="after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ppt_x"/>
                                              </p:val>
                                            </p:tav>
                                            <p:tav tm="100000">
                                              <p:val>
                                                <p:strVal val="#ppt_x"/>
                                              </p:val>
                                            </p:tav>
                                          </p:tavLst>
                                        </p:anim>
                                        <p:anim calcmode="lin" valueType="num">
                                          <p:cBhvr additive="base">
                                            <p:cTn id="38" dur="500" fill="hold"/>
                                            <p:tgtEl>
                                              <p:spTgt spid="20"/>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200"/>
                                      </p:stCondLst>
                                      <p:childTnLst>
                                        <p:set>
                                          <p:cBhvr>
                                            <p:cTn id="40" dur="1" fill="hold">
                                              <p:stCondLst>
                                                <p:cond delay="0"/>
                                              </p:stCondLst>
                                            </p:cTn>
                                            <p:tgtEl>
                                              <p:spTgt spid="21"/>
                                            </p:tgtEl>
                                            <p:attrNameLst>
                                              <p:attrName>style.visibility</p:attrName>
                                            </p:attrNameLst>
                                          </p:cBhvr>
                                          <p:to>
                                            <p:strVal val="visible"/>
                                          </p:to>
                                        </p:set>
                                        <p:anim calcmode="lin" valueType="num">
                                          <p:cBhvr additive="base">
                                            <p:cTn id="41" dur="500" fill="hold"/>
                                            <p:tgtEl>
                                              <p:spTgt spid="21"/>
                                            </p:tgtEl>
                                            <p:attrNameLst>
                                              <p:attrName>ppt_x</p:attrName>
                                            </p:attrNameLst>
                                          </p:cBhvr>
                                          <p:tavLst>
                                            <p:tav tm="0">
                                              <p:val>
                                                <p:strVal val="#ppt_x"/>
                                              </p:val>
                                            </p:tav>
                                            <p:tav tm="100000">
                                              <p:val>
                                                <p:strVal val="#ppt_x"/>
                                              </p:val>
                                            </p:tav>
                                          </p:tavLst>
                                        </p:anim>
                                        <p:anim calcmode="lin" valueType="num">
                                          <p:cBhvr additive="base">
                                            <p:cTn id="42" dur="500" fill="hold"/>
                                            <p:tgtEl>
                                              <p:spTgt spid="21"/>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400"/>
                                      </p:stCondLst>
                                      <p:childTnLst>
                                        <p:set>
                                          <p:cBhvr>
                                            <p:cTn id="44" dur="1" fill="hold">
                                              <p:stCondLst>
                                                <p:cond delay="0"/>
                                              </p:stCondLst>
                                            </p:cTn>
                                            <p:tgtEl>
                                              <p:spTgt spid="22"/>
                                            </p:tgtEl>
                                            <p:attrNameLst>
                                              <p:attrName>style.visibility</p:attrName>
                                            </p:attrNameLst>
                                          </p:cBhvr>
                                          <p:to>
                                            <p:strVal val="visible"/>
                                          </p:to>
                                        </p:set>
                                        <p:anim calcmode="lin" valueType="num">
                                          <p:cBhvr additive="base">
                                            <p:cTn id="45" dur="500" fill="hold"/>
                                            <p:tgtEl>
                                              <p:spTgt spid="22"/>
                                            </p:tgtEl>
                                            <p:attrNameLst>
                                              <p:attrName>ppt_x</p:attrName>
                                            </p:attrNameLst>
                                          </p:cBhvr>
                                          <p:tavLst>
                                            <p:tav tm="0">
                                              <p:val>
                                                <p:strVal val="#ppt_x"/>
                                              </p:val>
                                            </p:tav>
                                            <p:tav tm="100000">
                                              <p:val>
                                                <p:strVal val="#ppt_x"/>
                                              </p:val>
                                            </p:tav>
                                          </p:tavLst>
                                        </p:anim>
                                        <p:anim calcmode="lin" valueType="num">
                                          <p:cBhvr additive="base">
                                            <p:cTn id="46" dur="500" fill="hold"/>
                                            <p:tgtEl>
                                              <p:spTgt spid="22"/>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600"/>
                                      </p:stCondLst>
                                      <p:childTnLst>
                                        <p:set>
                                          <p:cBhvr>
                                            <p:cTn id="48" dur="1" fill="hold">
                                              <p:stCondLst>
                                                <p:cond delay="0"/>
                                              </p:stCondLst>
                                            </p:cTn>
                                            <p:tgtEl>
                                              <p:spTgt spid="23"/>
                                            </p:tgtEl>
                                            <p:attrNameLst>
                                              <p:attrName>style.visibility</p:attrName>
                                            </p:attrNameLst>
                                          </p:cBhvr>
                                          <p:to>
                                            <p:strVal val="visible"/>
                                          </p:to>
                                        </p:set>
                                        <p:anim calcmode="lin" valueType="num">
                                          <p:cBhvr additive="base">
                                            <p:cTn id="49" dur="500" fill="hold"/>
                                            <p:tgtEl>
                                              <p:spTgt spid="23"/>
                                            </p:tgtEl>
                                            <p:attrNameLst>
                                              <p:attrName>ppt_x</p:attrName>
                                            </p:attrNameLst>
                                          </p:cBhvr>
                                          <p:tavLst>
                                            <p:tav tm="0">
                                              <p:val>
                                                <p:strVal val="#ppt_x"/>
                                              </p:val>
                                            </p:tav>
                                            <p:tav tm="100000">
                                              <p:val>
                                                <p:strVal val="#ppt_x"/>
                                              </p:val>
                                            </p:tav>
                                          </p:tavLst>
                                        </p:anim>
                                        <p:anim calcmode="lin" valueType="num">
                                          <p:cBhvr additive="base">
                                            <p:cTn id="50" dur="500" fill="hold"/>
                                            <p:tgtEl>
                                              <p:spTgt spid="2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800"/>
                                      </p:stCondLst>
                                      <p:childTnLst>
                                        <p:set>
                                          <p:cBhvr>
                                            <p:cTn id="52" dur="1" fill="hold">
                                              <p:stCondLst>
                                                <p:cond delay="0"/>
                                              </p:stCondLst>
                                            </p:cTn>
                                            <p:tgtEl>
                                              <p:spTgt spid="24"/>
                                            </p:tgtEl>
                                            <p:attrNameLst>
                                              <p:attrName>style.visibility</p:attrName>
                                            </p:attrNameLst>
                                          </p:cBhvr>
                                          <p:to>
                                            <p:strVal val="visible"/>
                                          </p:to>
                                        </p:set>
                                        <p:anim calcmode="lin" valueType="num">
                                          <p:cBhvr additive="base">
                                            <p:cTn id="53" dur="500" fill="hold"/>
                                            <p:tgtEl>
                                              <p:spTgt spid="24"/>
                                            </p:tgtEl>
                                            <p:attrNameLst>
                                              <p:attrName>ppt_x</p:attrName>
                                            </p:attrNameLst>
                                          </p:cBhvr>
                                          <p:tavLst>
                                            <p:tav tm="0">
                                              <p:val>
                                                <p:strVal val="#ppt_x"/>
                                              </p:val>
                                            </p:tav>
                                            <p:tav tm="100000">
                                              <p:val>
                                                <p:strVal val="#ppt_x"/>
                                              </p:val>
                                            </p:tav>
                                          </p:tavLst>
                                        </p:anim>
                                        <p:anim calcmode="lin" valueType="num">
                                          <p:cBhvr additive="base">
                                            <p:cTn id="54" dur="500" fill="hold"/>
                                            <p:tgtEl>
                                              <p:spTgt spid="2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1000"/>
                                      </p:stCondLst>
                                      <p:childTnLst>
                                        <p:set>
                                          <p:cBhvr>
                                            <p:cTn id="56" dur="1" fill="hold">
                                              <p:stCondLst>
                                                <p:cond delay="0"/>
                                              </p:stCondLst>
                                            </p:cTn>
                                            <p:tgtEl>
                                              <p:spTgt spid="25"/>
                                            </p:tgtEl>
                                            <p:attrNameLst>
                                              <p:attrName>style.visibility</p:attrName>
                                            </p:attrNameLst>
                                          </p:cBhvr>
                                          <p:to>
                                            <p:strVal val="visible"/>
                                          </p:to>
                                        </p:set>
                                        <p:anim calcmode="lin" valueType="num">
                                          <p:cBhvr additive="base">
                                            <p:cTn id="57" dur="500" fill="hold"/>
                                            <p:tgtEl>
                                              <p:spTgt spid="25"/>
                                            </p:tgtEl>
                                            <p:attrNameLst>
                                              <p:attrName>ppt_x</p:attrName>
                                            </p:attrNameLst>
                                          </p:cBhvr>
                                          <p:tavLst>
                                            <p:tav tm="0">
                                              <p:val>
                                                <p:strVal val="#ppt_x"/>
                                              </p:val>
                                            </p:tav>
                                            <p:tav tm="100000">
                                              <p:val>
                                                <p:strVal val="#ppt_x"/>
                                              </p:val>
                                            </p:tav>
                                          </p:tavLst>
                                        </p:anim>
                                        <p:anim calcmode="lin" valueType="num">
                                          <p:cBhvr additive="base">
                                            <p:cTn id="5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9" grpId="0"/>
          <p:bldP spid="20" grpId="0"/>
          <p:bldP spid="21" grpId="0"/>
          <p:bldP spid="22" grpId="0"/>
          <p:bldP spid="23" grpId="0"/>
          <p:bldP spid="24" grpId="0"/>
          <p:bldP spid="25" grpId="0"/>
          <p:bldP spid="30" grpId="0"/>
          <p:bldP spid="31"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 name="组合 66"/>
          <p:cNvGrpSpPr/>
          <p:nvPr/>
        </p:nvGrpSpPr>
        <p:grpSpPr>
          <a:xfrm>
            <a:off x="2723833" y="1448571"/>
            <a:ext cx="6495988" cy="1687620"/>
            <a:chOff x="2042545" y="1086428"/>
            <a:chExt cx="4872625" cy="1265715"/>
          </a:xfrm>
        </p:grpSpPr>
        <p:grpSp>
          <p:nvGrpSpPr>
            <p:cNvPr id="2" name="组合 1"/>
            <p:cNvGrpSpPr/>
            <p:nvPr/>
          </p:nvGrpSpPr>
          <p:grpSpPr>
            <a:xfrm>
              <a:off x="2042545" y="1462075"/>
              <a:ext cx="4872625" cy="890068"/>
              <a:chOff x="2054268" y="1627664"/>
              <a:chExt cx="4872625" cy="890068"/>
            </a:xfrm>
          </p:grpSpPr>
          <p:cxnSp>
            <p:nvCxnSpPr>
              <p:cNvPr id="3" name="直接连接符 2"/>
              <p:cNvCxnSpPr>
                <a:stCxn id="6" idx="2"/>
              </p:cNvCxnSpPr>
              <p:nvPr/>
            </p:nvCxnSpPr>
            <p:spPr>
              <a:xfrm>
                <a:off x="4556392" y="1627664"/>
                <a:ext cx="0" cy="727229"/>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4" name="任意多边形 3"/>
              <p:cNvSpPr/>
              <p:nvPr/>
            </p:nvSpPr>
            <p:spPr>
              <a:xfrm>
                <a:off x="2054268" y="2354893"/>
                <a:ext cx="4872625" cy="162839"/>
              </a:xfrm>
              <a:custGeom>
                <a:avLst/>
                <a:gdLst>
                  <a:gd name="connsiteX0" fmla="*/ 0 w 4872625"/>
                  <a:gd name="connsiteY0" fmla="*/ 162839 h 162839"/>
                  <a:gd name="connsiteX1" fmla="*/ 100208 w 4872625"/>
                  <a:gd name="connsiteY1" fmla="*/ 0 h 162839"/>
                  <a:gd name="connsiteX2" fmla="*/ 4772416 w 4872625"/>
                  <a:gd name="connsiteY2" fmla="*/ 0 h 162839"/>
                  <a:gd name="connsiteX3" fmla="*/ 4872625 w 4872625"/>
                  <a:gd name="connsiteY3" fmla="*/ 162839 h 162839"/>
                </a:gdLst>
                <a:ahLst/>
                <a:cxnLst>
                  <a:cxn ang="0">
                    <a:pos x="connsiteX0" y="connsiteY0"/>
                  </a:cxn>
                  <a:cxn ang="0">
                    <a:pos x="connsiteX1" y="connsiteY1"/>
                  </a:cxn>
                  <a:cxn ang="0">
                    <a:pos x="connsiteX2" y="connsiteY2"/>
                  </a:cxn>
                  <a:cxn ang="0">
                    <a:pos x="connsiteX3" y="connsiteY3"/>
                  </a:cxn>
                </a:cxnLst>
                <a:rect l="l" t="t" r="r" b="b"/>
                <a:pathLst>
                  <a:path w="4872625" h="162839">
                    <a:moveTo>
                      <a:pt x="0" y="162839"/>
                    </a:moveTo>
                    <a:lnTo>
                      <a:pt x="100208" y="0"/>
                    </a:lnTo>
                    <a:lnTo>
                      <a:pt x="4772416" y="0"/>
                    </a:lnTo>
                    <a:lnTo>
                      <a:pt x="4872625" y="162839"/>
                    </a:lnTo>
                  </a:path>
                </a:pathLst>
              </a:cu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5" name="组合 4"/>
            <p:cNvGrpSpPr/>
            <p:nvPr/>
          </p:nvGrpSpPr>
          <p:grpSpPr>
            <a:xfrm>
              <a:off x="3680573" y="1086428"/>
              <a:ext cx="1728192" cy="375647"/>
              <a:chOff x="3491880" y="1620039"/>
              <a:chExt cx="1728192" cy="375647"/>
            </a:xfrm>
          </p:grpSpPr>
          <p:sp>
            <p:nvSpPr>
              <p:cNvPr id="6" name="矩形 5"/>
              <p:cNvSpPr/>
              <p:nvPr/>
            </p:nvSpPr>
            <p:spPr>
              <a:xfrm>
                <a:off x="3491880" y="1620039"/>
                <a:ext cx="1728192" cy="375647"/>
              </a:xfrm>
              <a:prstGeom prst="rect">
                <a:avLst/>
              </a:prstGeom>
              <a:solidFill>
                <a:schemeClr val="accent1"/>
              </a:solidFill>
              <a:ln>
                <a:noFill/>
              </a:ln>
            </p:spPr>
            <p:txBody>
              <a:bodyPr vert="horz" wrap="square" lIns="91440" tIns="45720" rIns="91440" bIns="45720" numCol="1" anchor="t" anchorCtr="0" compatLnSpc="1"/>
              <a:lstStyle/>
              <a:p>
                <a:endParaRPr lang="zh-CN" altLang="en-US">
                  <a:solidFill>
                    <a:schemeClr val="tx1">
                      <a:lumMod val="75000"/>
                      <a:lumOff val="25000"/>
                    </a:schemeClr>
                  </a:solidFill>
                  <a:latin typeface="+mj-ea"/>
                  <a:ea typeface="+mj-ea"/>
                </a:endParaRPr>
              </a:p>
            </p:txBody>
          </p:sp>
          <p:sp>
            <p:nvSpPr>
              <p:cNvPr id="7" name="TextBox 6"/>
              <p:cNvSpPr txBox="1"/>
              <p:nvPr/>
            </p:nvSpPr>
            <p:spPr>
              <a:xfrm>
                <a:off x="3921185" y="1653973"/>
                <a:ext cx="869582" cy="288541"/>
              </a:xfrm>
              <a:prstGeom prst="rect">
                <a:avLst/>
              </a:prstGeom>
              <a:noFill/>
            </p:spPr>
            <p:txBody>
              <a:bodyPr wrap="none" rtlCol="0">
                <a:spAutoFit/>
              </a:bodyPr>
              <a:lstStyle/>
              <a:p>
                <a:r>
                  <a:rPr lang="zh-CN" altLang="en-US" sz="1900" dirty="0">
                    <a:solidFill>
                      <a:schemeClr val="bg1"/>
                    </a:solidFill>
                    <a:latin typeface="+mj-ea"/>
                    <a:ea typeface="+mj-ea"/>
                  </a:rPr>
                  <a:t>添加标题</a:t>
                </a:r>
              </a:p>
            </p:txBody>
          </p:sp>
        </p:grpSp>
        <p:grpSp>
          <p:nvGrpSpPr>
            <p:cNvPr id="8" name="组合 7"/>
            <p:cNvGrpSpPr/>
            <p:nvPr/>
          </p:nvGrpSpPr>
          <p:grpSpPr>
            <a:xfrm>
              <a:off x="3680573" y="1612522"/>
              <a:ext cx="1728192" cy="375647"/>
              <a:chOff x="3491880" y="1620039"/>
              <a:chExt cx="1728192" cy="375647"/>
            </a:xfrm>
          </p:grpSpPr>
          <p:sp>
            <p:nvSpPr>
              <p:cNvPr id="9" name="矩形 8"/>
              <p:cNvSpPr/>
              <p:nvPr/>
            </p:nvSpPr>
            <p:spPr>
              <a:xfrm>
                <a:off x="3491880" y="1620039"/>
                <a:ext cx="1728192" cy="375647"/>
              </a:xfrm>
              <a:prstGeom prst="rect">
                <a:avLst/>
              </a:prstGeom>
              <a:solidFill>
                <a:schemeClr val="accent2"/>
              </a:solidFill>
              <a:ln>
                <a:noFill/>
              </a:ln>
            </p:spPr>
            <p:txBody>
              <a:bodyPr vert="horz" wrap="square" lIns="91440" tIns="45720" rIns="91440" bIns="45720" numCol="1" anchor="t" anchorCtr="0" compatLnSpc="1"/>
              <a:lstStyle/>
              <a:p>
                <a:endParaRPr lang="zh-CN" altLang="en-US">
                  <a:solidFill>
                    <a:schemeClr val="tx1">
                      <a:lumMod val="75000"/>
                      <a:lumOff val="25000"/>
                    </a:schemeClr>
                  </a:solidFill>
                  <a:latin typeface="+mj-ea"/>
                  <a:ea typeface="+mj-ea"/>
                </a:endParaRPr>
              </a:p>
            </p:txBody>
          </p:sp>
          <p:sp>
            <p:nvSpPr>
              <p:cNvPr id="10" name="TextBox 9"/>
              <p:cNvSpPr txBox="1"/>
              <p:nvPr/>
            </p:nvSpPr>
            <p:spPr>
              <a:xfrm>
                <a:off x="3921185" y="1653973"/>
                <a:ext cx="869582" cy="288541"/>
              </a:xfrm>
              <a:prstGeom prst="rect">
                <a:avLst/>
              </a:prstGeom>
              <a:noFill/>
            </p:spPr>
            <p:txBody>
              <a:bodyPr wrap="none" rtlCol="0">
                <a:spAutoFit/>
              </a:bodyPr>
              <a:lstStyle/>
              <a:p>
                <a:r>
                  <a:rPr lang="zh-CN" altLang="en-US" sz="1900" dirty="0">
                    <a:solidFill>
                      <a:schemeClr val="bg1"/>
                    </a:solidFill>
                    <a:latin typeface="+mj-ea"/>
                    <a:ea typeface="+mj-ea"/>
                  </a:rPr>
                  <a:t>添加标题</a:t>
                </a:r>
              </a:p>
            </p:txBody>
          </p:sp>
        </p:grpSp>
      </p:grpSp>
      <p:grpSp>
        <p:nvGrpSpPr>
          <p:cNvPr id="42" name="组合 41"/>
          <p:cNvGrpSpPr/>
          <p:nvPr/>
        </p:nvGrpSpPr>
        <p:grpSpPr>
          <a:xfrm>
            <a:off x="8162169" y="3152113"/>
            <a:ext cx="1922435" cy="2787580"/>
            <a:chOff x="6121827" y="2364084"/>
            <a:chExt cx="1442014" cy="2090685"/>
          </a:xfrm>
        </p:grpSpPr>
        <p:grpSp>
          <p:nvGrpSpPr>
            <p:cNvPr id="33" name="组合 32"/>
            <p:cNvGrpSpPr/>
            <p:nvPr/>
          </p:nvGrpSpPr>
          <p:grpSpPr>
            <a:xfrm>
              <a:off x="6123148" y="2364084"/>
              <a:ext cx="1440693" cy="2086502"/>
              <a:chOff x="1187091" y="2429464"/>
              <a:chExt cx="1440693" cy="2086502"/>
            </a:xfrm>
          </p:grpSpPr>
          <p:grpSp>
            <p:nvGrpSpPr>
              <p:cNvPr id="35" name="组合 34"/>
              <p:cNvGrpSpPr/>
              <p:nvPr/>
            </p:nvGrpSpPr>
            <p:grpSpPr>
              <a:xfrm>
                <a:off x="1187091" y="2429464"/>
                <a:ext cx="1440693" cy="375647"/>
                <a:chOff x="3491880" y="1620039"/>
                <a:chExt cx="1440693" cy="375647"/>
              </a:xfrm>
            </p:grpSpPr>
            <p:sp>
              <p:nvSpPr>
                <p:cNvPr id="37" name="矩形 36"/>
                <p:cNvSpPr/>
                <p:nvPr/>
              </p:nvSpPr>
              <p:spPr>
                <a:xfrm>
                  <a:off x="3491880" y="1620039"/>
                  <a:ext cx="1440693" cy="375647"/>
                </a:xfrm>
                <a:prstGeom prst="rect">
                  <a:avLst/>
                </a:prstGeom>
                <a:solidFill>
                  <a:schemeClr val="accent6"/>
                </a:solidFill>
                <a:ln>
                  <a:noFill/>
                </a:ln>
              </p:spPr>
              <p:txBody>
                <a:bodyPr vert="horz" wrap="square" lIns="91440" tIns="45720" rIns="91440" bIns="45720" numCol="1" anchor="t" anchorCtr="0" compatLnSpc="1"/>
                <a:lstStyle/>
                <a:p>
                  <a:endParaRPr lang="zh-CN" altLang="en-US">
                    <a:solidFill>
                      <a:schemeClr val="tx1">
                        <a:lumMod val="75000"/>
                        <a:lumOff val="25000"/>
                      </a:schemeClr>
                    </a:solidFill>
                    <a:latin typeface="+mj-ea"/>
                    <a:ea typeface="+mj-ea"/>
                  </a:endParaRPr>
                </a:p>
              </p:txBody>
            </p:sp>
            <p:sp>
              <p:nvSpPr>
                <p:cNvPr id="38" name="TextBox 37"/>
                <p:cNvSpPr txBox="1"/>
                <p:nvPr/>
              </p:nvSpPr>
              <p:spPr>
                <a:xfrm>
                  <a:off x="3642387" y="1653973"/>
                  <a:ext cx="869582" cy="288541"/>
                </a:xfrm>
                <a:prstGeom prst="rect">
                  <a:avLst/>
                </a:prstGeom>
                <a:noFill/>
              </p:spPr>
              <p:txBody>
                <a:bodyPr wrap="none" rtlCol="0">
                  <a:spAutoFit/>
                </a:bodyPr>
                <a:lstStyle/>
                <a:p>
                  <a:r>
                    <a:rPr lang="zh-CN" altLang="en-US" sz="1900" dirty="0">
                      <a:solidFill>
                        <a:schemeClr val="bg1"/>
                      </a:solidFill>
                      <a:latin typeface="+mj-ea"/>
                      <a:ea typeface="+mj-ea"/>
                    </a:rPr>
                    <a:t>添加标题</a:t>
                  </a:r>
                </a:p>
              </p:txBody>
            </p:sp>
          </p:grpSp>
          <p:sp>
            <p:nvSpPr>
              <p:cNvPr id="36" name="矩形 35"/>
              <p:cNvSpPr/>
              <p:nvPr/>
            </p:nvSpPr>
            <p:spPr>
              <a:xfrm>
                <a:off x="1187091" y="2805111"/>
                <a:ext cx="1440693" cy="171085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41" name="任意多边形 40"/>
            <p:cNvSpPr/>
            <p:nvPr/>
          </p:nvSpPr>
          <p:spPr>
            <a:xfrm>
              <a:off x="6121827" y="2737350"/>
              <a:ext cx="1435161" cy="1717419"/>
            </a:xfrm>
            <a:custGeom>
              <a:avLst/>
              <a:gdLst>
                <a:gd name="connsiteX0" fmla="*/ 0 w 1418492"/>
                <a:gd name="connsiteY0" fmla="*/ 1688123 h 1688123"/>
                <a:gd name="connsiteX1" fmla="*/ 1418492 w 1418492"/>
                <a:gd name="connsiteY1" fmla="*/ 0 h 1688123"/>
                <a:gd name="connsiteX2" fmla="*/ 23446 w 1418492"/>
                <a:gd name="connsiteY2" fmla="*/ 0 h 1688123"/>
                <a:gd name="connsiteX3" fmla="*/ 0 w 1418492"/>
                <a:gd name="connsiteY3" fmla="*/ 1688123 h 1688123"/>
                <a:gd name="connsiteX0-1" fmla="*/ 0 w 1418492"/>
                <a:gd name="connsiteY0-2" fmla="*/ 1688123 h 1688123"/>
                <a:gd name="connsiteX1-3" fmla="*/ 1418492 w 1418492"/>
                <a:gd name="connsiteY1-4" fmla="*/ 0 h 1688123"/>
                <a:gd name="connsiteX2-5" fmla="*/ 4396 w 1418492"/>
                <a:gd name="connsiteY2-6" fmla="*/ 0 h 1688123"/>
                <a:gd name="connsiteX3-7" fmla="*/ 0 w 1418492"/>
                <a:gd name="connsiteY3-8" fmla="*/ 1688123 h 1688123"/>
                <a:gd name="connsiteX0-9" fmla="*/ 0 w 1437542"/>
                <a:gd name="connsiteY0-10" fmla="*/ 1690467 h 1690467"/>
                <a:gd name="connsiteX1-11" fmla="*/ 1437542 w 1437542"/>
                <a:gd name="connsiteY1-12" fmla="*/ 0 h 1690467"/>
                <a:gd name="connsiteX2-13" fmla="*/ 4396 w 1437542"/>
                <a:gd name="connsiteY2-14" fmla="*/ 2344 h 1690467"/>
                <a:gd name="connsiteX3-15" fmla="*/ 0 w 1437542"/>
                <a:gd name="connsiteY3-16" fmla="*/ 1690467 h 1690467"/>
                <a:gd name="connsiteX0-17" fmla="*/ 0 w 1435161"/>
                <a:gd name="connsiteY0-18" fmla="*/ 1690467 h 1690467"/>
                <a:gd name="connsiteX1-19" fmla="*/ 1435161 w 1435161"/>
                <a:gd name="connsiteY1-20" fmla="*/ 0 h 1690467"/>
                <a:gd name="connsiteX2-21" fmla="*/ 2015 w 1435161"/>
                <a:gd name="connsiteY2-22" fmla="*/ 2344 h 1690467"/>
                <a:gd name="connsiteX3-23" fmla="*/ 0 w 1435161"/>
                <a:gd name="connsiteY3-24" fmla="*/ 1690467 h 1690467"/>
              </a:gdLst>
              <a:ahLst/>
              <a:cxnLst>
                <a:cxn ang="0">
                  <a:pos x="connsiteX0-1" y="connsiteY0-2"/>
                </a:cxn>
                <a:cxn ang="0">
                  <a:pos x="connsiteX1-3" y="connsiteY1-4"/>
                </a:cxn>
                <a:cxn ang="0">
                  <a:pos x="connsiteX2-5" y="connsiteY2-6"/>
                </a:cxn>
                <a:cxn ang="0">
                  <a:pos x="connsiteX3-7" y="connsiteY3-8"/>
                </a:cxn>
              </a:cxnLst>
              <a:rect l="l" t="t" r="r" b="b"/>
              <a:pathLst>
                <a:path w="1435161" h="1690467">
                  <a:moveTo>
                    <a:pt x="0" y="1690467"/>
                  </a:moveTo>
                  <a:lnTo>
                    <a:pt x="1435161" y="0"/>
                  </a:lnTo>
                  <a:lnTo>
                    <a:pt x="2015" y="2344"/>
                  </a:lnTo>
                  <a:cubicBezTo>
                    <a:pt x="550" y="565052"/>
                    <a:pt x="1465" y="1127759"/>
                    <a:pt x="0" y="1690467"/>
                  </a:cubicBez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34" name="矩形 33"/>
            <p:cNvSpPr/>
            <p:nvPr/>
          </p:nvSpPr>
          <p:spPr>
            <a:xfrm>
              <a:off x="6198499" y="2884247"/>
              <a:ext cx="1280342" cy="1509644"/>
            </a:xfrm>
            <a:prstGeom prst="rect">
              <a:avLst/>
            </a:prstGeom>
          </p:spPr>
          <p:txBody>
            <a:bodyPr wrap="square">
              <a:spAutoFit/>
            </a:bodyPr>
            <a:lstStyle/>
            <a:p>
              <a:pPr>
                <a:lnSpc>
                  <a:spcPct val="130000"/>
                </a:lnSpc>
              </a:pPr>
              <a:r>
                <a:rPr lang="zh-CN" altLang="en-US" sz="1600" dirty="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您的内容打在这里，或者通过复制您的文本后。您的内容打在这里，或者通过复制您的文本</a:t>
              </a:r>
            </a:p>
          </p:txBody>
        </p:sp>
      </p:grpSp>
      <p:grpSp>
        <p:nvGrpSpPr>
          <p:cNvPr id="43" name="组合 42"/>
          <p:cNvGrpSpPr/>
          <p:nvPr/>
        </p:nvGrpSpPr>
        <p:grpSpPr>
          <a:xfrm>
            <a:off x="1875500" y="3152113"/>
            <a:ext cx="1922435" cy="2787580"/>
            <a:chOff x="6121827" y="2364084"/>
            <a:chExt cx="1442014" cy="2090685"/>
          </a:xfrm>
        </p:grpSpPr>
        <p:grpSp>
          <p:nvGrpSpPr>
            <p:cNvPr id="44" name="组合 43"/>
            <p:cNvGrpSpPr/>
            <p:nvPr/>
          </p:nvGrpSpPr>
          <p:grpSpPr>
            <a:xfrm>
              <a:off x="6123148" y="2364084"/>
              <a:ext cx="1440693" cy="2086502"/>
              <a:chOff x="1187091" y="2429464"/>
              <a:chExt cx="1440693" cy="2086502"/>
            </a:xfrm>
          </p:grpSpPr>
          <p:grpSp>
            <p:nvGrpSpPr>
              <p:cNvPr id="47" name="组合 46"/>
              <p:cNvGrpSpPr/>
              <p:nvPr/>
            </p:nvGrpSpPr>
            <p:grpSpPr>
              <a:xfrm>
                <a:off x="1187091" y="2429464"/>
                <a:ext cx="1440693" cy="375647"/>
                <a:chOff x="3491880" y="1620039"/>
                <a:chExt cx="1440693" cy="375647"/>
              </a:xfrm>
            </p:grpSpPr>
            <p:sp>
              <p:nvSpPr>
                <p:cNvPr id="49" name="矩形 48"/>
                <p:cNvSpPr/>
                <p:nvPr/>
              </p:nvSpPr>
              <p:spPr>
                <a:xfrm>
                  <a:off x="3491880" y="1620039"/>
                  <a:ext cx="1440693" cy="375647"/>
                </a:xfrm>
                <a:prstGeom prst="rect">
                  <a:avLst/>
                </a:prstGeom>
                <a:solidFill>
                  <a:schemeClr val="accent3"/>
                </a:solidFill>
                <a:ln>
                  <a:noFill/>
                </a:ln>
              </p:spPr>
              <p:txBody>
                <a:bodyPr vert="horz" wrap="square" lIns="91440" tIns="45720" rIns="91440" bIns="45720" numCol="1" anchor="t" anchorCtr="0" compatLnSpc="1"/>
                <a:lstStyle/>
                <a:p>
                  <a:endParaRPr lang="zh-CN" altLang="en-US">
                    <a:solidFill>
                      <a:schemeClr val="tx1">
                        <a:lumMod val="75000"/>
                        <a:lumOff val="25000"/>
                      </a:schemeClr>
                    </a:solidFill>
                    <a:latin typeface="+mj-ea"/>
                    <a:ea typeface="+mj-ea"/>
                  </a:endParaRPr>
                </a:p>
              </p:txBody>
            </p:sp>
            <p:sp>
              <p:nvSpPr>
                <p:cNvPr id="50" name="TextBox 49"/>
                <p:cNvSpPr txBox="1"/>
                <p:nvPr/>
              </p:nvSpPr>
              <p:spPr>
                <a:xfrm>
                  <a:off x="3642387" y="1653973"/>
                  <a:ext cx="869582" cy="288541"/>
                </a:xfrm>
                <a:prstGeom prst="rect">
                  <a:avLst/>
                </a:prstGeom>
                <a:noFill/>
              </p:spPr>
              <p:txBody>
                <a:bodyPr wrap="none" rtlCol="0">
                  <a:spAutoFit/>
                </a:bodyPr>
                <a:lstStyle/>
                <a:p>
                  <a:r>
                    <a:rPr lang="zh-CN" altLang="en-US" sz="1900" dirty="0">
                      <a:solidFill>
                        <a:schemeClr val="bg1"/>
                      </a:solidFill>
                      <a:latin typeface="+mj-ea"/>
                      <a:ea typeface="+mj-ea"/>
                    </a:rPr>
                    <a:t>添加标题</a:t>
                  </a:r>
                </a:p>
              </p:txBody>
            </p:sp>
          </p:grpSp>
          <p:sp>
            <p:nvSpPr>
              <p:cNvPr id="48" name="矩形 47"/>
              <p:cNvSpPr/>
              <p:nvPr/>
            </p:nvSpPr>
            <p:spPr>
              <a:xfrm>
                <a:off x="1187091" y="2805111"/>
                <a:ext cx="1440693" cy="171085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45" name="任意多边形 44"/>
            <p:cNvSpPr/>
            <p:nvPr/>
          </p:nvSpPr>
          <p:spPr>
            <a:xfrm>
              <a:off x="6121827" y="2737350"/>
              <a:ext cx="1435161" cy="1717419"/>
            </a:xfrm>
            <a:custGeom>
              <a:avLst/>
              <a:gdLst>
                <a:gd name="connsiteX0" fmla="*/ 0 w 1418492"/>
                <a:gd name="connsiteY0" fmla="*/ 1688123 h 1688123"/>
                <a:gd name="connsiteX1" fmla="*/ 1418492 w 1418492"/>
                <a:gd name="connsiteY1" fmla="*/ 0 h 1688123"/>
                <a:gd name="connsiteX2" fmla="*/ 23446 w 1418492"/>
                <a:gd name="connsiteY2" fmla="*/ 0 h 1688123"/>
                <a:gd name="connsiteX3" fmla="*/ 0 w 1418492"/>
                <a:gd name="connsiteY3" fmla="*/ 1688123 h 1688123"/>
                <a:gd name="connsiteX0-1" fmla="*/ 0 w 1418492"/>
                <a:gd name="connsiteY0-2" fmla="*/ 1688123 h 1688123"/>
                <a:gd name="connsiteX1-3" fmla="*/ 1418492 w 1418492"/>
                <a:gd name="connsiteY1-4" fmla="*/ 0 h 1688123"/>
                <a:gd name="connsiteX2-5" fmla="*/ 4396 w 1418492"/>
                <a:gd name="connsiteY2-6" fmla="*/ 0 h 1688123"/>
                <a:gd name="connsiteX3-7" fmla="*/ 0 w 1418492"/>
                <a:gd name="connsiteY3-8" fmla="*/ 1688123 h 1688123"/>
                <a:gd name="connsiteX0-9" fmla="*/ 0 w 1437542"/>
                <a:gd name="connsiteY0-10" fmla="*/ 1690467 h 1690467"/>
                <a:gd name="connsiteX1-11" fmla="*/ 1437542 w 1437542"/>
                <a:gd name="connsiteY1-12" fmla="*/ 0 h 1690467"/>
                <a:gd name="connsiteX2-13" fmla="*/ 4396 w 1437542"/>
                <a:gd name="connsiteY2-14" fmla="*/ 2344 h 1690467"/>
                <a:gd name="connsiteX3-15" fmla="*/ 0 w 1437542"/>
                <a:gd name="connsiteY3-16" fmla="*/ 1690467 h 1690467"/>
                <a:gd name="connsiteX0-17" fmla="*/ 0 w 1435161"/>
                <a:gd name="connsiteY0-18" fmla="*/ 1690467 h 1690467"/>
                <a:gd name="connsiteX1-19" fmla="*/ 1435161 w 1435161"/>
                <a:gd name="connsiteY1-20" fmla="*/ 0 h 1690467"/>
                <a:gd name="connsiteX2-21" fmla="*/ 2015 w 1435161"/>
                <a:gd name="connsiteY2-22" fmla="*/ 2344 h 1690467"/>
                <a:gd name="connsiteX3-23" fmla="*/ 0 w 1435161"/>
                <a:gd name="connsiteY3-24" fmla="*/ 1690467 h 1690467"/>
              </a:gdLst>
              <a:ahLst/>
              <a:cxnLst>
                <a:cxn ang="0">
                  <a:pos x="connsiteX0-1" y="connsiteY0-2"/>
                </a:cxn>
                <a:cxn ang="0">
                  <a:pos x="connsiteX1-3" y="connsiteY1-4"/>
                </a:cxn>
                <a:cxn ang="0">
                  <a:pos x="connsiteX2-5" y="connsiteY2-6"/>
                </a:cxn>
                <a:cxn ang="0">
                  <a:pos x="connsiteX3-7" y="connsiteY3-8"/>
                </a:cxn>
              </a:cxnLst>
              <a:rect l="l" t="t" r="r" b="b"/>
              <a:pathLst>
                <a:path w="1435161" h="1690467">
                  <a:moveTo>
                    <a:pt x="0" y="1690467"/>
                  </a:moveTo>
                  <a:lnTo>
                    <a:pt x="1435161" y="0"/>
                  </a:lnTo>
                  <a:lnTo>
                    <a:pt x="2015" y="2344"/>
                  </a:lnTo>
                  <a:cubicBezTo>
                    <a:pt x="550" y="565052"/>
                    <a:pt x="1465" y="1127759"/>
                    <a:pt x="0" y="1690467"/>
                  </a:cubicBez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46" name="矩形 45"/>
            <p:cNvSpPr/>
            <p:nvPr/>
          </p:nvSpPr>
          <p:spPr>
            <a:xfrm>
              <a:off x="6198499" y="2884247"/>
              <a:ext cx="1280342" cy="1509644"/>
            </a:xfrm>
            <a:prstGeom prst="rect">
              <a:avLst/>
            </a:prstGeom>
          </p:spPr>
          <p:txBody>
            <a:bodyPr wrap="square">
              <a:spAutoFit/>
            </a:bodyPr>
            <a:lstStyle/>
            <a:p>
              <a:pPr>
                <a:lnSpc>
                  <a:spcPct val="130000"/>
                </a:lnSpc>
              </a:pPr>
              <a:r>
                <a:rPr lang="zh-CN" altLang="en-US" sz="1600" dirty="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您的内容打在这里，或者通过复制您的文本后。您的内容打在这里，或者通过复制您的文本</a:t>
              </a:r>
            </a:p>
          </p:txBody>
        </p:sp>
      </p:grpSp>
      <p:grpSp>
        <p:nvGrpSpPr>
          <p:cNvPr id="51" name="组合 50"/>
          <p:cNvGrpSpPr/>
          <p:nvPr/>
        </p:nvGrpSpPr>
        <p:grpSpPr>
          <a:xfrm>
            <a:off x="3971057" y="3152113"/>
            <a:ext cx="1922435" cy="2787580"/>
            <a:chOff x="6121827" y="2364084"/>
            <a:chExt cx="1442014" cy="2090685"/>
          </a:xfrm>
        </p:grpSpPr>
        <p:grpSp>
          <p:nvGrpSpPr>
            <p:cNvPr id="52" name="组合 51"/>
            <p:cNvGrpSpPr/>
            <p:nvPr/>
          </p:nvGrpSpPr>
          <p:grpSpPr>
            <a:xfrm>
              <a:off x="6123148" y="2364084"/>
              <a:ext cx="1440693" cy="2086502"/>
              <a:chOff x="1187091" y="2429464"/>
              <a:chExt cx="1440693" cy="2086502"/>
            </a:xfrm>
          </p:grpSpPr>
          <p:grpSp>
            <p:nvGrpSpPr>
              <p:cNvPr id="55" name="组合 54"/>
              <p:cNvGrpSpPr/>
              <p:nvPr/>
            </p:nvGrpSpPr>
            <p:grpSpPr>
              <a:xfrm>
                <a:off x="1187091" y="2429464"/>
                <a:ext cx="1440693" cy="375647"/>
                <a:chOff x="3491880" y="1620039"/>
                <a:chExt cx="1440693" cy="375647"/>
              </a:xfrm>
            </p:grpSpPr>
            <p:sp>
              <p:nvSpPr>
                <p:cNvPr id="57" name="矩形 56"/>
                <p:cNvSpPr/>
                <p:nvPr/>
              </p:nvSpPr>
              <p:spPr>
                <a:xfrm>
                  <a:off x="3491880" y="1620039"/>
                  <a:ext cx="1440693" cy="375647"/>
                </a:xfrm>
                <a:prstGeom prst="rect">
                  <a:avLst/>
                </a:prstGeom>
                <a:solidFill>
                  <a:schemeClr val="accent4"/>
                </a:solidFill>
                <a:ln>
                  <a:noFill/>
                </a:ln>
              </p:spPr>
              <p:txBody>
                <a:bodyPr vert="horz" wrap="square" lIns="91440" tIns="45720" rIns="91440" bIns="45720" numCol="1" anchor="t" anchorCtr="0" compatLnSpc="1"/>
                <a:lstStyle/>
                <a:p>
                  <a:endParaRPr lang="zh-CN" altLang="en-US">
                    <a:solidFill>
                      <a:schemeClr val="tx1">
                        <a:lumMod val="75000"/>
                        <a:lumOff val="25000"/>
                      </a:schemeClr>
                    </a:solidFill>
                    <a:latin typeface="+mj-ea"/>
                    <a:ea typeface="+mj-ea"/>
                  </a:endParaRPr>
                </a:p>
              </p:txBody>
            </p:sp>
            <p:sp>
              <p:nvSpPr>
                <p:cNvPr id="58" name="TextBox 57"/>
                <p:cNvSpPr txBox="1"/>
                <p:nvPr/>
              </p:nvSpPr>
              <p:spPr>
                <a:xfrm>
                  <a:off x="3642387" y="1653973"/>
                  <a:ext cx="869582" cy="288541"/>
                </a:xfrm>
                <a:prstGeom prst="rect">
                  <a:avLst/>
                </a:prstGeom>
                <a:noFill/>
              </p:spPr>
              <p:txBody>
                <a:bodyPr wrap="none" rtlCol="0">
                  <a:spAutoFit/>
                </a:bodyPr>
                <a:lstStyle/>
                <a:p>
                  <a:r>
                    <a:rPr lang="zh-CN" altLang="en-US" sz="1900" dirty="0">
                      <a:solidFill>
                        <a:schemeClr val="bg1"/>
                      </a:solidFill>
                      <a:latin typeface="+mj-ea"/>
                      <a:ea typeface="+mj-ea"/>
                    </a:rPr>
                    <a:t>添加标题</a:t>
                  </a:r>
                </a:p>
              </p:txBody>
            </p:sp>
          </p:grpSp>
          <p:sp>
            <p:nvSpPr>
              <p:cNvPr id="56" name="矩形 55"/>
              <p:cNvSpPr/>
              <p:nvPr/>
            </p:nvSpPr>
            <p:spPr>
              <a:xfrm>
                <a:off x="1187091" y="2805111"/>
                <a:ext cx="1440693" cy="171085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53" name="任意多边形 52"/>
            <p:cNvSpPr/>
            <p:nvPr/>
          </p:nvSpPr>
          <p:spPr>
            <a:xfrm>
              <a:off x="6121827" y="2737350"/>
              <a:ext cx="1435161" cy="1717419"/>
            </a:xfrm>
            <a:custGeom>
              <a:avLst/>
              <a:gdLst>
                <a:gd name="connsiteX0" fmla="*/ 0 w 1418492"/>
                <a:gd name="connsiteY0" fmla="*/ 1688123 h 1688123"/>
                <a:gd name="connsiteX1" fmla="*/ 1418492 w 1418492"/>
                <a:gd name="connsiteY1" fmla="*/ 0 h 1688123"/>
                <a:gd name="connsiteX2" fmla="*/ 23446 w 1418492"/>
                <a:gd name="connsiteY2" fmla="*/ 0 h 1688123"/>
                <a:gd name="connsiteX3" fmla="*/ 0 w 1418492"/>
                <a:gd name="connsiteY3" fmla="*/ 1688123 h 1688123"/>
                <a:gd name="connsiteX0-1" fmla="*/ 0 w 1418492"/>
                <a:gd name="connsiteY0-2" fmla="*/ 1688123 h 1688123"/>
                <a:gd name="connsiteX1-3" fmla="*/ 1418492 w 1418492"/>
                <a:gd name="connsiteY1-4" fmla="*/ 0 h 1688123"/>
                <a:gd name="connsiteX2-5" fmla="*/ 4396 w 1418492"/>
                <a:gd name="connsiteY2-6" fmla="*/ 0 h 1688123"/>
                <a:gd name="connsiteX3-7" fmla="*/ 0 w 1418492"/>
                <a:gd name="connsiteY3-8" fmla="*/ 1688123 h 1688123"/>
                <a:gd name="connsiteX0-9" fmla="*/ 0 w 1437542"/>
                <a:gd name="connsiteY0-10" fmla="*/ 1690467 h 1690467"/>
                <a:gd name="connsiteX1-11" fmla="*/ 1437542 w 1437542"/>
                <a:gd name="connsiteY1-12" fmla="*/ 0 h 1690467"/>
                <a:gd name="connsiteX2-13" fmla="*/ 4396 w 1437542"/>
                <a:gd name="connsiteY2-14" fmla="*/ 2344 h 1690467"/>
                <a:gd name="connsiteX3-15" fmla="*/ 0 w 1437542"/>
                <a:gd name="connsiteY3-16" fmla="*/ 1690467 h 1690467"/>
                <a:gd name="connsiteX0-17" fmla="*/ 0 w 1435161"/>
                <a:gd name="connsiteY0-18" fmla="*/ 1690467 h 1690467"/>
                <a:gd name="connsiteX1-19" fmla="*/ 1435161 w 1435161"/>
                <a:gd name="connsiteY1-20" fmla="*/ 0 h 1690467"/>
                <a:gd name="connsiteX2-21" fmla="*/ 2015 w 1435161"/>
                <a:gd name="connsiteY2-22" fmla="*/ 2344 h 1690467"/>
                <a:gd name="connsiteX3-23" fmla="*/ 0 w 1435161"/>
                <a:gd name="connsiteY3-24" fmla="*/ 1690467 h 1690467"/>
              </a:gdLst>
              <a:ahLst/>
              <a:cxnLst>
                <a:cxn ang="0">
                  <a:pos x="connsiteX0-1" y="connsiteY0-2"/>
                </a:cxn>
                <a:cxn ang="0">
                  <a:pos x="connsiteX1-3" y="connsiteY1-4"/>
                </a:cxn>
                <a:cxn ang="0">
                  <a:pos x="connsiteX2-5" y="connsiteY2-6"/>
                </a:cxn>
                <a:cxn ang="0">
                  <a:pos x="connsiteX3-7" y="connsiteY3-8"/>
                </a:cxn>
              </a:cxnLst>
              <a:rect l="l" t="t" r="r" b="b"/>
              <a:pathLst>
                <a:path w="1435161" h="1690467">
                  <a:moveTo>
                    <a:pt x="0" y="1690467"/>
                  </a:moveTo>
                  <a:lnTo>
                    <a:pt x="1435161" y="0"/>
                  </a:lnTo>
                  <a:lnTo>
                    <a:pt x="2015" y="2344"/>
                  </a:lnTo>
                  <a:cubicBezTo>
                    <a:pt x="550" y="565052"/>
                    <a:pt x="1465" y="1127759"/>
                    <a:pt x="0" y="1690467"/>
                  </a:cubicBez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54" name="矩形 53"/>
            <p:cNvSpPr/>
            <p:nvPr/>
          </p:nvSpPr>
          <p:spPr>
            <a:xfrm>
              <a:off x="6198499" y="2884247"/>
              <a:ext cx="1280342" cy="1509644"/>
            </a:xfrm>
            <a:prstGeom prst="rect">
              <a:avLst/>
            </a:prstGeom>
          </p:spPr>
          <p:txBody>
            <a:bodyPr wrap="square">
              <a:spAutoFit/>
            </a:bodyPr>
            <a:lstStyle/>
            <a:p>
              <a:pPr>
                <a:lnSpc>
                  <a:spcPct val="130000"/>
                </a:lnSpc>
              </a:pPr>
              <a:r>
                <a:rPr lang="zh-CN" altLang="en-US" sz="1600" dirty="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您的内容打在这里，或者通过复制您的文本后。您的内容打在这里，或者通过复制您的文本</a:t>
              </a:r>
            </a:p>
          </p:txBody>
        </p:sp>
      </p:grpSp>
      <p:grpSp>
        <p:nvGrpSpPr>
          <p:cNvPr id="59" name="组合 58"/>
          <p:cNvGrpSpPr/>
          <p:nvPr/>
        </p:nvGrpSpPr>
        <p:grpSpPr>
          <a:xfrm>
            <a:off x="6066613" y="3152113"/>
            <a:ext cx="1922435" cy="2787580"/>
            <a:chOff x="6121827" y="2364084"/>
            <a:chExt cx="1442014" cy="2090685"/>
          </a:xfrm>
        </p:grpSpPr>
        <p:grpSp>
          <p:nvGrpSpPr>
            <p:cNvPr id="60" name="组合 59"/>
            <p:cNvGrpSpPr/>
            <p:nvPr/>
          </p:nvGrpSpPr>
          <p:grpSpPr>
            <a:xfrm>
              <a:off x="6123148" y="2364084"/>
              <a:ext cx="1440693" cy="2086502"/>
              <a:chOff x="1187091" y="2429464"/>
              <a:chExt cx="1440693" cy="2086502"/>
            </a:xfrm>
          </p:grpSpPr>
          <p:grpSp>
            <p:nvGrpSpPr>
              <p:cNvPr id="63" name="组合 62"/>
              <p:cNvGrpSpPr/>
              <p:nvPr/>
            </p:nvGrpSpPr>
            <p:grpSpPr>
              <a:xfrm>
                <a:off x="1187091" y="2429464"/>
                <a:ext cx="1440693" cy="375647"/>
                <a:chOff x="3491880" y="1620039"/>
                <a:chExt cx="1440693" cy="375647"/>
              </a:xfrm>
            </p:grpSpPr>
            <p:sp>
              <p:nvSpPr>
                <p:cNvPr id="65" name="矩形 64"/>
                <p:cNvSpPr/>
                <p:nvPr/>
              </p:nvSpPr>
              <p:spPr>
                <a:xfrm>
                  <a:off x="3491880" y="1620039"/>
                  <a:ext cx="1440693" cy="375647"/>
                </a:xfrm>
                <a:prstGeom prst="rect">
                  <a:avLst/>
                </a:prstGeom>
                <a:solidFill>
                  <a:schemeClr val="accent5"/>
                </a:solidFill>
                <a:ln>
                  <a:noFill/>
                </a:ln>
              </p:spPr>
              <p:txBody>
                <a:bodyPr vert="horz" wrap="square" lIns="91440" tIns="45720" rIns="91440" bIns="45720" numCol="1" anchor="t" anchorCtr="0" compatLnSpc="1"/>
                <a:lstStyle/>
                <a:p>
                  <a:endParaRPr lang="zh-CN" altLang="en-US">
                    <a:solidFill>
                      <a:schemeClr val="tx1">
                        <a:lumMod val="75000"/>
                        <a:lumOff val="25000"/>
                      </a:schemeClr>
                    </a:solidFill>
                    <a:latin typeface="+mj-ea"/>
                    <a:ea typeface="+mj-ea"/>
                  </a:endParaRPr>
                </a:p>
              </p:txBody>
            </p:sp>
            <p:sp>
              <p:nvSpPr>
                <p:cNvPr id="66" name="TextBox 65"/>
                <p:cNvSpPr txBox="1"/>
                <p:nvPr/>
              </p:nvSpPr>
              <p:spPr>
                <a:xfrm>
                  <a:off x="3642387" y="1653973"/>
                  <a:ext cx="869582" cy="288541"/>
                </a:xfrm>
                <a:prstGeom prst="rect">
                  <a:avLst/>
                </a:prstGeom>
                <a:noFill/>
              </p:spPr>
              <p:txBody>
                <a:bodyPr wrap="none" rtlCol="0">
                  <a:spAutoFit/>
                </a:bodyPr>
                <a:lstStyle/>
                <a:p>
                  <a:r>
                    <a:rPr lang="zh-CN" altLang="en-US" sz="1900" dirty="0">
                      <a:solidFill>
                        <a:schemeClr val="bg1"/>
                      </a:solidFill>
                      <a:latin typeface="+mj-ea"/>
                      <a:ea typeface="+mj-ea"/>
                    </a:rPr>
                    <a:t>添加标题</a:t>
                  </a:r>
                </a:p>
              </p:txBody>
            </p:sp>
          </p:grpSp>
          <p:sp>
            <p:nvSpPr>
              <p:cNvPr id="64" name="矩形 63"/>
              <p:cNvSpPr/>
              <p:nvPr/>
            </p:nvSpPr>
            <p:spPr>
              <a:xfrm>
                <a:off x="1187091" y="2805111"/>
                <a:ext cx="1440693" cy="171085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61" name="任意多边形 60"/>
            <p:cNvSpPr/>
            <p:nvPr/>
          </p:nvSpPr>
          <p:spPr>
            <a:xfrm>
              <a:off x="6121827" y="2737350"/>
              <a:ext cx="1435161" cy="1717419"/>
            </a:xfrm>
            <a:custGeom>
              <a:avLst/>
              <a:gdLst>
                <a:gd name="connsiteX0" fmla="*/ 0 w 1418492"/>
                <a:gd name="connsiteY0" fmla="*/ 1688123 h 1688123"/>
                <a:gd name="connsiteX1" fmla="*/ 1418492 w 1418492"/>
                <a:gd name="connsiteY1" fmla="*/ 0 h 1688123"/>
                <a:gd name="connsiteX2" fmla="*/ 23446 w 1418492"/>
                <a:gd name="connsiteY2" fmla="*/ 0 h 1688123"/>
                <a:gd name="connsiteX3" fmla="*/ 0 w 1418492"/>
                <a:gd name="connsiteY3" fmla="*/ 1688123 h 1688123"/>
                <a:gd name="connsiteX0-1" fmla="*/ 0 w 1418492"/>
                <a:gd name="connsiteY0-2" fmla="*/ 1688123 h 1688123"/>
                <a:gd name="connsiteX1-3" fmla="*/ 1418492 w 1418492"/>
                <a:gd name="connsiteY1-4" fmla="*/ 0 h 1688123"/>
                <a:gd name="connsiteX2-5" fmla="*/ 4396 w 1418492"/>
                <a:gd name="connsiteY2-6" fmla="*/ 0 h 1688123"/>
                <a:gd name="connsiteX3-7" fmla="*/ 0 w 1418492"/>
                <a:gd name="connsiteY3-8" fmla="*/ 1688123 h 1688123"/>
                <a:gd name="connsiteX0-9" fmla="*/ 0 w 1437542"/>
                <a:gd name="connsiteY0-10" fmla="*/ 1690467 h 1690467"/>
                <a:gd name="connsiteX1-11" fmla="*/ 1437542 w 1437542"/>
                <a:gd name="connsiteY1-12" fmla="*/ 0 h 1690467"/>
                <a:gd name="connsiteX2-13" fmla="*/ 4396 w 1437542"/>
                <a:gd name="connsiteY2-14" fmla="*/ 2344 h 1690467"/>
                <a:gd name="connsiteX3-15" fmla="*/ 0 w 1437542"/>
                <a:gd name="connsiteY3-16" fmla="*/ 1690467 h 1690467"/>
                <a:gd name="connsiteX0-17" fmla="*/ 0 w 1435161"/>
                <a:gd name="connsiteY0-18" fmla="*/ 1690467 h 1690467"/>
                <a:gd name="connsiteX1-19" fmla="*/ 1435161 w 1435161"/>
                <a:gd name="connsiteY1-20" fmla="*/ 0 h 1690467"/>
                <a:gd name="connsiteX2-21" fmla="*/ 2015 w 1435161"/>
                <a:gd name="connsiteY2-22" fmla="*/ 2344 h 1690467"/>
                <a:gd name="connsiteX3-23" fmla="*/ 0 w 1435161"/>
                <a:gd name="connsiteY3-24" fmla="*/ 1690467 h 1690467"/>
              </a:gdLst>
              <a:ahLst/>
              <a:cxnLst>
                <a:cxn ang="0">
                  <a:pos x="connsiteX0-1" y="connsiteY0-2"/>
                </a:cxn>
                <a:cxn ang="0">
                  <a:pos x="connsiteX1-3" y="connsiteY1-4"/>
                </a:cxn>
                <a:cxn ang="0">
                  <a:pos x="connsiteX2-5" y="connsiteY2-6"/>
                </a:cxn>
                <a:cxn ang="0">
                  <a:pos x="connsiteX3-7" y="connsiteY3-8"/>
                </a:cxn>
              </a:cxnLst>
              <a:rect l="l" t="t" r="r" b="b"/>
              <a:pathLst>
                <a:path w="1435161" h="1690467">
                  <a:moveTo>
                    <a:pt x="0" y="1690467"/>
                  </a:moveTo>
                  <a:lnTo>
                    <a:pt x="1435161" y="0"/>
                  </a:lnTo>
                  <a:lnTo>
                    <a:pt x="2015" y="2344"/>
                  </a:lnTo>
                  <a:cubicBezTo>
                    <a:pt x="550" y="565052"/>
                    <a:pt x="1465" y="1127759"/>
                    <a:pt x="0" y="1690467"/>
                  </a:cubicBez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62" name="矩形 61"/>
            <p:cNvSpPr/>
            <p:nvPr/>
          </p:nvSpPr>
          <p:spPr>
            <a:xfrm>
              <a:off x="6198499" y="2884247"/>
              <a:ext cx="1280342" cy="1509644"/>
            </a:xfrm>
            <a:prstGeom prst="rect">
              <a:avLst/>
            </a:prstGeom>
          </p:spPr>
          <p:txBody>
            <a:bodyPr wrap="square">
              <a:spAutoFit/>
            </a:bodyPr>
            <a:lstStyle/>
            <a:p>
              <a:pPr>
                <a:lnSpc>
                  <a:spcPct val="130000"/>
                </a:lnSpc>
              </a:pPr>
              <a:r>
                <a:rPr lang="zh-CN" altLang="en-US" sz="1600" dirty="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您的内容打在这里，或者通过复制您的文本后。您的内容打在这里，或者通过复制您的文本</a:t>
              </a:r>
            </a:p>
          </p:txBody>
        </p:sp>
      </p:grpSp>
      <p:sp>
        <p:nvSpPr>
          <p:cNvPr id="11" name="标题 10"/>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wipe(up)">
                                      <p:cBhvr>
                                        <p:cTn id="7" dur="500"/>
                                        <p:tgtEl>
                                          <p:spTgt spid="67"/>
                                        </p:tgtEl>
                                      </p:cBhvr>
                                    </p:animEffect>
                                  </p:childTnLst>
                                </p:cTn>
                              </p:par>
                              <p:par>
                                <p:cTn id="8" presetID="12" presetClass="entr" presetSubtype="1" fill="hold" nodeType="withEffect">
                                  <p:stCondLst>
                                    <p:cond delay="500"/>
                                  </p:stCondLst>
                                  <p:childTnLst>
                                    <p:set>
                                      <p:cBhvr>
                                        <p:cTn id="9" dur="1" fill="hold">
                                          <p:stCondLst>
                                            <p:cond delay="0"/>
                                          </p:stCondLst>
                                        </p:cTn>
                                        <p:tgtEl>
                                          <p:spTgt spid="43"/>
                                        </p:tgtEl>
                                        <p:attrNameLst>
                                          <p:attrName>style.visibility</p:attrName>
                                        </p:attrNameLst>
                                      </p:cBhvr>
                                      <p:to>
                                        <p:strVal val="visible"/>
                                      </p:to>
                                    </p:set>
                                    <p:anim calcmode="lin" valueType="num">
                                      <p:cBhvr additive="base">
                                        <p:cTn id="10" dur="1000"/>
                                        <p:tgtEl>
                                          <p:spTgt spid="43"/>
                                        </p:tgtEl>
                                        <p:attrNameLst>
                                          <p:attrName>ppt_y</p:attrName>
                                        </p:attrNameLst>
                                      </p:cBhvr>
                                      <p:tavLst>
                                        <p:tav tm="0">
                                          <p:val>
                                            <p:strVal val="#ppt_y-#ppt_h*1.125000"/>
                                          </p:val>
                                        </p:tav>
                                        <p:tav tm="100000">
                                          <p:val>
                                            <p:strVal val="#ppt_y"/>
                                          </p:val>
                                        </p:tav>
                                      </p:tavLst>
                                    </p:anim>
                                    <p:animEffect transition="in" filter="wipe(down)">
                                      <p:cBhvr>
                                        <p:cTn id="11" dur="1000"/>
                                        <p:tgtEl>
                                          <p:spTgt spid="43"/>
                                        </p:tgtEl>
                                      </p:cBhvr>
                                    </p:animEffect>
                                  </p:childTnLst>
                                </p:cTn>
                              </p:par>
                              <p:par>
                                <p:cTn id="12" presetID="12" presetClass="entr" presetSubtype="1" fill="hold" nodeType="withEffect">
                                  <p:stCondLst>
                                    <p:cond delay="800"/>
                                  </p:stCondLst>
                                  <p:childTnLst>
                                    <p:set>
                                      <p:cBhvr>
                                        <p:cTn id="13" dur="1" fill="hold">
                                          <p:stCondLst>
                                            <p:cond delay="0"/>
                                          </p:stCondLst>
                                        </p:cTn>
                                        <p:tgtEl>
                                          <p:spTgt spid="51"/>
                                        </p:tgtEl>
                                        <p:attrNameLst>
                                          <p:attrName>style.visibility</p:attrName>
                                        </p:attrNameLst>
                                      </p:cBhvr>
                                      <p:to>
                                        <p:strVal val="visible"/>
                                      </p:to>
                                    </p:set>
                                    <p:anim calcmode="lin" valueType="num">
                                      <p:cBhvr additive="base">
                                        <p:cTn id="14" dur="1000"/>
                                        <p:tgtEl>
                                          <p:spTgt spid="51"/>
                                        </p:tgtEl>
                                        <p:attrNameLst>
                                          <p:attrName>ppt_y</p:attrName>
                                        </p:attrNameLst>
                                      </p:cBhvr>
                                      <p:tavLst>
                                        <p:tav tm="0">
                                          <p:val>
                                            <p:strVal val="#ppt_y-#ppt_h*1.125000"/>
                                          </p:val>
                                        </p:tav>
                                        <p:tav tm="100000">
                                          <p:val>
                                            <p:strVal val="#ppt_y"/>
                                          </p:val>
                                        </p:tav>
                                      </p:tavLst>
                                    </p:anim>
                                    <p:animEffect transition="in" filter="wipe(down)">
                                      <p:cBhvr>
                                        <p:cTn id="15" dur="1000"/>
                                        <p:tgtEl>
                                          <p:spTgt spid="51"/>
                                        </p:tgtEl>
                                      </p:cBhvr>
                                    </p:animEffect>
                                  </p:childTnLst>
                                </p:cTn>
                              </p:par>
                              <p:par>
                                <p:cTn id="16" presetID="12" presetClass="entr" presetSubtype="1" fill="hold" nodeType="withEffect">
                                  <p:stCondLst>
                                    <p:cond delay="1100"/>
                                  </p:stCondLst>
                                  <p:childTnLst>
                                    <p:set>
                                      <p:cBhvr>
                                        <p:cTn id="17" dur="1" fill="hold">
                                          <p:stCondLst>
                                            <p:cond delay="0"/>
                                          </p:stCondLst>
                                        </p:cTn>
                                        <p:tgtEl>
                                          <p:spTgt spid="59"/>
                                        </p:tgtEl>
                                        <p:attrNameLst>
                                          <p:attrName>style.visibility</p:attrName>
                                        </p:attrNameLst>
                                      </p:cBhvr>
                                      <p:to>
                                        <p:strVal val="visible"/>
                                      </p:to>
                                    </p:set>
                                    <p:anim calcmode="lin" valueType="num">
                                      <p:cBhvr additive="base">
                                        <p:cTn id="18" dur="1000"/>
                                        <p:tgtEl>
                                          <p:spTgt spid="59"/>
                                        </p:tgtEl>
                                        <p:attrNameLst>
                                          <p:attrName>ppt_y</p:attrName>
                                        </p:attrNameLst>
                                      </p:cBhvr>
                                      <p:tavLst>
                                        <p:tav tm="0">
                                          <p:val>
                                            <p:strVal val="#ppt_y-#ppt_h*1.125000"/>
                                          </p:val>
                                        </p:tav>
                                        <p:tav tm="100000">
                                          <p:val>
                                            <p:strVal val="#ppt_y"/>
                                          </p:val>
                                        </p:tav>
                                      </p:tavLst>
                                    </p:anim>
                                    <p:animEffect transition="in" filter="wipe(down)">
                                      <p:cBhvr>
                                        <p:cTn id="19" dur="1000"/>
                                        <p:tgtEl>
                                          <p:spTgt spid="59"/>
                                        </p:tgtEl>
                                      </p:cBhvr>
                                    </p:animEffect>
                                  </p:childTnLst>
                                </p:cTn>
                              </p:par>
                              <p:par>
                                <p:cTn id="20" presetID="12" presetClass="entr" presetSubtype="1" fill="hold" nodeType="withEffect">
                                  <p:stCondLst>
                                    <p:cond delay="1500"/>
                                  </p:stCondLst>
                                  <p:childTnLst>
                                    <p:set>
                                      <p:cBhvr>
                                        <p:cTn id="21" dur="1" fill="hold">
                                          <p:stCondLst>
                                            <p:cond delay="0"/>
                                          </p:stCondLst>
                                        </p:cTn>
                                        <p:tgtEl>
                                          <p:spTgt spid="42"/>
                                        </p:tgtEl>
                                        <p:attrNameLst>
                                          <p:attrName>style.visibility</p:attrName>
                                        </p:attrNameLst>
                                      </p:cBhvr>
                                      <p:to>
                                        <p:strVal val="visible"/>
                                      </p:to>
                                    </p:set>
                                    <p:anim calcmode="lin" valueType="num">
                                      <p:cBhvr additive="base">
                                        <p:cTn id="22" dur="1000"/>
                                        <p:tgtEl>
                                          <p:spTgt spid="42"/>
                                        </p:tgtEl>
                                        <p:attrNameLst>
                                          <p:attrName>ppt_y</p:attrName>
                                        </p:attrNameLst>
                                      </p:cBhvr>
                                      <p:tavLst>
                                        <p:tav tm="0">
                                          <p:val>
                                            <p:strVal val="#ppt_y-#ppt_h*1.125000"/>
                                          </p:val>
                                        </p:tav>
                                        <p:tav tm="100000">
                                          <p:val>
                                            <p:strVal val="#ppt_y"/>
                                          </p:val>
                                        </p:tav>
                                      </p:tavLst>
                                    </p:anim>
                                    <p:animEffect transition="in" filter="wipe(down)">
                                      <p:cBhvr>
                                        <p:cTn id="23" dur="10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1068324" y="1860517"/>
            <a:ext cx="2969512" cy="2976565"/>
            <a:chOff x="800752" y="1176303"/>
            <a:chExt cx="2227424" cy="2232424"/>
          </a:xfrm>
        </p:grpSpPr>
        <p:grpSp>
          <p:nvGrpSpPr>
            <p:cNvPr id="3" name="组合 2"/>
            <p:cNvGrpSpPr/>
            <p:nvPr/>
          </p:nvGrpSpPr>
          <p:grpSpPr>
            <a:xfrm>
              <a:off x="800752" y="1176303"/>
              <a:ext cx="2227424" cy="2232424"/>
              <a:chOff x="1529375" y="1276859"/>
              <a:chExt cx="2373418" cy="2378746"/>
            </a:xfrm>
          </p:grpSpPr>
          <p:sp>
            <p:nvSpPr>
              <p:cNvPr id="8" name="椭圆 1"/>
              <p:cNvSpPr/>
              <p:nvPr/>
            </p:nvSpPr>
            <p:spPr>
              <a:xfrm>
                <a:off x="1529375" y="1276859"/>
                <a:ext cx="2373418" cy="2378746"/>
              </a:xfrm>
              <a:custGeom>
                <a:avLst/>
                <a:gdLst/>
                <a:ahLst/>
                <a:cxnLst/>
                <a:rect l="l" t="t" r="r" b="b"/>
                <a:pathLst>
                  <a:path w="2373418" h="2378746">
                    <a:moveTo>
                      <a:pt x="1189373" y="0"/>
                    </a:moveTo>
                    <a:lnTo>
                      <a:pt x="1189373" y="287688"/>
                    </a:lnTo>
                    <a:cubicBezTo>
                      <a:pt x="691386" y="287688"/>
                      <a:pt x="287688" y="691386"/>
                      <a:pt x="287688" y="1189373"/>
                    </a:cubicBezTo>
                    <a:cubicBezTo>
                      <a:pt x="287688" y="1687360"/>
                      <a:pt x="691386" y="2091058"/>
                      <a:pt x="1189373" y="2091058"/>
                    </a:cubicBezTo>
                    <a:cubicBezTo>
                      <a:pt x="1651642" y="2091058"/>
                      <a:pt x="2032663" y="1743194"/>
                      <a:pt x="2084369" y="1294891"/>
                    </a:cubicBezTo>
                    <a:lnTo>
                      <a:pt x="2373418" y="1294891"/>
                    </a:lnTo>
                    <a:cubicBezTo>
                      <a:pt x="2320695" y="1902370"/>
                      <a:pt x="1810666" y="2378746"/>
                      <a:pt x="1189373" y="2378746"/>
                    </a:cubicBezTo>
                    <a:cubicBezTo>
                      <a:pt x="532500" y="2378746"/>
                      <a:pt x="0" y="1846246"/>
                      <a:pt x="0" y="1189373"/>
                    </a:cubicBezTo>
                    <a:cubicBezTo>
                      <a:pt x="0" y="532500"/>
                      <a:pt x="532500" y="0"/>
                      <a:pt x="1189373" y="0"/>
                    </a:cubicBezTo>
                    <a:close/>
                  </a:path>
                </a:pathLst>
              </a:custGeom>
              <a:solidFill>
                <a:schemeClr val="accent1"/>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latin typeface="+mj-ea"/>
                  <a:ea typeface="+mj-ea"/>
                </a:endParaRPr>
              </a:p>
            </p:txBody>
          </p:sp>
          <p:sp>
            <p:nvSpPr>
              <p:cNvPr id="9" name="椭圆 8"/>
              <p:cNvSpPr/>
              <p:nvPr/>
            </p:nvSpPr>
            <p:spPr>
              <a:xfrm>
                <a:off x="1636782" y="1386930"/>
                <a:ext cx="2158604" cy="2158604"/>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mj-ea"/>
                  <a:ea typeface="+mj-ea"/>
                </a:endParaRPr>
              </a:p>
            </p:txBody>
          </p:sp>
        </p:grpSp>
        <p:sp>
          <p:nvSpPr>
            <p:cNvPr id="4" name="TextBox 3"/>
            <p:cNvSpPr txBox="1"/>
            <p:nvPr/>
          </p:nvSpPr>
          <p:spPr>
            <a:xfrm>
              <a:off x="1546202" y="1844450"/>
              <a:ext cx="773389" cy="438581"/>
            </a:xfrm>
            <a:prstGeom prst="rect">
              <a:avLst/>
            </a:prstGeom>
            <a:noFill/>
          </p:spPr>
          <p:txBody>
            <a:bodyPr wrap="none" rtlCol="0">
              <a:spAutoFit/>
            </a:bodyPr>
            <a:lstStyle/>
            <a:p>
              <a:r>
                <a:rPr lang="en-US" altLang="zh-CN" sz="3200" dirty="0">
                  <a:solidFill>
                    <a:schemeClr val="tx1">
                      <a:lumMod val="50000"/>
                      <a:lumOff val="50000"/>
                    </a:schemeClr>
                  </a:solidFill>
                  <a:latin typeface="+mj-ea"/>
                  <a:ea typeface="+mj-ea"/>
                </a:rPr>
                <a:t>76%</a:t>
              </a:r>
              <a:endParaRPr lang="zh-CN" altLang="en-US" sz="3200" dirty="0">
                <a:solidFill>
                  <a:schemeClr val="tx1">
                    <a:lumMod val="50000"/>
                    <a:lumOff val="50000"/>
                  </a:schemeClr>
                </a:solidFill>
                <a:latin typeface="+mj-ea"/>
                <a:ea typeface="+mj-ea"/>
              </a:endParaRPr>
            </a:p>
          </p:txBody>
        </p:sp>
        <p:sp>
          <p:nvSpPr>
            <p:cNvPr id="5" name="TextBox 4"/>
            <p:cNvSpPr txBox="1"/>
            <p:nvPr/>
          </p:nvSpPr>
          <p:spPr>
            <a:xfrm>
              <a:off x="1487883" y="2217359"/>
              <a:ext cx="869582" cy="288541"/>
            </a:xfrm>
            <a:prstGeom prst="rect">
              <a:avLst/>
            </a:prstGeom>
            <a:noFill/>
          </p:spPr>
          <p:txBody>
            <a:bodyPr wrap="none" rtlCol="0">
              <a:spAutoFit/>
            </a:bodyPr>
            <a:lstStyle/>
            <a:p>
              <a:r>
                <a:rPr lang="zh-CN" altLang="en-US" sz="1900" dirty="0">
                  <a:solidFill>
                    <a:schemeClr val="tx1">
                      <a:lumMod val="50000"/>
                      <a:lumOff val="50000"/>
                    </a:schemeClr>
                  </a:solidFill>
                  <a:latin typeface="+mj-ea"/>
                  <a:ea typeface="+mj-ea"/>
                </a:rPr>
                <a:t>添加标题</a:t>
              </a:r>
            </a:p>
          </p:txBody>
        </p:sp>
      </p:grpSp>
      <p:grpSp>
        <p:nvGrpSpPr>
          <p:cNvPr id="28" name="组合 27"/>
          <p:cNvGrpSpPr/>
          <p:nvPr/>
        </p:nvGrpSpPr>
        <p:grpSpPr>
          <a:xfrm>
            <a:off x="1073550" y="4937289"/>
            <a:ext cx="2964286" cy="938016"/>
            <a:chOff x="804672" y="3483883"/>
            <a:chExt cx="2223504" cy="703512"/>
          </a:xfrm>
        </p:grpSpPr>
        <p:sp>
          <p:nvSpPr>
            <p:cNvPr id="6" name="矩形 5"/>
            <p:cNvSpPr/>
            <p:nvPr/>
          </p:nvSpPr>
          <p:spPr>
            <a:xfrm>
              <a:off x="901552" y="3483883"/>
              <a:ext cx="2126624" cy="70717"/>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mj-ea"/>
                <a:ea typeface="+mj-ea"/>
              </a:endParaRPr>
            </a:p>
          </p:txBody>
        </p:sp>
        <p:sp>
          <p:nvSpPr>
            <p:cNvPr id="7" name="矩形 6"/>
            <p:cNvSpPr/>
            <p:nvPr/>
          </p:nvSpPr>
          <p:spPr>
            <a:xfrm>
              <a:off x="804672" y="3633397"/>
              <a:ext cx="2198213" cy="553998"/>
            </a:xfrm>
            <a:prstGeom prst="rect">
              <a:avLst/>
            </a:prstGeom>
          </p:spPr>
          <p:txBody>
            <a:bodyPr wrap="square">
              <a:spAutoFit/>
            </a:bodyPr>
            <a:lstStyle/>
            <a:p>
              <a:pPr lvl="0"/>
              <a:r>
                <a:rPr lang="zh-CN" altLang="en-US" sz="1400" dirty="0">
                  <a:solidFill>
                    <a:schemeClr val="tx1">
                      <a:lumMod val="50000"/>
                      <a:lumOff val="50000"/>
                    </a:schemeClr>
                  </a:solidFill>
                  <a:latin typeface="+mj-ea"/>
                  <a:ea typeface="+mj-ea"/>
                  <a:cs typeface="华文黑体" pitchFamily="2" charset="-122"/>
                </a:rPr>
                <a:t>您的内容打在这里，</a:t>
              </a:r>
              <a:endParaRPr lang="en-US" altLang="zh-CN" sz="1400" dirty="0">
                <a:solidFill>
                  <a:schemeClr val="tx1">
                    <a:lumMod val="50000"/>
                    <a:lumOff val="50000"/>
                  </a:schemeClr>
                </a:solidFill>
                <a:latin typeface="+mj-ea"/>
                <a:ea typeface="+mj-ea"/>
                <a:cs typeface="华文黑体" pitchFamily="2" charset="-122"/>
              </a:endParaRPr>
            </a:p>
            <a:p>
              <a:pPr lvl="0"/>
              <a:r>
                <a:rPr lang="zh-CN" altLang="en-US" sz="1400" dirty="0">
                  <a:solidFill>
                    <a:schemeClr val="tx1">
                      <a:lumMod val="50000"/>
                      <a:lumOff val="50000"/>
                    </a:schemeClr>
                  </a:solidFill>
                  <a:latin typeface="+mj-ea"/>
                  <a:ea typeface="+mj-ea"/>
                  <a:cs typeface="华文黑体" pitchFamily="2" charset="-122"/>
                </a:rPr>
                <a:t>或者通过复制您的文本后，在此框中选择粘贴，并选择只保留文字。</a:t>
              </a:r>
            </a:p>
          </p:txBody>
        </p:sp>
      </p:grpSp>
      <p:grpSp>
        <p:nvGrpSpPr>
          <p:cNvPr id="25" name="组合 24"/>
          <p:cNvGrpSpPr/>
          <p:nvPr/>
        </p:nvGrpSpPr>
        <p:grpSpPr>
          <a:xfrm>
            <a:off x="4720407" y="1860516"/>
            <a:ext cx="2835131" cy="2838832"/>
            <a:chOff x="3540169" y="1176303"/>
            <a:chExt cx="2126625" cy="2129124"/>
          </a:xfrm>
        </p:grpSpPr>
        <p:sp>
          <p:nvSpPr>
            <p:cNvPr id="11" name="椭圆 10"/>
            <p:cNvSpPr/>
            <p:nvPr/>
          </p:nvSpPr>
          <p:spPr>
            <a:xfrm>
              <a:off x="3540169" y="1176303"/>
              <a:ext cx="2025824" cy="2025823"/>
            </a:xfrm>
            <a:prstGeom prst="ellipse">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mj-ea"/>
                <a:ea typeface="+mj-ea"/>
              </a:endParaRPr>
            </a:p>
          </p:txBody>
        </p:sp>
        <p:sp>
          <p:nvSpPr>
            <p:cNvPr id="12" name="椭圆 1"/>
            <p:cNvSpPr/>
            <p:nvPr/>
          </p:nvSpPr>
          <p:spPr>
            <a:xfrm>
              <a:off x="3577963" y="2288243"/>
              <a:ext cx="2088831" cy="1017184"/>
            </a:xfrm>
            <a:custGeom>
              <a:avLst/>
              <a:gdLst/>
              <a:ahLst/>
              <a:cxnLst/>
              <a:rect l="l" t="t" r="r" b="b"/>
              <a:pathLst>
                <a:path w="2088831" h="1017184">
                  <a:moveTo>
                    <a:pt x="1817562" y="0"/>
                  </a:moveTo>
                  <a:lnTo>
                    <a:pt x="2088831" y="0"/>
                  </a:lnTo>
                  <a:cubicBezTo>
                    <a:pt x="2039351" y="570111"/>
                    <a:pt x="1560695" y="1017184"/>
                    <a:pt x="977619" y="1017184"/>
                  </a:cubicBezTo>
                  <a:cubicBezTo>
                    <a:pt x="556457" y="1017184"/>
                    <a:pt x="189775" y="783931"/>
                    <a:pt x="0" y="439399"/>
                  </a:cubicBezTo>
                  <a:lnTo>
                    <a:pt x="248210" y="323051"/>
                  </a:lnTo>
                  <a:cubicBezTo>
                    <a:pt x="391494" y="577373"/>
                    <a:pt x="664725" y="747193"/>
                    <a:pt x="977619" y="747193"/>
                  </a:cubicBezTo>
                  <a:cubicBezTo>
                    <a:pt x="1411453" y="747193"/>
                    <a:pt x="1769037" y="420726"/>
                    <a:pt x="1817562"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mj-ea"/>
                <a:ea typeface="+mj-ea"/>
              </a:endParaRPr>
            </a:p>
          </p:txBody>
        </p:sp>
        <p:sp>
          <p:nvSpPr>
            <p:cNvPr id="13" name="TextBox 12"/>
            <p:cNvSpPr txBox="1"/>
            <p:nvPr/>
          </p:nvSpPr>
          <p:spPr>
            <a:xfrm>
              <a:off x="4223097" y="1741150"/>
              <a:ext cx="773389" cy="438581"/>
            </a:xfrm>
            <a:prstGeom prst="rect">
              <a:avLst/>
            </a:prstGeom>
            <a:noFill/>
          </p:spPr>
          <p:txBody>
            <a:bodyPr wrap="none" rtlCol="0">
              <a:spAutoFit/>
            </a:bodyPr>
            <a:lstStyle/>
            <a:p>
              <a:r>
                <a:rPr lang="en-US" altLang="zh-CN" sz="3200" dirty="0">
                  <a:solidFill>
                    <a:schemeClr val="tx1">
                      <a:lumMod val="50000"/>
                      <a:lumOff val="50000"/>
                    </a:schemeClr>
                  </a:solidFill>
                  <a:latin typeface="+mj-ea"/>
                  <a:ea typeface="+mj-ea"/>
                </a:rPr>
                <a:t>48%</a:t>
              </a:r>
              <a:endParaRPr lang="zh-CN" altLang="en-US" sz="3200" dirty="0">
                <a:solidFill>
                  <a:schemeClr val="tx1">
                    <a:lumMod val="50000"/>
                    <a:lumOff val="50000"/>
                  </a:schemeClr>
                </a:solidFill>
                <a:latin typeface="+mj-ea"/>
                <a:ea typeface="+mj-ea"/>
              </a:endParaRPr>
            </a:p>
          </p:txBody>
        </p:sp>
        <p:sp>
          <p:nvSpPr>
            <p:cNvPr id="14" name="TextBox 13"/>
            <p:cNvSpPr txBox="1"/>
            <p:nvPr/>
          </p:nvSpPr>
          <p:spPr>
            <a:xfrm>
              <a:off x="4134521" y="2114059"/>
              <a:ext cx="869582" cy="288541"/>
            </a:xfrm>
            <a:prstGeom prst="rect">
              <a:avLst/>
            </a:prstGeom>
            <a:noFill/>
          </p:spPr>
          <p:txBody>
            <a:bodyPr wrap="none" rtlCol="0">
              <a:spAutoFit/>
            </a:bodyPr>
            <a:lstStyle/>
            <a:p>
              <a:r>
                <a:rPr lang="zh-CN" altLang="en-US" sz="1900" dirty="0">
                  <a:solidFill>
                    <a:schemeClr val="tx1">
                      <a:lumMod val="50000"/>
                      <a:lumOff val="50000"/>
                    </a:schemeClr>
                  </a:solidFill>
                  <a:latin typeface="+mj-ea"/>
                  <a:ea typeface="+mj-ea"/>
                </a:rPr>
                <a:t>添加标题</a:t>
              </a:r>
            </a:p>
          </p:txBody>
        </p:sp>
      </p:grpSp>
      <p:grpSp>
        <p:nvGrpSpPr>
          <p:cNvPr id="29" name="组合 28"/>
          <p:cNvGrpSpPr/>
          <p:nvPr/>
        </p:nvGrpSpPr>
        <p:grpSpPr>
          <a:xfrm>
            <a:off x="4591249" y="4936211"/>
            <a:ext cx="3060802" cy="938016"/>
            <a:chOff x="3443290" y="3483074"/>
            <a:chExt cx="2295900" cy="703512"/>
          </a:xfrm>
        </p:grpSpPr>
        <p:sp>
          <p:nvSpPr>
            <p:cNvPr id="15" name="矩形 14"/>
            <p:cNvSpPr/>
            <p:nvPr/>
          </p:nvSpPr>
          <p:spPr>
            <a:xfrm>
              <a:off x="3540169" y="3483074"/>
              <a:ext cx="2126624" cy="70717"/>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mj-ea"/>
                <a:ea typeface="+mj-ea"/>
              </a:endParaRPr>
            </a:p>
          </p:txBody>
        </p:sp>
        <p:sp>
          <p:nvSpPr>
            <p:cNvPr id="16" name="矩形 15"/>
            <p:cNvSpPr/>
            <p:nvPr/>
          </p:nvSpPr>
          <p:spPr>
            <a:xfrm>
              <a:off x="3443290" y="3632588"/>
              <a:ext cx="2295900" cy="553998"/>
            </a:xfrm>
            <a:prstGeom prst="rect">
              <a:avLst/>
            </a:prstGeom>
          </p:spPr>
          <p:txBody>
            <a:bodyPr wrap="square">
              <a:spAutoFit/>
            </a:bodyPr>
            <a:lstStyle/>
            <a:p>
              <a:pPr lvl="0"/>
              <a:r>
                <a:rPr lang="zh-CN" altLang="en-US" sz="1400" dirty="0">
                  <a:solidFill>
                    <a:schemeClr val="tx1">
                      <a:lumMod val="50000"/>
                      <a:lumOff val="50000"/>
                    </a:schemeClr>
                  </a:solidFill>
                  <a:latin typeface="+mj-ea"/>
                  <a:ea typeface="+mj-ea"/>
                  <a:cs typeface="华文黑体" pitchFamily="2" charset="-122"/>
                </a:rPr>
                <a:t>您的内容打在这里，</a:t>
              </a:r>
              <a:endParaRPr lang="en-US" altLang="zh-CN" sz="1400" dirty="0">
                <a:solidFill>
                  <a:schemeClr val="tx1">
                    <a:lumMod val="50000"/>
                    <a:lumOff val="50000"/>
                  </a:schemeClr>
                </a:solidFill>
                <a:latin typeface="+mj-ea"/>
                <a:ea typeface="+mj-ea"/>
                <a:cs typeface="华文黑体" pitchFamily="2" charset="-122"/>
              </a:endParaRPr>
            </a:p>
            <a:p>
              <a:pPr lvl="0"/>
              <a:r>
                <a:rPr lang="zh-CN" altLang="en-US" sz="1400" dirty="0">
                  <a:solidFill>
                    <a:schemeClr val="tx1">
                      <a:lumMod val="50000"/>
                      <a:lumOff val="50000"/>
                    </a:schemeClr>
                  </a:solidFill>
                  <a:latin typeface="+mj-ea"/>
                  <a:ea typeface="+mj-ea"/>
                  <a:cs typeface="华文黑体" pitchFamily="2" charset="-122"/>
                </a:rPr>
                <a:t>或者通过复制您的文本后，在此框中</a:t>
              </a:r>
              <a:endParaRPr lang="en-US" altLang="zh-CN" sz="1400" dirty="0">
                <a:solidFill>
                  <a:schemeClr val="tx1">
                    <a:lumMod val="50000"/>
                    <a:lumOff val="50000"/>
                  </a:schemeClr>
                </a:solidFill>
                <a:latin typeface="+mj-ea"/>
                <a:ea typeface="+mj-ea"/>
                <a:cs typeface="华文黑体" pitchFamily="2" charset="-122"/>
              </a:endParaRPr>
            </a:p>
            <a:p>
              <a:pPr lvl="0"/>
              <a:r>
                <a:rPr lang="zh-CN" altLang="en-US" sz="1400" dirty="0">
                  <a:solidFill>
                    <a:schemeClr val="tx1">
                      <a:lumMod val="50000"/>
                      <a:lumOff val="50000"/>
                    </a:schemeClr>
                  </a:solidFill>
                  <a:latin typeface="+mj-ea"/>
                  <a:ea typeface="+mj-ea"/>
                  <a:cs typeface="华文黑体" pitchFamily="2" charset="-122"/>
                </a:rPr>
                <a:t>选择粘贴，并选择只保留文字。</a:t>
              </a:r>
            </a:p>
          </p:txBody>
        </p:sp>
      </p:grpSp>
      <p:grpSp>
        <p:nvGrpSpPr>
          <p:cNvPr id="27" name="组合 26"/>
          <p:cNvGrpSpPr/>
          <p:nvPr/>
        </p:nvGrpSpPr>
        <p:grpSpPr>
          <a:xfrm>
            <a:off x="8238106" y="1860516"/>
            <a:ext cx="2829242" cy="2838832"/>
            <a:chOff x="6178788" y="1176303"/>
            <a:chExt cx="2122208" cy="2129124"/>
          </a:xfrm>
        </p:grpSpPr>
        <p:sp>
          <p:nvSpPr>
            <p:cNvPr id="18" name="椭圆 1"/>
            <p:cNvSpPr/>
            <p:nvPr/>
          </p:nvSpPr>
          <p:spPr>
            <a:xfrm>
              <a:off x="6178788" y="2276645"/>
              <a:ext cx="1173991" cy="1028782"/>
            </a:xfrm>
            <a:custGeom>
              <a:avLst/>
              <a:gdLst/>
              <a:ahLst/>
              <a:cxnLst/>
              <a:rect l="l" t="t" r="r" b="b"/>
              <a:pathLst>
                <a:path w="1173991" h="1028782">
                  <a:moveTo>
                    <a:pt x="0" y="0"/>
                  </a:moveTo>
                  <a:lnTo>
                    <a:pt x="270084" y="0"/>
                  </a:lnTo>
                  <a:cubicBezTo>
                    <a:pt x="313795" y="426278"/>
                    <a:pt x="673965" y="758791"/>
                    <a:pt x="1111797" y="758791"/>
                  </a:cubicBezTo>
                  <a:lnTo>
                    <a:pt x="1173991" y="755875"/>
                  </a:lnTo>
                  <a:lnTo>
                    <a:pt x="1173991" y="1025811"/>
                  </a:lnTo>
                  <a:cubicBezTo>
                    <a:pt x="1153450" y="1028208"/>
                    <a:pt x="1132691" y="1028782"/>
                    <a:pt x="1111797" y="1028782"/>
                  </a:cubicBezTo>
                  <a:cubicBezTo>
                    <a:pt x="524781" y="1028782"/>
                    <a:pt x="43600" y="575645"/>
                    <a:pt x="0" y="0"/>
                  </a:cubicBezTo>
                  <a:close/>
                </a:path>
              </a:pathLst>
            </a:custGeom>
            <a:solidFill>
              <a:schemeClr val="accent3"/>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latin typeface="+mj-ea"/>
                <a:ea typeface="+mj-ea"/>
              </a:endParaRPr>
            </a:p>
          </p:txBody>
        </p:sp>
        <p:sp>
          <p:nvSpPr>
            <p:cNvPr id="19" name="椭圆 18"/>
            <p:cNvSpPr/>
            <p:nvPr/>
          </p:nvSpPr>
          <p:spPr>
            <a:xfrm>
              <a:off x="6275172" y="1176303"/>
              <a:ext cx="2025824" cy="2025823"/>
            </a:xfrm>
            <a:prstGeom prst="ellipse">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mj-ea"/>
                <a:ea typeface="+mj-ea"/>
              </a:endParaRPr>
            </a:p>
          </p:txBody>
        </p:sp>
        <p:sp>
          <p:nvSpPr>
            <p:cNvPr id="20" name="TextBox 19"/>
            <p:cNvSpPr txBox="1"/>
            <p:nvPr/>
          </p:nvSpPr>
          <p:spPr>
            <a:xfrm>
              <a:off x="6958100" y="1741150"/>
              <a:ext cx="773389" cy="438581"/>
            </a:xfrm>
            <a:prstGeom prst="rect">
              <a:avLst/>
            </a:prstGeom>
            <a:noFill/>
          </p:spPr>
          <p:txBody>
            <a:bodyPr wrap="none" rtlCol="0">
              <a:spAutoFit/>
            </a:bodyPr>
            <a:lstStyle/>
            <a:p>
              <a:r>
                <a:rPr lang="en-US" altLang="zh-CN" sz="3200" dirty="0">
                  <a:solidFill>
                    <a:schemeClr val="tx1">
                      <a:lumMod val="50000"/>
                      <a:lumOff val="50000"/>
                    </a:schemeClr>
                  </a:solidFill>
                  <a:latin typeface="+mj-ea"/>
                  <a:ea typeface="+mj-ea"/>
                </a:rPr>
                <a:t>22%</a:t>
              </a:r>
              <a:endParaRPr lang="zh-CN" altLang="en-US" sz="3200" dirty="0">
                <a:solidFill>
                  <a:schemeClr val="tx1">
                    <a:lumMod val="50000"/>
                    <a:lumOff val="50000"/>
                  </a:schemeClr>
                </a:solidFill>
                <a:latin typeface="+mj-ea"/>
                <a:ea typeface="+mj-ea"/>
              </a:endParaRPr>
            </a:p>
          </p:txBody>
        </p:sp>
        <p:sp>
          <p:nvSpPr>
            <p:cNvPr id="21" name="TextBox 20"/>
            <p:cNvSpPr txBox="1"/>
            <p:nvPr/>
          </p:nvSpPr>
          <p:spPr>
            <a:xfrm>
              <a:off x="6894560" y="2114059"/>
              <a:ext cx="869582" cy="288541"/>
            </a:xfrm>
            <a:prstGeom prst="rect">
              <a:avLst/>
            </a:prstGeom>
            <a:noFill/>
          </p:spPr>
          <p:txBody>
            <a:bodyPr wrap="none" rtlCol="0">
              <a:spAutoFit/>
            </a:bodyPr>
            <a:lstStyle/>
            <a:p>
              <a:r>
                <a:rPr lang="zh-CN" altLang="en-US" sz="1900" dirty="0">
                  <a:solidFill>
                    <a:schemeClr val="tx1">
                      <a:lumMod val="50000"/>
                      <a:lumOff val="50000"/>
                    </a:schemeClr>
                  </a:solidFill>
                  <a:latin typeface="+mj-ea"/>
                  <a:ea typeface="+mj-ea"/>
                </a:rPr>
                <a:t>添加标题</a:t>
              </a:r>
            </a:p>
          </p:txBody>
        </p:sp>
      </p:grpSp>
      <p:grpSp>
        <p:nvGrpSpPr>
          <p:cNvPr id="30" name="组合 29"/>
          <p:cNvGrpSpPr/>
          <p:nvPr/>
        </p:nvGrpSpPr>
        <p:grpSpPr>
          <a:xfrm>
            <a:off x="8268703" y="4939256"/>
            <a:ext cx="2966539" cy="938016"/>
            <a:chOff x="6201738" y="3485358"/>
            <a:chExt cx="2225194" cy="703512"/>
          </a:xfrm>
        </p:grpSpPr>
        <p:sp>
          <p:nvSpPr>
            <p:cNvPr id="22" name="矩形 21"/>
            <p:cNvSpPr/>
            <p:nvPr/>
          </p:nvSpPr>
          <p:spPr>
            <a:xfrm>
              <a:off x="6275172" y="3485358"/>
              <a:ext cx="2126624" cy="70717"/>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mj-ea"/>
                <a:ea typeface="+mj-ea"/>
              </a:endParaRPr>
            </a:p>
          </p:txBody>
        </p:sp>
        <p:sp>
          <p:nvSpPr>
            <p:cNvPr id="23" name="矩形 22"/>
            <p:cNvSpPr/>
            <p:nvPr/>
          </p:nvSpPr>
          <p:spPr>
            <a:xfrm>
              <a:off x="6201738" y="3634872"/>
              <a:ext cx="2225194" cy="553998"/>
            </a:xfrm>
            <a:prstGeom prst="rect">
              <a:avLst/>
            </a:prstGeom>
          </p:spPr>
          <p:txBody>
            <a:bodyPr wrap="square">
              <a:spAutoFit/>
            </a:bodyPr>
            <a:lstStyle/>
            <a:p>
              <a:pPr lvl="0"/>
              <a:r>
                <a:rPr lang="zh-CN" altLang="en-US" sz="1400" dirty="0">
                  <a:solidFill>
                    <a:schemeClr val="tx1">
                      <a:lumMod val="50000"/>
                      <a:lumOff val="50000"/>
                    </a:schemeClr>
                  </a:solidFill>
                  <a:latin typeface="+mj-ea"/>
                  <a:ea typeface="+mj-ea"/>
                  <a:cs typeface="华文黑体" pitchFamily="2" charset="-122"/>
                </a:rPr>
                <a:t>您的内容打在这里，</a:t>
              </a:r>
              <a:endParaRPr lang="en-US" altLang="zh-CN" sz="1400" dirty="0">
                <a:solidFill>
                  <a:schemeClr val="tx1">
                    <a:lumMod val="50000"/>
                    <a:lumOff val="50000"/>
                  </a:schemeClr>
                </a:solidFill>
                <a:latin typeface="+mj-ea"/>
                <a:ea typeface="+mj-ea"/>
                <a:cs typeface="华文黑体" pitchFamily="2" charset="-122"/>
              </a:endParaRPr>
            </a:p>
            <a:p>
              <a:pPr lvl="0"/>
              <a:r>
                <a:rPr lang="zh-CN" altLang="en-US" sz="1400" dirty="0">
                  <a:solidFill>
                    <a:schemeClr val="tx1">
                      <a:lumMod val="50000"/>
                      <a:lumOff val="50000"/>
                    </a:schemeClr>
                  </a:solidFill>
                  <a:latin typeface="+mj-ea"/>
                  <a:ea typeface="+mj-ea"/>
                  <a:cs typeface="华文黑体" pitchFamily="2" charset="-122"/>
                </a:rPr>
                <a:t>或者通过复制您的文本后，在此框中选择粘贴，并选择只保留文字。</a:t>
              </a:r>
            </a:p>
          </p:txBody>
        </p:sp>
      </p:gr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1000" fill="hold"/>
                                        <p:tgtEl>
                                          <p:spTgt spid="24"/>
                                        </p:tgtEl>
                                        <p:attrNameLst>
                                          <p:attrName>ppt_w</p:attrName>
                                        </p:attrNameLst>
                                      </p:cBhvr>
                                      <p:tavLst>
                                        <p:tav tm="0">
                                          <p:val>
                                            <p:fltVal val="0"/>
                                          </p:val>
                                        </p:tav>
                                        <p:tav tm="100000">
                                          <p:val>
                                            <p:strVal val="#ppt_w"/>
                                          </p:val>
                                        </p:tav>
                                      </p:tavLst>
                                    </p:anim>
                                    <p:anim calcmode="lin" valueType="num">
                                      <p:cBhvr>
                                        <p:cTn id="8" dur="1000" fill="hold"/>
                                        <p:tgtEl>
                                          <p:spTgt spid="24"/>
                                        </p:tgtEl>
                                        <p:attrNameLst>
                                          <p:attrName>ppt_h</p:attrName>
                                        </p:attrNameLst>
                                      </p:cBhvr>
                                      <p:tavLst>
                                        <p:tav tm="0">
                                          <p:val>
                                            <p:fltVal val="0"/>
                                          </p:val>
                                        </p:tav>
                                        <p:tav tm="100000">
                                          <p:val>
                                            <p:strVal val="#ppt_h"/>
                                          </p:val>
                                        </p:tav>
                                      </p:tavLst>
                                    </p:anim>
                                    <p:anim calcmode="lin" valueType="num">
                                      <p:cBhvr>
                                        <p:cTn id="9" dur="1000" fill="hold"/>
                                        <p:tgtEl>
                                          <p:spTgt spid="24"/>
                                        </p:tgtEl>
                                        <p:attrNameLst>
                                          <p:attrName>style.rotation</p:attrName>
                                        </p:attrNameLst>
                                      </p:cBhvr>
                                      <p:tavLst>
                                        <p:tav tm="0">
                                          <p:val>
                                            <p:fltVal val="360"/>
                                          </p:val>
                                        </p:tav>
                                        <p:tav tm="100000">
                                          <p:val>
                                            <p:fltVal val="0"/>
                                          </p:val>
                                        </p:tav>
                                      </p:tavLst>
                                    </p:anim>
                                    <p:animEffect transition="in" filter="fade">
                                      <p:cBhvr>
                                        <p:cTn id="10" dur="1000"/>
                                        <p:tgtEl>
                                          <p:spTgt spid="24"/>
                                        </p:tgtEl>
                                      </p:cBhvr>
                                    </p:animEffect>
                                  </p:childTnLst>
                                </p:cTn>
                              </p:par>
                              <p:par>
                                <p:cTn id="11" presetID="47" presetClass="entr" presetSubtype="0" fill="hold" nodeType="withEffect">
                                  <p:stCondLst>
                                    <p:cond delay="600"/>
                                  </p:stCondLst>
                                  <p:childTnLst>
                                    <p:set>
                                      <p:cBhvr>
                                        <p:cTn id="12" dur="1" fill="hold">
                                          <p:stCondLst>
                                            <p:cond delay="0"/>
                                          </p:stCondLst>
                                        </p:cTn>
                                        <p:tgtEl>
                                          <p:spTgt spid="28"/>
                                        </p:tgtEl>
                                        <p:attrNameLst>
                                          <p:attrName>style.visibility</p:attrName>
                                        </p:attrNameLst>
                                      </p:cBhvr>
                                      <p:to>
                                        <p:strVal val="visible"/>
                                      </p:to>
                                    </p:set>
                                    <p:animEffect transition="in" filter="fade">
                                      <p:cBhvr>
                                        <p:cTn id="13" dur="1000"/>
                                        <p:tgtEl>
                                          <p:spTgt spid="28"/>
                                        </p:tgtEl>
                                      </p:cBhvr>
                                    </p:animEffect>
                                    <p:anim calcmode="lin" valueType="num">
                                      <p:cBhvr>
                                        <p:cTn id="14" dur="1000" fill="hold"/>
                                        <p:tgtEl>
                                          <p:spTgt spid="28"/>
                                        </p:tgtEl>
                                        <p:attrNameLst>
                                          <p:attrName>ppt_x</p:attrName>
                                        </p:attrNameLst>
                                      </p:cBhvr>
                                      <p:tavLst>
                                        <p:tav tm="0">
                                          <p:val>
                                            <p:strVal val="#ppt_x"/>
                                          </p:val>
                                        </p:tav>
                                        <p:tav tm="100000">
                                          <p:val>
                                            <p:strVal val="#ppt_x"/>
                                          </p:val>
                                        </p:tav>
                                      </p:tavLst>
                                    </p:anim>
                                    <p:anim calcmode="lin" valueType="num">
                                      <p:cBhvr>
                                        <p:cTn id="15" dur="1000" fill="hold"/>
                                        <p:tgtEl>
                                          <p:spTgt spid="28"/>
                                        </p:tgtEl>
                                        <p:attrNameLst>
                                          <p:attrName>ppt_y</p:attrName>
                                        </p:attrNameLst>
                                      </p:cBhvr>
                                      <p:tavLst>
                                        <p:tav tm="0">
                                          <p:val>
                                            <p:strVal val="#ppt_y-.1"/>
                                          </p:val>
                                        </p:tav>
                                        <p:tav tm="100000">
                                          <p:val>
                                            <p:strVal val="#ppt_y"/>
                                          </p:val>
                                        </p:tav>
                                      </p:tavLst>
                                    </p:anim>
                                  </p:childTnLst>
                                </p:cTn>
                              </p:par>
                              <p:par>
                                <p:cTn id="16" presetID="49" presetClass="entr" presetSubtype="0" decel="100000" fill="hold" nodeType="withEffect">
                                  <p:stCondLst>
                                    <p:cond delay="700"/>
                                  </p:stCondLst>
                                  <p:childTnLst>
                                    <p:set>
                                      <p:cBhvr>
                                        <p:cTn id="17" dur="1" fill="hold">
                                          <p:stCondLst>
                                            <p:cond delay="0"/>
                                          </p:stCondLst>
                                        </p:cTn>
                                        <p:tgtEl>
                                          <p:spTgt spid="25"/>
                                        </p:tgtEl>
                                        <p:attrNameLst>
                                          <p:attrName>style.visibility</p:attrName>
                                        </p:attrNameLst>
                                      </p:cBhvr>
                                      <p:to>
                                        <p:strVal val="visible"/>
                                      </p:to>
                                    </p:set>
                                    <p:anim calcmode="lin" valueType="num">
                                      <p:cBhvr>
                                        <p:cTn id="18" dur="1000" fill="hold"/>
                                        <p:tgtEl>
                                          <p:spTgt spid="25"/>
                                        </p:tgtEl>
                                        <p:attrNameLst>
                                          <p:attrName>ppt_w</p:attrName>
                                        </p:attrNameLst>
                                      </p:cBhvr>
                                      <p:tavLst>
                                        <p:tav tm="0">
                                          <p:val>
                                            <p:fltVal val="0"/>
                                          </p:val>
                                        </p:tav>
                                        <p:tav tm="100000">
                                          <p:val>
                                            <p:strVal val="#ppt_w"/>
                                          </p:val>
                                        </p:tav>
                                      </p:tavLst>
                                    </p:anim>
                                    <p:anim calcmode="lin" valueType="num">
                                      <p:cBhvr>
                                        <p:cTn id="19" dur="1000" fill="hold"/>
                                        <p:tgtEl>
                                          <p:spTgt spid="25"/>
                                        </p:tgtEl>
                                        <p:attrNameLst>
                                          <p:attrName>ppt_h</p:attrName>
                                        </p:attrNameLst>
                                      </p:cBhvr>
                                      <p:tavLst>
                                        <p:tav tm="0">
                                          <p:val>
                                            <p:fltVal val="0"/>
                                          </p:val>
                                        </p:tav>
                                        <p:tav tm="100000">
                                          <p:val>
                                            <p:strVal val="#ppt_h"/>
                                          </p:val>
                                        </p:tav>
                                      </p:tavLst>
                                    </p:anim>
                                    <p:anim calcmode="lin" valueType="num">
                                      <p:cBhvr>
                                        <p:cTn id="20" dur="1000" fill="hold"/>
                                        <p:tgtEl>
                                          <p:spTgt spid="25"/>
                                        </p:tgtEl>
                                        <p:attrNameLst>
                                          <p:attrName>style.rotation</p:attrName>
                                        </p:attrNameLst>
                                      </p:cBhvr>
                                      <p:tavLst>
                                        <p:tav tm="0">
                                          <p:val>
                                            <p:fltVal val="360"/>
                                          </p:val>
                                        </p:tav>
                                        <p:tav tm="100000">
                                          <p:val>
                                            <p:fltVal val="0"/>
                                          </p:val>
                                        </p:tav>
                                      </p:tavLst>
                                    </p:anim>
                                    <p:animEffect transition="in" filter="fade">
                                      <p:cBhvr>
                                        <p:cTn id="21" dur="1000"/>
                                        <p:tgtEl>
                                          <p:spTgt spid="25"/>
                                        </p:tgtEl>
                                      </p:cBhvr>
                                    </p:animEffect>
                                  </p:childTnLst>
                                </p:cTn>
                              </p:par>
                              <p:par>
                                <p:cTn id="22" presetID="47" presetClass="entr" presetSubtype="0" fill="hold" nodeType="withEffect">
                                  <p:stCondLst>
                                    <p:cond delay="1600"/>
                                  </p:stCondLst>
                                  <p:childTnLst>
                                    <p:set>
                                      <p:cBhvr>
                                        <p:cTn id="23" dur="1" fill="hold">
                                          <p:stCondLst>
                                            <p:cond delay="0"/>
                                          </p:stCondLst>
                                        </p:cTn>
                                        <p:tgtEl>
                                          <p:spTgt spid="29"/>
                                        </p:tgtEl>
                                        <p:attrNameLst>
                                          <p:attrName>style.visibility</p:attrName>
                                        </p:attrNameLst>
                                      </p:cBhvr>
                                      <p:to>
                                        <p:strVal val="visible"/>
                                      </p:to>
                                    </p:set>
                                    <p:animEffect transition="in" filter="fade">
                                      <p:cBhvr>
                                        <p:cTn id="24" dur="1000"/>
                                        <p:tgtEl>
                                          <p:spTgt spid="29"/>
                                        </p:tgtEl>
                                      </p:cBhvr>
                                    </p:animEffect>
                                    <p:anim calcmode="lin" valueType="num">
                                      <p:cBhvr>
                                        <p:cTn id="25" dur="1000" fill="hold"/>
                                        <p:tgtEl>
                                          <p:spTgt spid="29"/>
                                        </p:tgtEl>
                                        <p:attrNameLst>
                                          <p:attrName>ppt_x</p:attrName>
                                        </p:attrNameLst>
                                      </p:cBhvr>
                                      <p:tavLst>
                                        <p:tav tm="0">
                                          <p:val>
                                            <p:strVal val="#ppt_x"/>
                                          </p:val>
                                        </p:tav>
                                        <p:tav tm="100000">
                                          <p:val>
                                            <p:strVal val="#ppt_x"/>
                                          </p:val>
                                        </p:tav>
                                      </p:tavLst>
                                    </p:anim>
                                    <p:anim calcmode="lin" valueType="num">
                                      <p:cBhvr>
                                        <p:cTn id="26" dur="1000" fill="hold"/>
                                        <p:tgtEl>
                                          <p:spTgt spid="29"/>
                                        </p:tgtEl>
                                        <p:attrNameLst>
                                          <p:attrName>ppt_y</p:attrName>
                                        </p:attrNameLst>
                                      </p:cBhvr>
                                      <p:tavLst>
                                        <p:tav tm="0">
                                          <p:val>
                                            <p:strVal val="#ppt_y-.1"/>
                                          </p:val>
                                        </p:tav>
                                        <p:tav tm="100000">
                                          <p:val>
                                            <p:strVal val="#ppt_y"/>
                                          </p:val>
                                        </p:tav>
                                      </p:tavLst>
                                    </p:anim>
                                  </p:childTnLst>
                                </p:cTn>
                              </p:par>
                              <p:par>
                                <p:cTn id="27" presetID="49" presetClass="entr" presetSubtype="0" decel="100000" fill="hold" nodeType="withEffect">
                                  <p:stCondLst>
                                    <p:cond delay="1500"/>
                                  </p:stCondLst>
                                  <p:childTnLst>
                                    <p:set>
                                      <p:cBhvr>
                                        <p:cTn id="28" dur="1" fill="hold">
                                          <p:stCondLst>
                                            <p:cond delay="0"/>
                                          </p:stCondLst>
                                        </p:cTn>
                                        <p:tgtEl>
                                          <p:spTgt spid="27"/>
                                        </p:tgtEl>
                                        <p:attrNameLst>
                                          <p:attrName>style.visibility</p:attrName>
                                        </p:attrNameLst>
                                      </p:cBhvr>
                                      <p:to>
                                        <p:strVal val="visible"/>
                                      </p:to>
                                    </p:set>
                                    <p:anim calcmode="lin" valueType="num">
                                      <p:cBhvr>
                                        <p:cTn id="29" dur="1000" fill="hold"/>
                                        <p:tgtEl>
                                          <p:spTgt spid="27"/>
                                        </p:tgtEl>
                                        <p:attrNameLst>
                                          <p:attrName>ppt_w</p:attrName>
                                        </p:attrNameLst>
                                      </p:cBhvr>
                                      <p:tavLst>
                                        <p:tav tm="0">
                                          <p:val>
                                            <p:fltVal val="0"/>
                                          </p:val>
                                        </p:tav>
                                        <p:tav tm="100000">
                                          <p:val>
                                            <p:strVal val="#ppt_w"/>
                                          </p:val>
                                        </p:tav>
                                      </p:tavLst>
                                    </p:anim>
                                    <p:anim calcmode="lin" valueType="num">
                                      <p:cBhvr>
                                        <p:cTn id="30" dur="1000" fill="hold"/>
                                        <p:tgtEl>
                                          <p:spTgt spid="27"/>
                                        </p:tgtEl>
                                        <p:attrNameLst>
                                          <p:attrName>ppt_h</p:attrName>
                                        </p:attrNameLst>
                                      </p:cBhvr>
                                      <p:tavLst>
                                        <p:tav tm="0">
                                          <p:val>
                                            <p:fltVal val="0"/>
                                          </p:val>
                                        </p:tav>
                                        <p:tav tm="100000">
                                          <p:val>
                                            <p:strVal val="#ppt_h"/>
                                          </p:val>
                                        </p:tav>
                                      </p:tavLst>
                                    </p:anim>
                                    <p:anim calcmode="lin" valueType="num">
                                      <p:cBhvr>
                                        <p:cTn id="31" dur="1000" fill="hold"/>
                                        <p:tgtEl>
                                          <p:spTgt spid="27"/>
                                        </p:tgtEl>
                                        <p:attrNameLst>
                                          <p:attrName>style.rotation</p:attrName>
                                        </p:attrNameLst>
                                      </p:cBhvr>
                                      <p:tavLst>
                                        <p:tav tm="0">
                                          <p:val>
                                            <p:fltVal val="360"/>
                                          </p:val>
                                        </p:tav>
                                        <p:tav tm="100000">
                                          <p:val>
                                            <p:fltVal val="0"/>
                                          </p:val>
                                        </p:tav>
                                      </p:tavLst>
                                    </p:anim>
                                    <p:animEffect transition="in" filter="fade">
                                      <p:cBhvr>
                                        <p:cTn id="32" dur="1000"/>
                                        <p:tgtEl>
                                          <p:spTgt spid="27"/>
                                        </p:tgtEl>
                                      </p:cBhvr>
                                    </p:animEffect>
                                  </p:childTnLst>
                                </p:cTn>
                              </p:par>
                              <p:par>
                                <p:cTn id="33" presetID="47" presetClass="entr" presetSubtype="0" fill="hold" nodeType="withEffect">
                                  <p:stCondLst>
                                    <p:cond delay="2300"/>
                                  </p:stCondLst>
                                  <p:childTnLst>
                                    <p:set>
                                      <p:cBhvr>
                                        <p:cTn id="34" dur="1" fill="hold">
                                          <p:stCondLst>
                                            <p:cond delay="0"/>
                                          </p:stCondLst>
                                        </p:cTn>
                                        <p:tgtEl>
                                          <p:spTgt spid="30"/>
                                        </p:tgtEl>
                                        <p:attrNameLst>
                                          <p:attrName>style.visibility</p:attrName>
                                        </p:attrNameLst>
                                      </p:cBhvr>
                                      <p:to>
                                        <p:strVal val="visible"/>
                                      </p:to>
                                    </p:set>
                                    <p:animEffect transition="in" filter="fade">
                                      <p:cBhvr>
                                        <p:cTn id="35" dur="1000"/>
                                        <p:tgtEl>
                                          <p:spTgt spid="30"/>
                                        </p:tgtEl>
                                      </p:cBhvr>
                                    </p:animEffect>
                                    <p:anim calcmode="lin" valueType="num">
                                      <p:cBhvr>
                                        <p:cTn id="36" dur="1000" fill="hold"/>
                                        <p:tgtEl>
                                          <p:spTgt spid="30"/>
                                        </p:tgtEl>
                                        <p:attrNameLst>
                                          <p:attrName>ppt_x</p:attrName>
                                        </p:attrNameLst>
                                      </p:cBhvr>
                                      <p:tavLst>
                                        <p:tav tm="0">
                                          <p:val>
                                            <p:strVal val="#ppt_x"/>
                                          </p:val>
                                        </p:tav>
                                        <p:tav tm="100000">
                                          <p:val>
                                            <p:strVal val="#ppt_x"/>
                                          </p:val>
                                        </p:tav>
                                      </p:tavLst>
                                    </p:anim>
                                    <p:anim calcmode="lin" valueType="num">
                                      <p:cBhvr>
                                        <p:cTn id="37"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37"/>
          <p:cNvGrpSpPr/>
          <p:nvPr/>
        </p:nvGrpSpPr>
        <p:grpSpPr>
          <a:xfrm>
            <a:off x="3047084" y="2666996"/>
            <a:ext cx="2859732" cy="2471063"/>
            <a:chOff x="2285015" y="2000246"/>
            <a:chExt cx="2145078" cy="1853297"/>
          </a:xfrm>
        </p:grpSpPr>
        <p:cxnSp>
          <p:nvCxnSpPr>
            <p:cNvPr id="35" name="Straight Connector 34"/>
            <p:cNvCxnSpPr>
              <a:stCxn id="8" idx="0"/>
            </p:cNvCxnSpPr>
            <p:nvPr/>
          </p:nvCxnSpPr>
          <p:spPr>
            <a:xfrm rot="16200000" flipV="1">
              <a:off x="2819724" y="1466507"/>
              <a:ext cx="4091" cy="107157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nvGrpSpPr>
            <p:cNvPr id="11" name="Group 33"/>
            <p:cNvGrpSpPr/>
            <p:nvPr/>
          </p:nvGrpSpPr>
          <p:grpSpPr>
            <a:xfrm>
              <a:off x="2285015" y="2004337"/>
              <a:ext cx="2145078" cy="1849206"/>
              <a:chOff x="2285015" y="2004337"/>
              <a:chExt cx="2145078" cy="1849206"/>
            </a:xfrm>
          </p:grpSpPr>
          <p:sp>
            <p:nvSpPr>
              <p:cNvPr id="8" name="Isosceles Triangle 7"/>
              <p:cNvSpPr/>
              <p:nvPr/>
            </p:nvSpPr>
            <p:spPr>
              <a:xfrm>
                <a:off x="2285015" y="2004337"/>
                <a:ext cx="2145078" cy="184920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sp>
            <p:nvSpPr>
              <p:cNvPr id="14" name="AutoShape 112"/>
              <p:cNvSpPr/>
              <p:nvPr/>
            </p:nvSpPr>
            <p:spPr bwMode="auto">
              <a:xfrm>
                <a:off x="3143240" y="2857502"/>
                <a:ext cx="366050" cy="366676"/>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8965"/>
                <a:endParaRPr lang="en-US" sz="4000">
                  <a:solidFill>
                    <a:srgbClr val="FFFFFF"/>
                  </a:solidFill>
                  <a:effectLst>
                    <a:outerShdw blurRad="38100" dist="38100" dir="2700000" algn="tl">
                      <a:srgbClr val="000000"/>
                    </a:outerShdw>
                  </a:effectLst>
                  <a:latin typeface="+mn-ea"/>
                </a:endParaRPr>
              </a:p>
            </p:txBody>
          </p:sp>
          <p:sp>
            <p:nvSpPr>
              <p:cNvPr id="40" name="Rectangle 39"/>
              <p:cNvSpPr/>
              <p:nvPr/>
            </p:nvSpPr>
            <p:spPr>
              <a:xfrm>
                <a:off x="2899654" y="3429006"/>
                <a:ext cx="754150" cy="253916"/>
              </a:xfrm>
              <a:prstGeom prst="rect">
                <a:avLst/>
              </a:prstGeom>
            </p:spPr>
            <p:txBody>
              <a:bodyPr wrap="none">
                <a:spAutoFit/>
              </a:bodyPr>
              <a:lstStyle/>
              <a:p>
                <a:pPr algn="ctr"/>
                <a:r>
                  <a:rPr lang="zh-CN" altLang="en-US" sz="1600" dirty="0">
                    <a:solidFill>
                      <a:schemeClr val="bg1"/>
                    </a:solidFill>
                    <a:latin typeface="+mn-ea"/>
                    <a:cs typeface="Open Sans" panose="020B0606030504020204" pitchFamily="34" charset="0"/>
                  </a:rPr>
                  <a:t>产品设计</a:t>
                </a:r>
              </a:p>
            </p:txBody>
          </p:sp>
        </p:grpSp>
      </p:grpSp>
      <p:grpSp>
        <p:nvGrpSpPr>
          <p:cNvPr id="12" name="Group 46"/>
          <p:cNvGrpSpPr/>
          <p:nvPr/>
        </p:nvGrpSpPr>
        <p:grpSpPr>
          <a:xfrm>
            <a:off x="6096000" y="2666997"/>
            <a:ext cx="2859732" cy="2471061"/>
            <a:chOff x="4572000" y="2000247"/>
            <a:chExt cx="2145078" cy="1853296"/>
          </a:xfrm>
        </p:grpSpPr>
        <p:cxnSp>
          <p:nvCxnSpPr>
            <p:cNvPr id="39" name="Straight Connector 38"/>
            <p:cNvCxnSpPr>
              <a:stCxn id="10" idx="0"/>
            </p:cNvCxnSpPr>
            <p:nvPr/>
          </p:nvCxnSpPr>
          <p:spPr>
            <a:xfrm rot="5400000" flipH="1" flipV="1">
              <a:off x="6142075" y="1502711"/>
              <a:ext cx="4091" cy="999163"/>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nvGrpSpPr>
            <p:cNvPr id="17" name="Group 31"/>
            <p:cNvGrpSpPr/>
            <p:nvPr/>
          </p:nvGrpSpPr>
          <p:grpSpPr>
            <a:xfrm>
              <a:off x="4572000" y="2004337"/>
              <a:ext cx="2145078" cy="1849206"/>
              <a:chOff x="4572000" y="2004337"/>
              <a:chExt cx="2145078" cy="1849206"/>
            </a:xfrm>
          </p:grpSpPr>
          <p:sp>
            <p:nvSpPr>
              <p:cNvPr id="10" name="Isosceles Triangle 9"/>
              <p:cNvSpPr/>
              <p:nvPr/>
            </p:nvSpPr>
            <p:spPr>
              <a:xfrm>
                <a:off x="4572000" y="2004337"/>
                <a:ext cx="2145078" cy="1849206"/>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sp>
            <p:nvSpPr>
              <p:cNvPr id="13" name="AutoShape 59"/>
              <p:cNvSpPr/>
              <p:nvPr/>
            </p:nvSpPr>
            <p:spPr bwMode="auto">
              <a:xfrm>
                <a:off x="5429256" y="2786064"/>
                <a:ext cx="366676" cy="366050"/>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8965"/>
                <a:endParaRPr lang="en-US" sz="4000">
                  <a:solidFill>
                    <a:srgbClr val="FFFFFF"/>
                  </a:solidFill>
                  <a:effectLst>
                    <a:outerShdw blurRad="38100" dist="38100" dir="2700000" algn="tl">
                      <a:srgbClr val="000000"/>
                    </a:outerShdw>
                  </a:effectLst>
                  <a:latin typeface="+mn-ea"/>
                </a:endParaRPr>
              </a:p>
            </p:txBody>
          </p:sp>
          <p:sp>
            <p:nvSpPr>
              <p:cNvPr id="41" name="Rectangle 40"/>
              <p:cNvSpPr/>
              <p:nvPr/>
            </p:nvSpPr>
            <p:spPr>
              <a:xfrm>
                <a:off x="5273347" y="3429006"/>
                <a:ext cx="754150" cy="253916"/>
              </a:xfrm>
              <a:prstGeom prst="rect">
                <a:avLst/>
              </a:prstGeom>
            </p:spPr>
            <p:txBody>
              <a:bodyPr wrap="none">
                <a:spAutoFit/>
              </a:bodyPr>
              <a:lstStyle/>
              <a:p>
                <a:pPr algn="ctr"/>
                <a:r>
                  <a:rPr lang="zh-CN" altLang="en-US" sz="1600" dirty="0">
                    <a:solidFill>
                      <a:schemeClr val="bg1"/>
                    </a:solidFill>
                    <a:latin typeface="+mn-ea"/>
                    <a:cs typeface="Open Sans" panose="020B0606030504020204" pitchFamily="34" charset="0"/>
                  </a:rPr>
                  <a:t>企业标识</a:t>
                </a:r>
              </a:p>
            </p:txBody>
          </p:sp>
        </p:grpSp>
      </p:grpSp>
      <p:grpSp>
        <p:nvGrpSpPr>
          <p:cNvPr id="18" name="Group 36"/>
          <p:cNvGrpSpPr/>
          <p:nvPr/>
        </p:nvGrpSpPr>
        <p:grpSpPr>
          <a:xfrm>
            <a:off x="5238857" y="2000240"/>
            <a:ext cx="1501271" cy="3140104"/>
            <a:chOff x="3929058" y="1500180"/>
            <a:chExt cx="1126100" cy="2355078"/>
          </a:xfrm>
        </p:grpSpPr>
        <p:grpSp>
          <p:nvGrpSpPr>
            <p:cNvPr id="19" name="Group 32"/>
            <p:cNvGrpSpPr/>
            <p:nvPr/>
          </p:nvGrpSpPr>
          <p:grpSpPr>
            <a:xfrm>
              <a:off x="3929058" y="2884482"/>
              <a:ext cx="1126100" cy="970776"/>
              <a:chOff x="3929058" y="2884482"/>
              <a:chExt cx="1126100" cy="970776"/>
            </a:xfrm>
          </p:grpSpPr>
          <p:sp>
            <p:nvSpPr>
              <p:cNvPr id="9" name="Isosceles Triangle 8"/>
              <p:cNvSpPr/>
              <p:nvPr/>
            </p:nvSpPr>
            <p:spPr>
              <a:xfrm>
                <a:off x="3929058" y="2884482"/>
                <a:ext cx="1126100" cy="970776"/>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50000"/>
                      <a:lumOff val="50000"/>
                    </a:schemeClr>
                  </a:solidFill>
                  <a:latin typeface="+mn-ea"/>
                </a:endParaRPr>
              </a:p>
            </p:txBody>
          </p:sp>
          <p:grpSp>
            <p:nvGrpSpPr>
              <p:cNvPr id="20" name="Group 26"/>
              <p:cNvGrpSpPr/>
              <p:nvPr/>
            </p:nvGrpSpPr>
            <p:grpSpPr>
              <a:xfrm>
                <a:off x="4286248" y="3429006"/>
                <a:ext cx="366051" cy="297846"/>
                <a:chOff x="7730164" y="3530664"/>
                <a:chExt cx="366051" cy="297846"/>
              </a:xfrm>
              <a:solidFill>
                <a:schemeClr val="bg1"/>
              </a:solidFill>
            </p:grpSpPr>
            <p:sp>
              <p:nvSpPr>
                <p:cNvPr id="15" name="AutoShape 5"/>
                <p:cNvSpPr/>
                <p:nvPr/>
              </p:nvSpPr>
              <p:spPr bwMode="auto">
                <a:xfrm>
                  <a:off x="7981704" y="3622021"/>
                  <a:ext cx="68830" cy="919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8965"/>
                  <a:endParaRPr lang="en-US" sz="4000">
                    <a:solidFill>
                      <a:schemeClr val="tx1">
                        <a:lumMod val="50000"/>
                        <a:lumOff val="50000"/>
                      </a:schemeClr>
                    </a:solidFill>
                    <a:effectLst>
                      <a:outerShdw blurRad="38100" dist="38100" dir="2700000" algn="tl">
                        <a:srgbClr val="000000"/>
                      </a:outerShdw>
                    </a:effectLst>
                    <a:latin typeface="+mn-ea"/>
                  </a:endParaRPr>
                </a:p>
              </p:txBody>
            </p:sp>
            <p:sp>
              <p:nvSpPr>
                <p:cNvPr id="16" name="AutoShape 6"/>
                <p:cNvSpPr/>
                <p:nvPr/>
              </p:nvSpPr>
              <p:spPr bwMode="auto">
                <a:xfrm>
                  <a:off x="7730164" y="3530664"/>
                  <a:ext cx="366051" cy="29784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8965"/>
                  <a:endParaRPr lang="en-US" sz="4000">
                    <a:solidFill>
                      <a:schemeClr val="tx1">
                        <a:lumMod val="50000"/>
                        <a:lumOff val="50000"/>
                      </a:schemeClr>
                    </a:solidFill>
                    <a:effectLst>
                      <a:outerShdw blurRad="38100" dist="38100" dir="2700000" algn="tl">
                        <a:srgbClr val="000000"/>
                      </a:outerShdw>
                    </a:effectLst>
                    <a:latin typeface="+mn-ea"/>
                  </a:endParaRPr>
                </a:p>
              </p:txBody>
            </p:sp>
          </p:grpSp>
        </p:grpSp>
        <p:cxnSp>
          <p:nvCxnSpPr>
            <p:cNvPr id="29" name="Straight Connector 28"/>
            <p:cNvCxnSpPr>
              <a:stCxn id="9" idx="0"/>
            </p:cNvCxnSpPr>
            <p:nvPr/>
          </p:nvCxnSpPr>
          <p:spPr>
            <a:xfrm rot="5400000" flipH="1" flipV="1">
              <a:off x="4054217" y="2438137"/>
              <a:ext cx="884236" cy="8454"/>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sp>
          <p:nvSpPr>
            <p:cNvPr id="42" name="Rectangle 41"/>
            <p:cNvSpPr/>
            <p:nvPr/>
          </p:nvSpPr>
          <p:spPr>
            <a:xfrm>
              <a:off x="4248075" y="1500180"/>
              <a:ext cx="446334" cy="253916"/>
            </a:xfrm>
            <a:prstGeom prst="rect">
              <a:avLst/>
            </a:prstGeom>
          </p:spPr>
          <p:txBody>
            <a:bodyPr wrap="none">
              <a:spAutoFit/>
            </a:bodyPr>
            <a:lstStyle/>
            <a:p>
              <a:pPr algn="ctr"/>
              <a:r>
                <a:rPr lang="zh-CN" altLang="en-US" sz="1600" dirty="0">
                  <a:solidFill>
                    <a:schemeClr val="tx1">
                      <a:lumMod val="50000"/>
                      <a:lumOff val="50000"/>
                    </a:schemeClr>
                  </a:solidFill>
                  <a:latin typeface="+mn-ea"/>
                  <a:cs typeface="Open Sans" panose="020B0606030504020204" pitchFamily="34" charset="0"/>
                </a:rPr>
                <a:t>物流</a:t>
              </a:r>
              <a:endParaRPr lang="en-US" sz="1600" dirty="0">
                <a:solidFill>
                  <a:schemeClr val="tx1">
                    <a:lumMod val="50000"/>
                    <a:lumOff val="50000"/>
                  </a:schemeClr>
                </a:solidFill>
                <a:latin typeface="+mn-ea"/>
                <a:cs typeface="Open Sans" panose="020B0606030504020204" pitchFamily="34" charset="0"/>
              </a:endParaRPr>
            </a:p>
          </p:txBody>
        </p:sp>
      </p:grpSp>
      <p:grpSp>
        <p:nvGrpSpPr>
          <p:cNvPr id="21" name="Group 29"/>
          <p:cNvGrpSpPr/>
          <p:nvPr/>
        </p:nvGrpSpPr>
        <p:grpSpPr>
          <a:xfrm>
            <a:off x="762658" y="2285994"/>
            <a:ext cx="2190480" cy="1488999"/>
            <a:chOff x="571472" y="1714494"/>
            <a:chExt cx="1643074" cy="1116749"/>
          </a:xfrm>
        </p:grpSpPr>
        <p:sp>
          <p:nvSpPr>
            <p:cNvPr id="43" name="Rectangle 42"/>
            <p:cNvSpPr/>
            <p:nvPr/>
          </p:nvSpPr>
          <p:spPr>
            <a:xfrm>
              <a:off x="571472" y="1714494"/>
              <a:ext cx="754150" cy="253915"/>
            </a:xfrm>
            <a:prstGeom prst="rect">
              <a:avLst/>
            </a:prstGeom>
          </p:spPr>
          <p:txBody>
            <a:bodyPr wrap="none">
              <a:spAutoFit/>
            </a:bodyPr>
            <a:lstStyle/>
            <a:p>
              <a:r>
                <a:rPr lang="zh-CN" altLang="en-US" sz="1600" dirty="0">
                  <a:solidFill>
                    <a:schemeClr val="tx1">
                      <a:lumMod val="50000"/>
                      <a:lumOff val="50000"/>
                    </a:schemeClr>
                  </a:solidFill>
                  <a:latin typeface="+mn-ea"/>
                  <a:cs typeface="Open Sans" panose="020B0606030504020204" pitchFamily="34" charset="0"/>
                </a:rPr>
                <a:t>产品设计</a:t>
              </a:r>
              <a:endParaRPr lang="en-US" sz="1600" dirty="0">
                <a:solidFill>
                  <a:schemeClr val="tx1">
                    <a:lumMod val="50000"/>
                    <a:lumOff val="50000"/>
                  </a:schemeClr>
                </a:solidFill>
                <a:latin typeface="+mn-ea"/>
                <a:cs typeface="Open Sans" panose="020B0606030504020204" pitchFamily="34" charset="0"/>
              </a:endParaRPr>
            </a:p>
          </p:txBody>
        </p:sp>
        <p:sp>
          <p:nvSpPr>
            <p:cNvPr id="44" name="Rectangle 43"/>
            <p:cNvSpPr/>
            <p:nvPr/>
          </p:nvSpPr>
          <p:spPr>
            <a:xfrm>
              <a:off x="571472" y="2000246"/>
              <a:ext cx="1643074" cy="830997"/>
            </a:xfrm>
            <a:prstGeom prst="rect">
              <a:avLst/>
            </a:prstGeom>
          </p:spPr>
          <p:txBody>
            <a:bodyPr wrap="square">
              <a:spAutoFit/>
            </a:bodyPr>
            <a:lstStyle/>
            <a:p>
              <a:r>
                <a:rPr lang="zh-CN" altLang="en-US" sz="1100" dirty="0">
                  <a:solidFill>
                    <a:schemeClr val="tx1">
                      <a:lumMod val="50000"/>
                      <a:lumOff val="50000"/>
                    </a:schemeClr>
                  </a:solidFill>
                  <a:latin typeface="+mn-ea"/>
                  <a:cs typeface="Open Sans Light" pitchFamily="34" charset="0"/>
                </a:rPr>
                <a:t>此处添加详细文本描述，建议与标题相关并符合整体语言风格，语言描述尽量简洁生动。尽量将每页幻灯片的字数控制在</a:t>
              </a:r>
              <a:r>
                <a:rPr lang="en-US" altLang="zh-CN" sz="1100" dirty="0">
                  <a:solidFill>
                    <a:schemeClr val="tx1">
                      <a:lumMod val="50000"/>
                      <a:lumOff val="50000"/>
                    </a:schemeClr>
                  </a:solidFill>
                  <a:latin typeface="+mn-ea"/>
                  <a:cs typeface="Open Sans Light" pitchFamily="34" charset="0"/>
                </a:rPr>
                <a:t>200</a:t>
              </a:r>
              <a:r>
                <a:rPr lang="zh-CN" altLang="en-US" sz="1100" dirty="0">
                  <a:solidFill>
                    <a:schemeClr val="tx1">
                      <a:lumMod val="50000"/>
                      <a:lumOff val="50000"/>
                    </a:schemeClr>
                  </a:solidFill>
                  <a:latin typeface="+mn-ea"/>
                  <a:cs typeface="Open Sans Light" pitchFamily="34" charset="0"/>
                </a:rPr>
                <a:t>字以内，据统计每页幻灯片的最好控制在</a:t>
              </a:r>
              <a:r>
                <a:rPr lang="en-US" altLang="zh-CN" sz="1100" dirty="0">
                  <a:solidFill>
                    <a:schemeClr val="tx1">
                      <a:lumMod val="50000"/>
                      <a:lumOff val="50000"/>
                    </a:schemeClr>
                  </a:solidFill>
                  <a:latin typeface="+mn-ea"/>
                  <a:cs typeface="Open Sans Light" pitchFamily="34" charset="0"/>
                </a:rPr>
                <a:t>5</a:t>
              </a:r>
              <a:r>
                <a:rPr lang="zh-CN" altLang="en-US" sz="1100" dirty="0">
                  <a:solidFill>
                    <a:schemeClr val="tx1">
                      <a:lumMod val="50000"/>
                      <a:lumOff val="50000"/>
                    </a:schemeClr>
                  </a:solidFill>
                  <a:latin typeface="+mn-ea"/>
                  <a:cs typeface="Open Sans Light" pitchFamily="34" charset="0"/>
                </a:rPr>
                <a:t>分钟之内。</a:t>
              </a:r>
              <a:endParaRPr lang="ms-MY" sz="1100" dirty="0">
                <a:solidFill>
                  <a:schemeClr val="tx1">
                    <a:lumMod val="50000"/>
                    <a:lumOff val="50000"/>
                  </a:schemeClr>
                </a:solidFill>
                <a:latin typeface="+mn-ea"/>
                <a:cs typeface="Open Sans Light" pitchFamily="34" charset="0"/>
              </a:endParaRPr>
            </a:p>
          </p:txBody>
        </p:sp>
      </p:grpSp>
      <p:grpSp>
        <p:nvGrpSpPr>
          <p:cNvPr id="22" name="Group 30"/>
          <p:cNvGrpSpPr/>
          <p:nvPr/>
        </p:nvGrpSpPr>
        <p:grpSpPr>
          <a:xfrm>
            <a:off x="8953149" y="2285994"/>
            <a:ext cx="2190480" cy="1488999"/>
            <a:chOff x="6715140" y="1714494"/>
            <a:chExt cx="1643074" cy="1116749"/>
          </a:xfrm>
        </p:grpSpPr>
        <p:sp>
          <p:nvSpPr>
            <p:cNvPr id="45" name="Rectangle 44"/>
            <p:cNvSpPr/>
            <p:nvPr/>
          </p:nvSpPr>
          <p:spPr>
            <a:xfrm>
              <a:off x="7513852" y="1714494"/>
              <a:ext cx="754150" cy="253915"/>
            </a:xfrm>
            <a:prstGeom prst="rect">
              <a:avLst/>
            </a:prstGeom>
          </p:spPr>
          <p:txBody>
            <a:bodyPr wrap="none">
              <a:spAutoFit/>
            </a:bodyPr>
            <a:lstStyle/>
            <a:p>
              <a:pPr algn="r"/>
              <a:r>
                <a:rPr lang="zh-CN" altLang="en-US" sz="1600" dirty="0">
                  <a:solidFill>
                    <a:schemeClr val="tx1">
                      <a:lumMod val="50000"/>
                      <a:lumOff val="50000"/>
                    </a:schemeClr>
                  </a:solidFill>
                  <a:latin typeface="+mn-ea"/>
                  <a:cs typeface="Open Sans" panose="020B0606030504020204" pitchFamily="34" charset="0"/>
                </a:rPr>
                <a:t>企业标识</a:t>
              </a:r>
              <a:endParaRPr lang="en-US" sz="1600" dirty="0">
                <a:solidFill>
                  <a:schemeClr val="tx1">
                    <a:lumMod val="50000"/>
                    <a:lumOff val="50000"/>
                  </a:schemeClr>
                </a:solidFill>
                <a:latin typeface="+mn-ea"/>
                <a:cs typeface="Open Sans" panose="020B0606030504020204" pitchFamily="34" charset="0"/>
              </a:endParaRPr>
            </a:p>
          </p:txBody>
        </p:sp>
        <p:sp>
          <p:nvSpPr>
            <p:cNvPr id="46" name="Rectangle 45"/>
            <p:cNvSpPr/>
            <p:nvPr/>
          </p:nvSpPr>
          <p:spPr>
            <a:xfrm>
              <a:off x="6715140" y="2000246"/>
              <a:ext cx="1643074" cy="830997"/>
            </a:xfrm>
            <a:prstGeom prst="rect">
              <a:avLst/>
            </a:prstGeom>
          </p:spPr>
          <p:txBody>
            <a:bodyPr wrap="square">
              <a:spAutoFit/>
            </a:bodyPr>
            <a:lstStyle/>
            <a:p>
              <a:pPr algn="r"/>
              <a:r>
                <a:rPr lang="zh-CN" altLang="en-US" sz="1100" dirty="0">
                  <a:solidFill>
                    <a:schemeClr val="tx1">
                      <a:lumMod val="50000"/>
                      <a:lumOff val="50000"/>
                    </a:schemeClr>
                  </a:solidFill>
                  <a:latin typeface="+mn-ea"/>
                  <a:cs typeface="Open Sans Light" pitchFamily="34" charset="0"/>
                </a:rPr>
                <a:t>此处添加详细文本描述，建议与标题相关并符合整体语言风格，语言描述尽量简洁生动。尽量将每页幻灯片的字数控制在</a:t>
              </a:r>
              <a:r>
                <a:rPr lang="en-US" altLang="zh-CN" sz="1100" dirty="0">
                  <a:solidFill>
                    <a:schemeClr val="tx1">
                      <a:lumMod val="50000"/>
                      <a:lumOff val="50000"/>
                    </a:schemeClr>
                  </a:solidFill>
                  <a:latin typeface="+mn-ea"/>
                  <a:cs typeface="Open Sans Light" pitchFamily="34" charset="0"/>
                </a:rPr>
                <a:t>200</a:t>
              </a:r>
              <a:r>
                <a:rPr lang="zh-CN" altLang="en-US" sz="1100" dirty="0">
                  <a:solidFill>
                    <a:schemeClr val="tx1">
                      <a:lumMod val="50000"/>
                      <a:lumOff val="50000"/>
                    </a:schemeClr>
                  </a:solidFill>
                  <a:latin typeface="+mn-ea"/>
                  <a:cs typeface="Open Sans Light" pitchFamily="34" charset="0"/>
                </a:rPr>
                <a:t>字以内，据统计每页幻灯片的最好控制在</a:t>
              </a:r>
              <a:r>
                <a:rPr lang="en-US" altLang="zh-CN" sz="1100" dirty="0">
                  <a:solidFill>
                    <a:schemeClr val="tx1">
                      <a:lumMod val="50000"/>
                      <a:lumOff val="50000"/>
                    </a:schemeClr>
                  </a:solidFill>
                  <a:latin typeface="+mn-ea"/>
                  <a:cs typeface="Open Sans Light" pitchFamily="34" charset="0"/>
                </a:rPr>
                <a:t>5</a:t>
              </a:r>
              <a:r>
                <a:rPr lang="zh-CN" altLang="en-US" sz="1100" dirty="0">
                  <a:solidFill>
                    <a:schemeClr val="tx1">
                      <a:lumMod val="50000"/>
                      <a:lumOff val="50000"/>
                    </a:schemeClr>
                  </a:solidFill>
                  <a:latin typeface="+mn-ea"/>
                  <a:cs typeface="Open Sans Light" pitchFamily="34" charset="0"/>
                </a:rPr>
                <a:t>分钟之内。</a:t>
              </a:r>
            </a:p>
          </p:txBody>
        </p:sp>
      </p:grpSp>
      <p:sp>
        <p:nvSpPr>
          <p:cNvPr id="28" name="Rectangle 27"/>
          <p:cNvSpPr/>
          <p:nvPr/>
        </p:nvSpPr>
        <p:spPr>
          <a:xfrm>
            <a:off x="857897" y="5619765"/>
            <a:ext cx="10361851" cy="738664"/>
          </a:xfrm>
          <a:prstGeom prst="rect">
            <a:avLst/>
          </a:prstGeom>
        </p:spPr>
        <p:txBody>
          <a:bodyPr wrap="square" lIns="121908" tIns="60954" rIns="121908" bIns="60954">
            <a:spAutoFit/>
          </a:bodyPr>
          <a:lstStyle/>
          <a:p>
            <a:r>
              <a:rPr lang="zh-CN" altLang="en-US" sz="1300" dirty="0">
                <a:solidFill>
                  <a:schemeClr val="tx1">
                    <a:lumMod val="50000"/>
                    <a:lumOff val="50000"/>
                  </a:schemeClr>
                </a:solidFill>
                <a:latin typeface="+mn-ea"/>
                <a:cs typeface="Open Sans Light" pitchFamily="34" charset="0"/>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cs typeface="Open Sans Light" pitchFamily="34" charset="0"/>
              </a:rPr>
              <a:t>200</a:t>
            </a:r>
            <a:r>
              <a:rPr lang="zh-CN" altLang="en-US" sz="1300" dirty="0">
                <a:solidFill>
                  <a:schemeClr val="tx1">
                    <a:lumMod val="50000"/>
                    <a:lumOff val="50000"/>
                  </a:schemeClr>
                </a:solidFill>
                <a:latin typeface="+mn-ea"/>
                <a:cs typeface="Open Sans Light" pitchFamily="34" charset="0"/>
              </a:rPr>
              <a:t>字以内，据统计每页幻灯片的最好控制在</a:t>
            </a:r>
            <a:r>
              <a:rPr lang="en-US" altLang="zh-CN" sz="1300" dirty="0">
                <a:solidFill>
                  <a:schemeClr val="tx1">
                    <a:lumMod val="50000"/>
                    <a:lumOff val="50000"/>
                  </a:schemeClr>
                </a:solidFill>
                <a:latin typeface="+mn-ea"/>
                <a:cs typeface="Open Sans Light" pitchFamily="34" charset="0"/>
              </a:rPr>
              <a:t>5</a:t>
            </a:r>
            <a:r>
              <a:rPr lang="zh-CN" altLang="en-US" sz="1300" dirty="0">
                <a:solidFill>
                  <a:schemeClr val="tx1">
                    <a:lumMod val="50000"/>
                    <a:lumOff val="50000"/>
                  </a:schemeClr>
                </a:solidFill>
                <a:latin typeface="+mn-ea"/>
                <a:cs typeface="Open Sans Light" pitchFamily="34" charset="0"/>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cs typeface="Open Sans Light" pitchFamily="34" charset="0"/>
              </a:rPr>
              <a:t>200</a:t>
            </a:r>
            <a:r>
              <a:rPr lang="zh-CN" altLang="en-US" sz="1300" dirty="0">
                <a:solidFill>
                  <a:schemeClr val="tx1">
                    <a:lumMod val="50000"/>
                    <a:lumOff val="50000"/>
                  </a:schemeClr>
                </a:solidFill>
                <a:latin typeface="+mn-ea"/>
                <a:cs typeface="Open Sans Light" pitchFamily="34" charset="0"/>
              </a:rPr>
              <a:t>字以内，据统计每页幻灯片的最好控制在</a:t>
            </a:r>
            <a:r>
              <a:rPr lang="en-US" altLang="zh-CN" sz="1300" dirty="0">
                <a:solidFill>
                  <a:schemeClr val="tx1">
                    <a:lumMod val="50000"/>
                    <a:lumOff val="50000"/>
                  </a:schemeClr>
                </a:solidFill>
                <a:latin typeface="+mn-ea"/>
                <a:cs typeface="Open Sans Light" pitchFamily="34" charset="0"/>
              </a:rPr>
              <a:t>5</a:t>
            </a:r>
            <a:r>
              <a:rPr lang="zh-CN" altLang="en-US" sz="1300" dirty="0">
                <a:solidFill>
                  <a:schemeClr val="tx1">
                    <a:lumMod val="50000"/>
                    <a:lumOff val="50000"/>
                  </a:schemeClr>
                </a:solidFill>
                <a:latin typeface="+mn-ea"/>
                <a:cs typeface="Open Sans Light" pitchFamily="34" charset="0"/>
              </a:rPr>
              <a:t>分钟之内。</a:t>
            </a: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lide(fromBottom)">
                                      <p:cBhvr>
                                        <p:cTn id="7" dur="500"/>
                                        <p:tgtEl>
                                          <p:spTgt spid="7"/>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slide(fromRight)">
                                      <p:cBhvr>
                                        <p:cTn id="11" dur="500"/>
                                        <p:tgtEl>
                                          <p:spTgt spid="21"/>
                                        </p:tgtEl>
                                      </p:cBhvr>
                                    </p:animEffect>
                                  </p:childTnLst>
                                </p:cTn>
                              </p:par>
                            </p:childTnLst>
                          </p:cTn>
                        </p:par>
                        <p:par>
                          <p:cTn id="12" fill="hold">
                            <p:stCondLst>
                              <p:cond delay="1000"/>
                            </p:stCondLst>
                            <p:childTnLst>
                              <p:par>
                                <p:cTn id="13" presetID="12" presetClass="entr" presetSubtype="4"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slide(fromBottom)">
                                      <p:cBhvr>
                                        <p:cTn id="15" dur="500"/>
                                        <p:tgtEl>
                                          <p:spTgt spid="18"/>
                                        </p:tgtEl>
                                      </p:cBhvr>
                                    </p:animEffect>
                                  </p:childTnLst>
                                </p:cTn>
                              </p:par>
                            </p:childTnLst>
                          </p:cTn>
                        </p:par>
                        <p:par>
                          <p:cTn id="16" fill="hold">
                            <p:stCondLst>
                              <p:cond delay="1500"/>
                            </p:stCondLst>
                            <p:childTnLst>
                              <p:par>
                                <p:cTn id="17" presetID="12" presetClass="entr" presetSubtype="4"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slide(fromBottom)">
                                      <p:cBhvr>
                                        <p:cTn id="19" dur="500"/>
                                        <p:tgtEl>
                                          <p:spTgt spid="12"/>
                                        </p:tgtEl>
                                      </p:cBhvr>
                                    </p:animEffect>
                                  </p:childTnLst>
                                </p:cTn>
                              </p:par>
                            </p:childTnLst>
                          </p:cTn>
                        </p:par>
                        <p:par>
                          <p:cTn id="20" fill="hold">
                            <p:stCondLst>
                              <p:cond delay="2000"/>
                            </p:stCondLst>
                            <p:childTnLst>
                              <p:par>
                                <p:cTn id="21" presetID="12" presetClass="entr" presetSubtype="8"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slide(fromLeft)">
                                      <p:cBhvr>
                                        <p:cTn id="23" dur="500"/>
                                        <p:tgtEl>
                                          <p:spTgt spid="22"/>
                                        </p:tgtEl>
                                      </p:cBhvr>
                                    </p:animEffect>
                                  </p:childTnLst>
                                </p:cTn>
                              </p:par>
                            </p:childTnLst>
                          </p:cTn>
                        </p:par>
                        <p:par>
                          <p:cTn id="24" fill="hold">
                            <p:stCondLst>
                              <p:cond delay="2500"/>
                            </p:stCondLst>
                            <p:childTnLst>
                              <p:par>
                                <p:cTn id="25" presetID="12" presetClass="entr" presetSubtype="8" fill="hold" grpId="0" nodeType="after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slide(fromLeft)">
                                      <p:cBhvr>
                                        <p:cTn id="2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56607" y="1262227"/>
            <a:ext cx="10015946" cy="4902444"/>
          </a:xfrm>
          <a:prstGeom prst="rect">
            <a:avLst/>
          </a:prstGeom>
          <a:solidFill>
            <a:schemeClr val="bg1">
              <a:alpha val="28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20"/>
          <p:cNvSpPr txBox="1"/>
          <p:nvPr/>
        </p:nvSpPr>
        <p:spPr>
          <a:xfrm>
            <a:off x="1919362" y="2550006"/>
            <a:ext cx="8494978" cy="2970044"/>
          </a:xfrm>
          <a:prstGeom prst="rect">
            <a:avLst/>
          </a:prstGeom>
          <a:noFill/>
        </p:spPr>
        <p:txBody>
          <a:bodyPr wrap="square" rtlCol="0">
            <a:spAutoFit/>
          </a:bodyPr>
          <a:lstStyle/>
          <a:p>
            <a:pPr>
              <a:lnSpc>
                <a:spcPct val="150000"/>
              </a:lnSpc>
            </a:pPr>
            <a:r>
              <a:rPr lang="zh-CN" altLang="zh-CN" sz="2200" dirty="0">
                <a:latin typeface="微软雅黑" panose="020B0503020204020204" charset="-122"/>
                <a:ea typeface="微软雅黑" panose="020B0503020204020204" charset="-122"/>
              </a:rPr>
              <a:t>回首过去，激情满怀，展望未来，任重道远。站在新的历史起点上，我们必须清醒地看到前进中的困难与挑战，正视自身存在的差距与不足，以更加坚定的信念、更加饱满的热情、更加务实的作风、更加强大的合力，共同谱写公司发展的新篇章，为集团公司油气主业发展提供强有力的金融服务与支</a:t>
            </a:r>
            <a:r>
              <a:rPr lang="zh-CN" altLang="zh-CN" sz="2200" dirty="0" smtClean="0">
                <a:latin typeface="微软雅黑" panose="020B0503020204020204" charset="-122"/>
                <a:ea typeface="微软雅黑" panose="020B0503020204020204" charset="-122"/>
              </a:rPr>
              <a:t>持。</a:t>
            </a:r>
            <a:endParaRPr lang="zh-CN" altLang="en-US" sz="2200" dirty="0">
              <a:latin typeface="微软雅黑" panose="020B0503020204020204" charset="-122"/>
              <a:ea typeface="微软雅黑" panose="020B0503020204020204" charset="-122"/>
            </a:endParaRPr>
          </a:p>
          <a:p>
            <a:endParaRPr lang="zh-CN" altLang="en-US" sz="2200" dirty="0">
              <a:latin typeface="微软雅黑" panose="020B0503020204020204" charset="-122"/>
              <a:ea typeface="微软雅黑" panose="020B0503020204020204" charset="-122"/>
            </a:endParaRPr>
          </a:p>
        </p:txBody>
      </p:sp>
      <p:sp>
        <p:nvSpPr>
          <p:cNvPr id="4" name="圆角矩形 3"/>
          <p:cNvSpPr/>
          <p:nvPr/>
        </p:nvSpPr>
        <p:spPr bwMode="auto">
          <a:xfrm>
            <a:off x="2064526" y="932190"/>
            <a:ext cx="2014576" cy="769018"/>
          </a:xfrm>
          <a:prstGeom prst="roundRect">
            <a:avLst>
              <a:gd name="adj" fmla="val 6712"/>
            </a:avLst>
          </a:prstGeom>
          <a:gradFill flip="none" rotWithShape="1">
            <a:gsLst>
              <a:gs pos="0">
                <a:schemeClr val="bg1">
                  <a:lumMod val="85000"/>
                </a:schemeClr>
              </a:gs>
              <a:gs pos="100000">
                <a:schemeClr val="bg1"/>
              </a:gs>
            </a:gsLst>
            <a:lin ang="8100000" scaled="1"/>
            <a:tileRect/>
          </a:gradFill>
          <a:ln w="9525" cap="flat" cmpd="sng" algn="ctr">
            <a:gradFill flip="none" rotWithShape="1">
              <a:gsLst>
                <a:gs pos="0">
                  <a:schemeClr val="bg1">
                    <a:lumMod val="85000"/>
                  </a:schemeClr>
                </a:gs>
                <a:gs pos="50000">
                  <a:schemeClr val="bg1"/>
                </a:gs>
              </a:gsLst>
              <a:lin ang="18900000" scaled="1"/>
              <a:tileRect/>
            </a:gradFill>
            <a:prstDash val="solid"/>
            <a:round/>
            <a:headEnd type="none" w="med" len="med"/>
            <a:tailEnd type="none" w="med" len="med"/>
          </a:ln>
          <a:effectLst>
            <a:outerShdw blurRad="342900" dist="76200" dir="8100000" sx="101000" sy="101000" algn="tr" rotWithShape="0">
              <a:prstClr val="black">
                <a:alpha val="40000"/>
              </a:prstClr>
            </a:outerShdw>
          </a:effectLst>
        </p:spPr>
        <p:txBody>
          <a:bodyPr vert="horz" wrap="square" lIns="79182" tIns="39591" rIns="79182" bIns="39591" numCol="1" rtlCol="0" anchor="ctr" anchorCtr="0" compatLnSpc="1">
            <a:noAutofit/>
          </a:bodyPr>
          <a:lstStyle/>
          <a:p>
            <a:pPr algn="ctr" defTabSz="801370" fontAlgn="base">
              <a:spcBef>
                <a:spcPct val="0"/>
              </a:spcBef>
              <a:spcAft>
                <a:spcPct val="0"/>
              </a:spcAft>
            </a:pPr>
            <a:endParaRPr lang="zh-CN" altLang="en-US" sz="2400" b="1" dirty="0">
              <a:solidFill>
                <a:schemeClr val="bg1"/>
              </a:solidFill>
              <a:latin typeface="+mj-ea"/>
              <a:ea typeface="+mj-ea"/>
            </a:endParaRPr>
          </a:p>
        </p:txBody>
      </p:sp>
      <p:sp>
        <p:nvSpPr>
          <p:cNvPr id="5" name="文本框 5"/>
          <p:cNvSpPr txBox="1"/>
          <p:nvPr/>
        </p:nvSpPr>
        <p:spPr>
          <a:xfrm>
            <a:off x="2256839" y="951236"/>
            <a:ext cx="1591859" cy="707722"/>
          </a:xfrm>
          <a:prstGeom prst="rect">
            <a:avLst/>
          </a:prstGeom>
          <a:noFill/>
        </p:spPr>
        <p:txBody>
          <a:bodyPr wrap="square" rtlCol="0">
            <a:spAutoFit/>
          </a:bodyPr>
          <a:lstStyle/>
          <a:p>
            <a:pPr algn="ctr"/>
            <a:r>
              <a:rPr lang="zh-CN" altLang="en-US" sz="4000" b="1" dirty="0">
                <a:solidFill>
                  <a:schemeClr val="accent1">
                    <a:lumMod val="75000"/>
                  </a:schemeClr>
                </a:solidFill>
                <a:latin typeface="微软雅黑" panose="020B0503020204020204" charset="-122"/>
                <a:ea typeface="微软雅黑" panose="020B0503020204020204" charset="-122"/>
              </a:rPr>
              <a:t>前 言</a:t>
            </a:r>
          </a:p>
        </p:txBody>
      </p:sp>
      <p:pic>
        <p:nvPicPr>
          <p:cNvPr id="6" name="Picture 3" descr="E:\企业文化\企业文化图片\小图图\01 (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0527013">
            <a:off x="6698892" y="700189"/>
            <a:ext cx="2128536" cy="1324099"/>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2" descr="E:\企业文化\企业文化图片\小图图\01 (2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406295">
            <a:off x="8527502" y="1095747"/>
            <a:ext cx="1757515" cy="1095015"/>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500"/>
                                        <p:tgtEl>
                                          <p:spTgt spid="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anim calcmode="lin" valueType="num">
                                      <p:cBhvr>
                                        <p:cTn id="12" dur="500" fill="hold"/>
                                        <p:tgtEl>
                                          <p:spTgt spid="4"/>
                                        </p:tgtEl>
                                        <p:attrNameLst>
                                          <p:attrName>ppt_x</p:attrName>
                                        </p:attrNameLst>
                                      </p:cBhvr>
                                      <p:tavLst>
                                        <p:tav tm="0">
                                          <p:val>
                                            <p:strVal val="#ppt_x"/>
                                          </p:val>
                                        </p:tav>
                                        <p:tav tm="100000">
                                          <p:val>
                                            <p:strVal val="#ppt_x"/>
                                          </p:val>
                                        </p:tav>
                                      </p:tavLst>
                                    </p:anim>
                                    <p:anim calcmode="lin" valueType="num">
                                      <p:cBhvr>
                                        <p:cTn id="13" dur="500" fill="hold"/>
                                        <p:tgtEl>
                                          <p:spTgt spid="4"/>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31" presetClass="entr" presetSubtype="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 calcmode="lin" valueType="num">
                                      <p:cBhvr>
                                        <p:cTn id="19" dur="500" fill="hold"/>
                                        <p:tgtEl>
                                          <p:spTgt spid="5"/>
                                        </p:tgtEl>
                                        <p:attrNameLst>
                                          <p:attrName>style.rotation</p:attrName>
                                        </p:attrNameLst>
                                      </p:cBhvr>
                                      <p:tavLst>
                                        <p:tav tm="0">
                                          <p:val>
                                            <p:fltVal val="90"/>
                                          </p:val>
                                        </p:tav>
                                        <p:tav tm="100000">
                                          <p:val>
                                            <p:fltVal val="0"/>
                                          </p:val>
                                        </p:tav>
                                      </p:tavLst>
                                    </p:anim>
                                    <p:animEffect transition="in" filter="fade">
                                      <p:cBhvr>
                                        <p:cTn id="20" dur="500"/>
                                        <p:tgtEl>
                                          <p:spTgt spid="5"/>
                                        </p:tgtEl>
                                      </p:cBhvr>
                                    </p:animEffect>
                                  </p:childTnLst>
                                </p:cTn>
                              </p:par>
                            </p:childTnLst>
                          </p:cTn>
                        </p:par>
                        <p:par>
                          <p:cTn id="21" fill="hold">
                            <p:stCondLst>
                              <p:cond delay="1500"/>
                            </p:stCondLst>
                            <p:childTnLst>
                              <p:par>
                                <p:cTn id="22" presetID="41" presetClass="entr" presetSubtype="0" fill="hold" grpId="0" nodeType="afterEffect">
                                  <p:stCondLst>
                                    <p:cond delay="0"/>
                                  </p:stCondLst>
                                  <p:iterate type="lt">
                                    <p:tmPct val="4545"/>
                                  </p:iterate>
                                  <p:childTnLst>
                                    <p:set>
                                      <p:cBhvr>
                                        <p:cTn id="23" dur="1" fill="hold">
                                          <p:stCondLst>
                                            <p:cond delay="0"/>
                                          </p:stCondLst>
                                        </p:cTn>
                                        <p:tgtEl>
                                          <p:spTgt spid="3"/>
                                        </p:tgtEl>
                                        <p:attrNameLst>
                                          <p:attrName>style.visibility</p:attrName>
                                        </p:attrNameLst>
                                      </p:cBhvr>
                                      <p:to>
                                        <p:strVal val="visible"/>
                                      </p:to>
                                    </p:set>
                                    <p:anim calcmode="lin" valueType="num">
                                      <p:cBhvr>
                                        <p:cTn id="24"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3"/>
                                        </p:tgtEl>
                                        <p:attrNameLst>
                                          <p:attrName>ppt_y</p:attrName>
                                        </p:attrNameLst>
                                      </p:cBhvr>
                                      <p:tavLst>
                                        <p:tav tm="0">
                                          <p:val>
                                            <p:strVal val="#ppt_y"/>
                                          </p:val>
                                        </p:tav>
                                        <p:tav tm="100000">
                                          <p:val>
                                            <p:strVal val="#ppt_y"/>
                                          </p:val>
                                        </p:tav>
                                      </p:tavLst>
                                    </p:anim>
                                    <p:anim calcmode="lin" valueType="num">
                                      <p:cBhvr>
                                        <p:cTn id="26"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3"/>
                                        </p:tgtEl>
                                      </p:cBhvr>
                                    </p:animEffect>
                                  </p:childTnLst>
                                </p:cTn>
                              </p:par>
                              <p:par>
                                <p:cTn id="29" presetID="31" presetClass="entr" presetSubtype="0" fill="hold" nodeType="withEffect">
                                  <p:stCondLst>
                                    <p:cond delay="3000"/>
                                  </p:stCondLst>
                                  <p:childTnLst>
                                    <p:set>
                                      <p:cBhvr>
                                        <p:cTn id="30" dur="1" fill="hold">
                                          <p:stCondLst>
                                            <p:cond delay="0"/>
                                          </p:stCondLst>
                                        </p:cTn>
                                        <p:tgtEl>
                                          <p:spTgt spid="6"/>
                                        </p:tgtEl>
                                        <p:attrNameLst>
                                          <p:attrName>style.visibility</p:attrName>
                                        </p:attrNameLst>
                                      </p:cBhvr>
                                      <p:to>
                                        <p:strVal val="visible"/>
                                      </p:to>
                                    </p:set>
                                    <p:anim calcmode="lin" valueType="num">
                                      <p:cBhvr>
                                        <p:cTn id="31" dur="1000" fill="hold"/>
                                        <p:tgtEl>
                                          <p:spTgt spid="6"/>
                                        </p:tgtEl>
                                        <p:attrNameLst>
                                          <p:attrName>ppt_w</p:attrName>
                                        </p:attrNameLst>
                                      </p:cBhvr>
                                      <p:tavLst>
                                        <p:tav tm="0">
                                          <p:val>
                                            <p:fltVal val="0"/>
                                          </p:val>
                                        </p:tav>
                                        <p:tav tm="100000">
                                          <p:val>
                                            <p:strVal val="#ppt_w"/>
                                          </p:val>
                                        </p:tav>
                                      </p:tavLst>
                                    </p:anim>
                                    <p:anim calcmode="lin" valueType="num">
                                      <p:cBhvr>
                                        <p:cTn id="32" dur="1000" fill="hold"/>
                                        <p:tgtEl>
                                          <p:spTgt spid="6"/>
                                        </p:tgtEl>
                                        <p:attrNameLst>
                                          <p:attrName>ppt_h</p:attrName>
                                        </p:attrNameLst>
                                      </p:cBhvr>
                                      <p:tavLst>
                                        <p:tav tm="0">
                                          <p:val>
                                            <p:fltVal val="0"/>
                                          </p:val>
                                        </p:tav>
                                        <p:tav tm="100000">
                                          <p:val>
                                            <p:strVal val="#ppt_h"/>
                                          </p:val>
                                        </p:tav>
                                      </p:tavLst>
                                    </p:anim>
                                    <p:anim calcmode="lin" valueType="num">
                                      <p:cBhvr>
                                        <p:cTn id="33" dur="1000" fill="hold"/>
                                        <p:tgtEl>
                                          <p:spTgt spid="6"/>
                                        </p:tgtEl>
                                        <p:attrNameLst>
                                          <p:attrName>style.rotation</p:attrName>
                                        </p:attrNameLst>
                                      </p:cBhvr>
                                      <p:tavLst>
                                        <p:tav tm="0">
                                          <p:val>
                                            <p:fltVal val="90"/>
                                          </p:val>
                                        </p:tav>
                                        <p:tav tm="100000">
                                          <p:val>
                                            <p:fltVal val="0"/>
                                          </p:val>
                                        </p:tav>
                                      </p:tavLst>
                                    </p:anim>
                                    <p:animEffect transition="in" filter="fade">
                                      <p:cBhvr>
                                        <p:cTn id="34" dur="1000"/>
                                        <p:tgtEl>
                                          <p:spTgt spid="6"/>
                                        </p:tgtEl>
                                      </p:cBhvr>
                                    </p:animEffect>
                                  </p:childTnLst>
                                </p:cTn>
                              </p:par>
                            </p:childTnLst>
                          </p:cTn>
                        </p:par>
                        <p:par>
                          <p:cTn id="35" fill="hold">
                            <p:stCondLst>
                              <p:cond delay="5500"/>
                            </p:stCondLst>
                            <p:childTnLst>
                              <p:par>
                                <p:cTn id="36" presetID="31" presetClass="entr" presetSubtype="0" fill="hold" nodeType="afterEffect">
                                  <p:stCondLst>
                                    <p:cond delay="0"/>
                                  </p:stCondLst>
                                  <p:childTnLst>
                                    <p:set>
                                      <p:cBhvr>
                                        <p:cTn id="37" dur="1" fill="hold">
                                          <p:stCondLst>
                                            <p:cond delay="0"/>
                                          </p:stCondLst>
                                        </p:cTn>
                                        <p:tgtEl>
                                          <p:spTgt spid="7"/>
                                        </p:tgtEl>
                                        <p:attrNameLst>
                                          <p:attrName>style.visibility</p:attrName>
                                        </p:attrNameLst>
                                      </p:cBhvr>
                                      <p:to>
                                        <p:strVal val="visible"/>
                                      </p:to>
                                    </p:set>
                                    <p:anim calcmode="lin" valueType="num">
                                      <p:cBhvr>
                                        <p:cTn id="38" dur="1000" fill="hold"/>
                                        <p:tgtEl>
                                          <p:spTgt spid="7"/>
                                        </p:tgtEl>
                                        <p:attrNameLst>
                                          <p:attrName>ppt_w</p:attrName>
                                        </p:attrNameLst>
                                      </p:cBhvr>
                                      <p:tavLst>
                                        <p:tav tm="0">
                                          <p:val>
                                            <p:fltVal val="0"/>
                                          </p:val>
                                        </p:tav>
                                        <p:tav tm="100000">
                                          <p:val>
                                            <p:strVal val="#ppt_w"/>
                                          </p:val>
                                        </p:tav>
                                      </p:tavLst>
                                    </p:anim>
                                    <p:anim calcmode="lin" valueType="num">
                                      <p:cBhvr>
                                        <p:cTn id="39" dur="1000" fill="hold"/>
                                        <p:tgtEl>
                                          <p:spTgt spid="7"/>
                                        </p:tgtEl>
                                        <p:attrNameLst>
                                          <p:attrName>ppt_h</p:attrName>
                                        </p:attrNameLst>
                                      </p:cBhvr>
                                      <p:tavLst>
                                        <p:tav tm="0">
                                          <p:val>
                                            <p:fltVal val="0"/>
                                          </p:val>
                                        </p:tav>
                                        <p:tav tm="100000">
                                          <p:val>
                                            <p:strVal val="#ppt_h"/>
                                          </p:val>
                                        </p:tav>
                                      </p:tavLst>
                                    </p:anim>
                                    <p:anim calcmode="lin" valueType="num">
                                      <p:cBhvr>
                                        <p:cTn id="40" dur="1000" fill="hold"/>
                                        <p:tgtEl>
                                          <p:spTgt spid="7"/>
                                        </p:tgtEl>
                                        <p:attrNameLst>
                                          <p:attrName>style.rotation</p:attrName>
                                        </p:attrNameLst>
                                      </p:cBhvr>
                                      <p:tavLst>
                                        <p:tav tm="0">
                                          <p:val>
                                            <p:fltVal val="90"/>
                                          </p:val>
                                        </p:tav>
                                        <p:tav tm="100000">
                                          <p:val>
                                            <p:fltVal val="0"/>
                                          </p:val>
                                        </p:tav>
                                      </p:tavLst>
                                    </p:anim>
                                    <p:animEffect transition="in" filter="fade">
                                      <p:cBhvr>
                                        <p:cTn id="41"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9"/>
          <p:cNvGrpSpPr/>
          <p:nvPr/>
        </p:nvGrpSpPr>
        <p:grpSpPr>
          <a:xfrm>
            <a:off x="8476957" y="2095492"/>
            <a:ext cx="2857148" cy="3131085"/>
            <a:chOff x="6357950" y="1571618"/>
            <a:chExt cx="2143140" cy="2348314"/>
          </a:xfrm>
        </p:grpSpPr>
        <p:sp>
          <p:nvSpPr>
            <p:cNvPr id="37" name="Rectangle 36"/>
            <p:cNvSpPr/>
            <p:nvPr/>
          </p:nvSpPr>
          <p:spPr>
            <a:xfrm>
              <a:off x="6357950" y="1571618"/>
              <a:ext cx="1495922" cy="830997"/>
            </a:xfrm>
            <a:prstGeom prst="rect">
              <a:avLst/>
            </a:prstGeom>
          </p:spPr>
          <p:txBody>
            <a:bodyPr wrap="none">
              <a:spAutoFit/>
            </a:bodyPr>
            <a:lstStyle/>
            <a:p>
              <a:r>
                <a:rPr lang="zh-CN" altLang="en-US" sz="3200" dirty="0">
                  <a:solidFill>
                    <a:schemeClr val="tx1">
                      <a:lumMod val="50000"/>
                      <a:lumOff val="50000"/>
                    </a:schemeClr>
                  </a:solidFill>
                  <a:latin typeface="+mn-ea"/>
                  <a:cs typeface="Open Sans" panose="020B0606030504020204" pitchFamily="34" charset="0"/>
                </a:rPr>
                <a:t>团队合作</a:t>
              </a:r>
              <a:r>
                <a:rPr lang="en-US" sz="3200" dirty="0">
                  <a:solidFill>
                    <a:schemeClr val="tx1">
                      <a:lumMod val="50000"/>
                      <a:lumOff val="50000"/>
                    </a:schemeClr>
                  </a:solidFill>
                  <a:latin typeface="+mn-ea"/>
                  <a:cs typeface="Open Sans" panose="020B0606030504020204" pitchFamily="34" charset="0"/>
                </a:rPr>
                <a:t> </a:t>
              </a:r>
            </a:p>
            <a:p>
              <a:r>
                <a:rPr lang="zh-CN" altLang="en-US" sz="3200" dirty="0">
                  <a:solidFill>
                    <a:schemeClr val="tx1">
                      <a:lumMod val="50000"/>
                      <a:lumOff val="50000"/>
                    </a:schemeClr>
                  </a:solidFill>
                  <a:latin typeface="+mn-ea"/>
                  <a:cs typeface="Open Sans" panose="020B0606030504020204" pitchFamily="34" charset="0"/>
                </a:rPr>
                <a:t>市场策略</a:t>
              </a:r>
              <a:endParaRPr lang="en-US" sz="3200" dirty="0">
                <a:solidFill>
                  <a:schemeClr val="tx1">
                    <a:lumMod val="50000"/>
                    <a:lumOff val="50000"/>
                  </a:schemeClr>
                </a:solidFill>
                <a:latin typeface="+mn-ea"/>
                <a:cs typeface="Open Sans" panose="020B0606030504020204" pitchFamily="34" charset="0"/>
              </a:endParaRPr>
            </a:p>
          </p:txBody>
        </p:sp>
        <p:sp>
          <p:nvSpPr>
            <p:cNvPr id="38" name="Rectangle 37"/>
            <p:cNvSpPr/>
            <p:nvPr/>
          </p:nvSpPr>
          <p:spPr>
            <a:xfrm>
              <a:off x="6357950" y="2500312"/>
              <a:ext cx="2143140" cy="1419620"/>
            </a:xfrm>
            <a:prstGeom prst="rect">
              <a:avLst/>
            </a:prstGeom>
          </p:spPr>
          <p:txBody>
            <a:bodyPr wrap="square">
              <a:spAutoFit/>
            </a:bodyPr>
            <a:lstStyle/>
            <a:p>
              <a:r>
                <a:rPr lang="zh-CN" altLang="en-US" sz="1300" dirty="0">
                  <a:solidFill>
                    <a:schemeClr val="tx1">
                      <a:lumMod val="50000"/>
                      <a:lumOff val="50000"/>
                    </a:schemeClr>
                  </a:solidFill>
                  <a:latin typeface="+mn-ea"/>
                  <a:cs typeface="Open Sans Light" pitchFamily="34" charset="0"/>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cs typeface="Open Sans Light" pitchFamily="34" charset="0"/>
                </a:rPr>
                <a:t>200</a:t>
              </a:r>
              <a:r>
                <a:rPr lang="zh-CN" altLang="en-US" sz="1300" dirty="0">
                  <a:solidFill>
                    <a:schemeClr val="tx1">
                      <a:lumMod val="50000"/>
                      <a:lumOff val="50000"/>
                    </a:schemeClr>
                  </a:solidFill>
                  <a:latin typeface="+mn-ea"/>
                  <a:cs typeface="Open Sans Light" pitchFamily="34" charset="0"/>
                </a:rPr>
                <a:t>字以内，据统计每页幻灯片的最好控制在</a:t>
              </a:r>
              <a:r>
                <a:rPr lang="en-US" altLang="zh-CN" sz="1300" dirty="0">
                  <a:solidFill>
                    <a:schemeClr val="tx1">
                      <a:lumMod val="50000"/>
                      <a:lumOff val="50000"/>
                    </a:schemeClr>
                  </a:solidFill>
                  <a:latin typeface="+mn-ea"/>
                  <a:cs typeface="Open Sans Light" pitchFamily="34" charset="0"/>
                </a:rPr>
                <a:t>5</a:t>
              </a:r>
              <a:r>
                <a:rPr lang="zh-CN" altLang="en-US" sz="1300" dirty="0">
                  <a:solidFill>
                    <a:schemeClr val="tx1">
                      <a:lumMod val="50000"/>
                      <a:lumOff val="50000"/>
                    </a:schemeClr>
                  </a:solidFill>
                  <a:latin typeface="+mn-ea"/>
                  <a:cs typeface="Open Sans Light" pitchFamily="34" charset="0"/>
                </a:rPr>
                <a:t>分钟之内。此处添加详细文本描述，建议与标题相关并符合整体语言风格，语言描述尽量简洁生动</a:t>
              </a:r>
              <a:r>
                <a:rPr lang="zh-CN" altLang="en-US" sz="1300" dirty="0" smtClean="0">
                  <a:solidFill>
                    <a:schemeClr val="tx1">
                      <a:lumMod val="50000"/>
                      <a:lumOff val="50000"/>
                    </a:schemeClr>
                  </a:solidFill>
                  <a:latin typeface="+mn-ea"/>
                  <a:cs typeface="Open Sans Light" pitchFamily="34" charset="0"/>
                </a:rPr>
                <a:t>。 </a:t>
              </a:r>
              <a:endParaRPr lang="en-US" altLang="zh-CN" sz="1300" dirty="0" smtClean="0">
                <a:solidFill>
                  <a:schemeClr val="tx1">
                    <a:lumMod val="50000"/>
                    <a:lumOff val="50000"/>
                  </a:schemeClr>
                </a:solidFill>
                <a:latin typeface="+mn-ea"/>
                <a:cs typeface="Open Sans Light" pitchFamily="34" charset="0"/>
              </a:endParaRPr>
            </a:p>
            <a:p>
              <a:endParaRPr lang="zh-CN" altLang="en-US" sz="1300" dirty="0">
                <a:solidFill>
                  <a:schemeClr val="tx1">
                    <a:lumMod val="50000"/>
                    <a:lumOff val="50000"/>
                  </a:schemeClr>
                </a:solidFill>
                <a:latin typeface="+mn-ea"/>
                <a:cs typeface="Open Sans Light" pitchFamily="34" charset="0"/>
              </a:endParaRPr>
            </a:p>
          </p:txBody>
        </p:sp>
      </p:grpSp>
      <p:grpSp>
        <p:nvGrpSpPr>
          <p:cNvPr id="4" name="Group 83"/>
          <p:cNvGrpSpPr/>
          <p:nvPr/>
        </p:nvGrpSpPr>
        <p:grpSpPr>
          <a:xfrm>
            <a:off x="4095997" y="1714489"/>
            <a:ext cx="3904044" cy="4002491"/>
            <a:chOff x="357158" y="928676"/>
            <a:chExt cx="2522727" cy="2586006"/>
          </a:xfrm>
          <a:solidFill>
            <a:schemeClr val="bg1">
              <a:lumMod val="50000"/>
            </a:schemeClr>
          </a:solidFill>
        </p:grpSpPr>
        <p:sp>
          <p:nvSpPr>
            <p:cNvPr id="64" name="Freeform 5"/>
            <p:cNvSpPr>
              <a:spLocks noEditPoints="1"/>
            </p:cNvSpPr>
            <p:nvPr/>
          </p:nvSpPr>
          <p:spPr bwMode="auto">
            <a:xfrm>
              <a:off x="357158" y="928676"/>
              <a:ext cx="722862" cy="2586006"/>
            </a:xfrm>
            <a:custGeom>
              <a:avLst/>
              <a:gdLst/>
              <a:ahLst/>
              <a:cxnLst>
                <a:cxn ang="0">
                  <a:pos x="412" y="479"/>
                </a:cxn>
                <a:cxn ang="0">
                  <a:pos x="399" y="421"/>
                </a:cxn>
                <a:cxn ang="0">
                  <a:pos x="392" y="355"/>
                </a:cxn>
                <a:cxn ang="0">
                  <a:pos x="357" y="279"/>
                </a:cxn>
                <a:cxn ang="0">
                  <a:pos x="281" y="256"/>
                </a:cxn>
                <a:cxn ang="0">
                  <a:pos x="221" y="259"/>
                </a:cxn>
                <a:cxn ang="0">
                  <a:pos x="161" y="321"/>
                </a:cxn>
                <a:cxn ang="0">
                  <a:pos x="176" y="286"/>
                </a:cxn>
                <a:cxn ang="0">
                  <a:pos x="203" y="227"/>
                </a:cxn>
                <a:cxn ang="0">
                  <a:pos x="223" y="177"/>
                </a:cxn>
                <a:cxn ang="0">
                  <a:pos x="238" y="130"/>
                </a:cxn>
                <a:cxn ang="0">
                  <a:pos x="233" y="56"/>
                </a:cxn>
                <a:cxn ang="0">
                  <a:pos x="198" y="4"/>
                </a:cxn>
                <a:cxn ang="0">
                  <a:pos x="113" y="26"/>
                </a:cxn>
                <a:cxn ang="0">
                  <a:pos x="89" y="83"/>
                </a:cxn>
                <a:cxn ang="0">
                  <a:pos x="86" y="122"/>
                </a:cxn>
                <a:cxn ang="0">
                  <a:pos x="125" y="223"/>
                </a:cxn>
                <a:cxn ang="0">
                  <a:pos x="138" y="275"/>
                </a:cxn>
                <a:cxn ang="0">
                  <a:pos x="140" y="301"/>
                </a:cxn>
                <a:cxn ang="0">
                  <a:pos x="105" y="399"/>
                </a:cxn>
                <a:cxn ang="0">
                  <a:pos x="99" y="297"/>
                </a:cxn>
                <a:cxn ang="0">
                  <a:pos x="131" y="238"/>
                </a:cxn>
                <a:cxn ang="0">
                  <a:pos x="41" y="306"/>
                </a:cxn>
                <a:cxn ang="0">
                  <a:pos x="26" y="444"/>
                </a:cxn>
                <a:cxn ang="0">
                  <a:pos x="37" y="597"/>
                </a:cxn>
                <a:cxn ang="0">
                  <a:pos x="34" y="684"/>
                </a:cxn>
                <a:cxn ang="0">
                  <a:pos x="11" y="775"/>
                </a:cxn>
                <a:cxn ang="0">
                  <a:pos x="7" y="820"/>
                </a:cxn>
                <a:cxn ang="0">
                  <a:pos x="49" y="973"/>
                </a:cxn>
                <a:cxn ang="0">
                  <a:pos x="74" y="1132"/>
                </a:cxn>
                <a:cxn ang="0">
                  <a:pos x="80" y="1213"/>
                </a:cxn>
                <a:cxn ang="0">
                  <a:pos x="80" y="1237"/>
                </a:cxn>
                <a:cxn ang="0">
                  <a:pos x="91" y="1284"/>
                </a:cxn>
                <a:cxn ang="0">
                  <a:pos x="64" y="1342"/>
                </a:cxn>
                <a:cxn ang="0">
                  <a:pos x="27" y="1401"/>
                </a:cxn>
                <a:cxn ang="0">
                  <a:pos x="50" y="1419"/>
                </a:cxn>
                <a:cxn ang="0">
                  <a:pos x="104" y="1400"/>
                </a:cxn>
                <a:cxn ang="0">
                  <a:pos x="134" y="1355"/>
                </a:cxn>
                <a:cxn ang="0">
                  <a:pos x="166" y="1342"/>
                </a:cxn>
                <a:cxn ang="0">
                  <a:pos x="178" y="1244"/>
                </a:cxn>
                <a:cxn ang="0">
                  <a:pos x="180" y="1131"/>
                </a:cxn>
                <a:cxn ang="0">
                  <a:pos x="178" y="969"/>
                </a:cxn>
                <a:cxn ang="0">
                  <a:pos x="207" y="1113"/>
                </a:cxn>
                <a:cxn ang="0">
                  <a:pos x="228" y="1194"/>
                </a:cxn>
                <a:cxn ang="0">
                  <a:pos x="236" y="1282"/>
                </a:cxn>
                <a:cxn ang="0">
                  <a:pos x="252" y="1370"/>
                </a:cxn>
                <a:cxn ang="0">
                  <a:pos x="267" y="1398"/>
                </a:cxn>
                <a:cxn ang="0">
                  <a:pos x="270" y="1440"/>
                </a:cxn>
                <a:cxn ang="0">
                  <a:pos x="304" y="1514"/>
                </a:cxn>
                <a:cxn ang="0">
                  <a:pos x="330" y="1519"/>
                </a:cxn>
                <a:cxn ang="0">
                  <a:pos x="346" y="1455"/>
                </a:cxn>
                <a:cxn ang="0">
                  <a:pos x="334" y="1376"/>
                </a:cxn>
                <a:cxn ang="0">
                  <a:pos x="346" y="1250"/>
                </a:cxn>
                <a:cxn ang="0">
                  <a:pos x="339" y="1176"/>
                </a:cxn>
                <a:cxn ang="0">
                  <a:pos x="335" y="1108"/>
                </a:cxn>
                <a:cxn ang="0">
                  <a:pos x="326" y="1045"/>
                </a:cxn>
                <a:cxn ang="0">
                  <a:pos x="347" y="853"/>
                </a:cxn>
                <a:cxn ang="0">
                  <a:pos x="379" y="802"/>
                </a:cxn>
                <a:cxn ang="0">
                  <a:pos x="365" y="738"/>
                </a:cxn>
                <a:cxn ang="0">
                  <a:pos x="376" y="695"/>
                </a:cxn>
                <a:cxn ang="0">
                  <a:pos x="425" y="583"/>
                </a:cxn>
                <a:cxn ang="0">
                  <a:pos x="420" y="530"/>
                </a:cxn>
                <a:cxn ang="0">
                  <a:pos x="331" y="832"/>
                </a:cxn>
              </a:cxnLst>
              <a:rect l="0" t="0" r="r" b="b"/>
              <a:pathLst>
                <a:path w="425" h="1524">
                  <a:moveTo>
                    <a:pt x="420" y="530"/>
                  </a:moveTo>
                  <a:lnTo>
                    <a:pt x="420" y="530"/>
                  </a:lnTo>
                  <a:lnTo>
                    <a:pt x="420" y="522"/>
                  </a:lnTo>
                  <a:lnTo>
                    <a:pt x="420" y="515"/>
                  </a:lnTo>
                  <a:lnTo>
                    <a:pt x="416" y="501"/>
                  </a:lnTo>
                  <a:lnTo>
                    <a:pt x="412" y="488"/>
                  </a:lnTo>
                  <a:lnTo>
                    <a:pt x="412" y="479"/>
                  </a:lnTo>
                  <a:lnTo>
                    <a:pt x="412" y="473"/>
                  </a:lnTo>
                  <a:lnTo>
                    <a:pt x="412" y="473"/>
                  </a:lnTo>
                  <a:lnTo>
                    <a:pt x="413" y="466"/>
                  </a:lnTo>
                  <a:lnTo>
                    <a:pt x="413" y="459"/>
                  </a:lnTo>
                  <a:lnTo>
                    <a:pt x="410" y="447"/>
                  </a:lnTo>
                  <a:lnTo>
                    <a:pt x="399" y="421"/>
                  </a:lnTo>
                  <a:lnTo>
                    <a:pt x="399" y="421"/>
                  </a:lnTo>
                  <a:lnTo>
                    <a:pt x="398" y="415"/>
                  </a:lnTo>
                  <a:lnTo>
                    <a:pt x="397" y="409"/>
                  </a:lnTo>
                  <a:lnTo>
                    <a:pt x="397" y="396"/>
                  </a:lnTo>
                  <a:lnTo>
                    <a:pt x="397" y="384"/>
                  </a:lnTo>
                  <a:lnTo>
                    <a:pt x="395" y="370"/>
                  </a:lnTo>
                  <a:lnTo>
                    <a:pt x="395" y="370"/>
                  </a:lnTo>
                  <a:lnTo>
                    <a:pt x="392" y="355"/>
                  </a:lnTo>
                  <a:lnTo>
                    <a:pt x="388" y="340"/>
                  </a:lnTo>
                  <a:lnTo>
                    <a:pt x="382" y="312"/>
                  </a:lnTo>
                  <a:lnTo>
                    <a:pt x="382" y="312"/>
                  </a:lnTo>
                  <a:lnTo>
                    <a:pt x="377" y="299"/>
                  </a:lnTo>
                  <a:lnTo>
                    <a:pt x="372" y="291"/>
                  </a:lnTo>
                  <a:lnTo>
                    <a:pt x="365" y="285"/>
                  </a:lnTo>
                  <a:lnTo>
                    <a:pt x="357" y="279"/>
                  </a:lnTo>
                  <a:lnTo>
                    <a:pt x="347" y="275"/>
                  </a:lnTo>
                  <a:lnTo>
                    <a:pt x="337" y="272"/>
                  </a:lnTo>
                  <a:lnTo>
                    <a:pt x="315" y="267"/>
                  </a:lnTo>
                  <a:lnTo>
                    <a:pt x="315" y="267"/>
                  </a:lnTo>
                  <a:lnTo>
                    <a:pt x="303" y="264"/>
                  </a:lnTo>
                  <a:lnTo>
                    <a:pt x="292" y="260"/>
                  </a:lnTo>
                  <a:lnTo>
                    <a:pt x="281" y="256"/>
                  </a:lnTo>
                  <a:lnTo>
                    <a:pt x="270" y="250"/>
                  </a:lnTo>
                  <a:lnTo>
                    <a:pt x="260" y="244"/>
                  </a:lnTo>
                  <a:lnTo>
                    <a:pt x="251" y="237"/>
                  </a:lnTo>
                  <a:lnTo>
                    <a:pt x="243" y="229"/>
                  </a:lnTo>
                  <a:lnTo>
                    <a:pt x="234" y="219"/>
                  </a:lnTo>
                  <a:lnTo>
                    <a:pt x="234" y="219"/>
                  </a:lnTo>
                  <a:lnTo>
                    <a:pt x="221" y="259"/>
                  </a:lnTo>
                  <a:lnTo>
                    <a:pt x="206" y="298"/>
                  </a:lnTo>
                  <a:lnTo>
                    <a:pt x="187" y="336"/>
                  </a:lnTo>
                  <a:lnTo>
                    <a:pt x="166" y="373"/>
                  </a:lnTo>
                  <a:lnTo>
                    <a:pt x="166" y="373"/>
                  </a:lnTo>
                  <a:lnTo>
                    <a:pt x="164" y="354"/>
                  </a:lnTo>
                  <a:lnTo>
                    <a:pt x="161" y="332"/>
                  </a:lnTo>
                  <a:lnTo>
                    <a:pt x="161" y="321"/>
                  </a:lnTo>
                  <a:lnTo>
                    <a:pt x="162" y="310"/>
                  </a:lnTo>
                  <a:lnTo>
                    <a:pt x="165" y="302"/>
                  </a:lnTo>
                  <a:lnTo>
                    <a:pt x="168" y="299"/>
                  </a:lnTo>
                  <a:lnTo>
                    <a:pt x="170" y="295"/>
                  </a:lnTo>
                  <a:lnTo>
                    <a:pt x="170" y="295"/>
                  </a:lnTo>
                  <a:lnTo>
                    <a:pt x="174" y="291"/>
                  </a:lnTo>
                  <a:lnTo>
                    <a:pt x="176" y="286"/>
                  </a:lnTo>
                  <a:lnTo>
                    <a:pt x="176" y="282"/>
                  </a:lnTo>
                  <a:lnTo>
                    <a:pt x="173" y="278"/>
                  </a:lnTo>
                  <a:lnTo>
                    <a:pt x="166" y="270"/>
                  </a:lnTo>
                  <a:lnTo>
                    <a:pt x="158" y="260"/>
                  </a:lnTo>
                  <a:lnTo>
                    <a:pt x="158" y="260"/>
                  </a:lnTo>
                  <a:lnTo>
                    <a:pt x="188" y="238"/>
                  </a:lnTo>
                  <a:lnTo>
                    <a:pt x="203" y="227"/>
                  </a:lnTo>
                  <a:lnTo>
                    <a:pt x="217" y="215"/>
                  </a:lnTo>
                  <a:lnTo>
                    <a:pt x="217" y="215"/>
                  </a:lnTo>
                  <a:lnTo>
                    <a:pt x="219" y="211"/>
                  </a:lnTo>
                  <a:lnTo>
                    <a:pt x="222" y="207"/>
                  </a:lnTo>
                  <a:lnTo>
                    <a:pt x="223" y="197"/>
                  </a:lnTo>
                  <a:lnTo>
                    <a:pt x="223" y="186"/>
                  </a:lnTo>
                  <a:lnTo>
                    <a:pt x="223" y="177"/>
                  </a:lnTo>
                  <a:lnTo>
                    <a:pt x="223" y="177"/>
                  </a:lnTo>
                  <a:lnTo>
                    <a:pt x="223" y="170"/>
                  </a:lnTo>
                  <a:lnTo>
                    <a:pt x="225" y="165"/>
                  </a:lnTo>
                  <a:lnTo>
                    <a:pt x="229" y="152"/>
                  </a:lnTo>
                  <a:lnTo>
                    <a:pt x="234" y="141"/>
                  </a:lnTo>
                  <a:lnTo>
                    <a:pt x="238" y="130"/>
                  </a:lnTo>
                  <a:lnTo>
                    <a:pt x="238" y="130"/>
                  </a:lnTo>
                  <a:lnTo>
                    <a:pt x="240" y="120"/>
                  </a:lnTo>
                  <a:lnTo>
                    <a:pt x="238" y="109"/>
                  </a:lnTo>
                  <a:lnTo>
                    <a:pt x="237" y="98"/>
                  </a:lnTo>
                  <a:lnTo>
                    <a:pt x="236" y="87"/>
                  </a:lnTo>
                  <a:lnTo>
                    <a:pt x="236" y="87"/>
                  </a:lnTo>
                  <a:lnTo>
                    <a:pt x="234" y="66"/>
                  </a:lnTo>
                  <a:lnTo>
                    <a:pt x="233" y="56"/>
                  </a:lnTo>
                  <a:lnTo>
                    <a:pt x="230" y="45"/>
                  </a:lnTo>
                  <a:lnTo>
                    <a:pt x="228" y="35"/>
                  </a:lnTo>
                  <a:lnTo>
                    <a:pt x="222" y="26"/>
                  </a:lnTo>
                  <a:lnTo>
                    <a:pt x="217" y="17"/>
                  </a:lnTo>
                  <a:lnTo>
                    <a:pt x="208" y="9"/>
                  </a:lnTo>
                  <a:lnTo>
                    <a:pt x="208" y="9"/>
                  </a:lnTo>
                  <a:lnTo>
                    <a:pt x="198" y="4"/>
                  </a:lnTo>
                  <a:lnTo>
                    <a:pt x="184" y="0"/>
                  </a:lnTo>
                  <a:lnTo>
                    <a:pt x="172" y="0"/>
                  </a:lnTo>
                  <a:lnTo>
                    <a:pt x="158" y="0"/>
                  </a:lnTo>
                  <a:lnTo>
                    <a:pt x="144" y="4"/>
                  </a:lnTo>
                  <a:lnTo>
                    <a:pt x="132" y="9"/>
                  </a:lnTo>
                  <a:lnTo>
                    <a:pt x="121" y="16"/>
                  </a:lnTo>
                  <a:lnTo>
                    <a:pt x="113" y="26"/>
                  </a:lnTo>
                  <a:lnTo>
                    <a:pt x="113" y="26"/>
                  </a:lnTo>
                  <a:lnTo>
                    <a:pt x="105" y="35"/>
                  </a:lnTo>
                  <a:lnTo>
                    <a:pt x="98" y="47"/>
                  </a:lnTo>
                  <a:lnTo>
                    <a:pt x="93" y="58"/>
                  </a:lnTo>
                  <a:lnTo>
                    <a:pt x="90" y="72"/>
                  </a:lnTo>
                  <a:lnTo>
                    <a:pt x="90" y="72"/>
                  </a:lnTo>
                  <a:lnTo>
                    <a:pt x="89" y="83"/>
                  </a:lnTo>
                  <a:lnTo>
                    <a:pt x="90" y="94"/>
                  </a:lnTo>
                  <a:lnTo>
                    <a:pt x="90" y="94"/>
                  </a:lnTo>
                  <a:lnTo>
                    <a:pt x="90" y="102"/>
                  </a:lnTo>
                  <a:lnTo>
                    <a:pt x="89" y="109"/>
                  </a:lnTo>
                  <a:lnTo>
                    <a:pt x="87" y="115"/>
                  </a:lnTo>
                  <a:lnTo>
                    <a:pt x="86" y="122"/>
                  </a:lnTo>
                  <a:lnTo>
                    <a:pt x="86" y="122"/>
                  </a:lnTo>
                  <a:lnTo>
                    <a:pt x="87" y="136"/>
                  </a:lnTo>
                  <a:lnTo>
                    <a:pt x="90" y="150"/>
                  </a:lnTo>
                  <a:lnTo>
                    <a:pt x="94" y="162"/>
                  </a:lnTo>
                  <a:lnTo>
                    <a:pt x="99" y="174"/>
                  </a:lnTo>
                  <a:lnTo>
                    <a:pt x="113" y="199"/>
                  </a:lnTo>
                  <a:lnTo>
                    <a:pt x="125" y="223"/>
                  </a:lnTo>
                  <a:lnTo>
                    <a:pt x="125" y="223"/>
                  </a:lnTo>
                  <a:lnTo>
                    <a:pt x="135" y="241"/>
                  </a:lnTo>
                  <a:lnTo>
                    <a:pt x="142" y="259"/>
                  </a:lnTo>
                  <a:lnTo>
                    <a:pt x="142" y="259"/>
                  </a:lnTo>
                  <a:lnTo>
                    <a:pt x="143" y="263"/>
                  </a:lnTo>
                  <a:lnTo>
                    <a:pt x="143" y="265"/>
                  </a:lnTo>
                  <a:lnTo>
                    <a:pt x="140" y="271"/>
                  </a:lnTo>
                  <a:lnTo>
                    <a:pt x="138" y="275"/>
                  </a:lnTo>
                  <a:lnTo>
                    <a:pt x="136" y="279"/>
                  </a:lnTo>
                  <a:lnTo>
                    <a:pt x="136" y="282"/>
                  </a:lnTo>
                  <a:lnTo>
                    <a:pt x="136" y="282"/>
                  </a:lnTo>
                  <a:lnTo>
                    <a:pt x="140" y="291"/>
                  </a:lnTo>
                  <a:lnTo>
                    <a:pt x="140" y="297"/>
                  </a:lnTo>
                  <a:lnTo>
                    <a:pt x="140" y="301"/>
                  </a:lnTo>
                  <a:lnTo>
                    <a:pt x="140" y="301"/>
                  </a:lnTo>
                  <a:lnTo>
                    <a:pt x="138" y="305"/>
                  </a:lnTo>
                  <a:lnTo>
                    <a:pt x="134" y="308"/>
                  </a:lnTo>
                  <a:lnTo>
                    <a:pt x="128" y="312"/>
                  </a:lnTo>
                  <a:lnTo>
                    <a:pt x="127" y="313"/>
                  </a:lnTo>
                  <a:lnTo>
                    <a:pt x="125" y="316"/>
                  </a:lnTo>
                  <a:lnTo>
                    <a:pt x="125" y="316"/>
                  </a:lnTo>
                  <a:lnTo>
                    <a:pt x="105" y="399"/>
                  </a:lnTo>
                  <a:lnTo>
                    <a:pt x="105" y="399"/>
                  </a:lnTo>
                  <a:lnTo>
                    <a:pt x="101" y="376"/>
                  </a:lnTo>
                  <a:lnTo>
                    <a:pt x="98" y="353"/>
                  </a:lnTo>
                  <a:lnTo>
                    <a:pt x="98" y="329"/>
                  </a:lnTo>
                  <a:lnTo>
                    <a:pt x="98" y="308"/>
                  </a:lnTo>
                  <a:lnTo>
                    <a:pt x="98" y="308"/>
                  </a:lnTo>
                  <a:lnTo>
                    <a:pt x="99" y="297"/>
                  </a:lnTo>
                  <a:lnTo>
                    <a:pt x="101" y="287"/>
                  </a:lnTo>
                  <a:lnTo>
                    <a:pt x="104" y="279"/>
                  </a:lnTo>
                  <a:lnTo>
                    <a:pt x="109" y="270"/>
                  </a:lnTo>
                  <a:lnTo>
                    <a:pt x="109" y="270"/>
                  </a:lnTo>
                  <a:lnTo>
                    <a:pt x="121" y="255"/>
                  </a:lnTo>
                  <a:lnTo>
                    <a:pt x="127" y="246"/>
                  </a:lnTo>
                  <a:lnTo>
                    <a:pt x="131" y="238"/>
                  </a:lnTo>
                  <a:lnTo>
                    <a:pt x="131" y="238"/>
                  </a:lnTo>
                  <a:lnTo>
                    <a:pt x="113" y="252"/>
                  </a:lnTo>
                  <a:lnTo>
                    <a:pt x="95" y="267"/>
                  </a:lnTo>
                  <a:lnTo>
                    <a:pt x="57" y="293"/>
                  </a:lnTo>
                  <a:lnTo>
                    <a:pt x="57" y="293"/>
                  </a:lnTo>
                  <a:lnTo>
                    <a:pt x="46" y="302"/>
                  </a:lnTo>
                  <a:lnTo>
                    <a:pt x="41" y="306"/>
                  </a:lnTo>
                  <a:lnTo>
                    <a:pt x="38" y="312"/>
                  </a:lnTo>
                  <a:lnTo>
                    <a:pt x="35" y="317"/>
                  </a:lnTo>
                  <a:lnTo>
                    <a:pt x="34" y="324"/>
                  </a:lnTo>
                  <a:lnTo>
                    <a:pt x="31" y="339"/>
                  </a:lnTo>
                  <a:lnTo>
                    <a:pt x="31" y="339"/>
                  </a:lnTo>
                  <a:lnTo>
                    <a:pt x="29" y="391"/>
                  </a:lnTo>
                  <a:lnTo>
                    <a:pt x="26" y="444"/>
                  </a:lnTo>
                  <a:lnTo>
                    <a:pt x="26" y="470"/>
                  </a:lnTo>
                  <a:lnTo>
                    <a:pt x="26" y="497"/>
                  </a:lnTo>
                  <a:lnTo>
                    <a:pt x="27" y="523"/>
                  </a:lnTo>
                  <a:lnTo>
                    <a:pt x="31" y="549"/>
                  </a:lnTo>
                  <a:lnTo>
                    <a:pt x="31" y="549"/>
                  </a:lnTo>
                  <a:lnTo>
                    <a:pt x="34" y="573"/>
                  </a:lnTo>
                  <a:lnTo>
                    <a:pt x="37" y="597"/>
                  </a:lnTo>
                  <a:lnTo>
                    <a:pt x="38" y="621"/>
                  </a:lnTo>
                  <a:lnTo>
                    <a:pt x="38" y="633"/>
                  </a:lnTo>
                  <a:lnTo>
                    <a:pt x="37" y="646"/>
                  </a:lnTo>
                  <a:lnTo>
                    <a:pt x="37" y="646"/>
                  </a:lnTo>
                  <a:lnTo>
                    <a:pt x="33" y="665"/>
                  </a:lnTo>
                  <a:lnTo>
                    <a:pt x="31" y="673"/>
                  </a:lnTo>
                  <a:lnTo>
                    <a:pt x="34" y="684"/>
                  </a:lnTo>
                  <a:lnTo>
                    <a:pt x="34" y="684"/>
                  </a:lnTo>
                  <a:lnTo>
                    <a:pt x="34" y="688"/>
                  </a:lnTo>
                  <a:lnTo>
                    <a:pt x="34" y="693"/>
                  </a:lnTo>
                  <a:lnTo>
                    <a:pt x="31" y="706"/>
                  </a:lnTo>
                  <a:lnTo>
                    <a:pt x="24" y="728"/>
                  </a:lnTo>
                  <a:lnTo>
                    <a:pt x="24" y="728"/>
                  </a:lnTo>
                  <a:lnTo>
                    <a:pt x="11" y="775"/>
                  </a:lnTo>
                  <a:lnTo>
                    <a:pt x="11" y="775"/>
                  </a:lnTo>
                  <a:lnTo>
                    <a:pt x="4" y="794"/>
                  </a:lnTo>
                  <a:lnTo>
                    <a:pt x="1" y="804"/>
                  </a:lnTo>
                  <a:lnTo>
                    <a:pt x="0" y="812"/>
                  </a:lnTo>
                  <a:lnTo>
                    <a:pt x="0" y="812"/>
                  </a:lnTo>
                  <a:lnTo>
                    <a:pt x="3" y="817"/>
                  </a:lnTo>
                  <a:lnTo>
                    <a:pt x="7" y="820"/>
                  </a:lnTo>
                  <a:lnTo>
                    <a:pt x="12" y="822"/>
                  </a:lnTo>
                  <a:lnTo>
                    <a:pt x="19" y="822"/>
                  </a:lnTo>
                  <a:lnTo>
                    <a:pt x="31" y="819"/>
                  </a:lnTo>
                  <a:lnTo>
                    <a:pt x="41" y="816"/>
                  </a:lnTo>
                  <a:lnTo>
                    <a:pt x="41" y="816"/>
                  </a:lnTo>
                  <a:lnTo>
                    <a:pt x="46" y="920"/>
                  </a:lnTo>
                  <a:lnTo>
                    <a:pt x="49" y="973"/>
                  </a:lnTo>
                  <a:lnTo>
                    <a:pt x="53" y="1025"/>
                  </a:lnTo>
                  <a:lnTo>
                    <a:pt x="53" y="1025"/>
                  </a:lnTo>
                  <a:lnTo>
                    <a:pt x="57" y="1046"/>
                  </a:lnTo>
                  <a:lnTo>
                    <a:pt x="61" y="1068"/>
                  </a:lnTo>
                  <a:lnTo>
                    <a:pt x="71" y="1113"/>
                  </a:lnTo>
                  <a:lnTo>
                    <a:pt x="71" y="1113"/>
                  </a:lnTo>
                  <a:lnTo>
                    <a:pt x="74" y="1132"/>
                  </a:lnTo>
                  <a:lnTo>
                    <a:pt x="75" y="1151"/>
                  </a:lnTo>
                  <a:lnTo>
                    <a:pt x="75" y="1191"/>
                  </a:lnTo>
                  <a:lnTo>
                    <a:pt x="75" y="1191"/>
                  </a:lnTo>
                  <a:lnTo>
                    <a:pt x="76" y="1202"/>
                  </a:lnTo>
                  <a:lnTo>
                    <a:pt x="78" y="1209"/>
                  </a:lnTo>
                  <a:lnTo>
                    <a:pt x="80" y="1213"/>
                  </a:lnTo>
                  <a:lnTo>
                    <a:pt x="80" y="1213"/>
                  </a:lnTo>
                  <a:lnTo>
                    <a:pt x="82" y="1215"/>
                  </a:lnTo>
                  <a:lnTo>
                    <a:pt x="83" y="1218"/>
                  </a:lnTo>
                  <a:lnTo>
                    <a:pt x="82" y="1224"/>
                  </a:lnTo>
                  <a:lnTo>
                    <a:pt x="79" y="1228"/>
                  </a:lnTo>
                  <a:lnTo>
                    <a:pt x="79" y="1233"/>
                  </a:lnTo>
                  <a:lnTo>
                    <a:pt x="79" y="1233"/>
                  </a:lnTo>
                  <a:lnTo>
                    <a:pt x="80" y="1237"/>
                  </a:lnTo>
                  <a:lnTo>
                    <a:pt x="83" y="1241"/>
                  </a:lnTo>
                  <a:lnTo>
                    <a:pt x="89" y="1248"/>
                  </a:lnTo>
                  <a:lnTo>
                    <a:pt x="93" y="1256"/>
                  </a:lnTo>
                  <a:lnTo>
                    <a:pt x="94" y="1260"/>
                  </a:lnTo>
                  <a:lnTo>
                    <a:pt x="94" y="1266"/>
                  </a:lnTo>
                  <a:lnTo>
                    <a:pt x="94" y="1266"/>
                  </a:lnTo>
                  <a:lnTo>
                    <a:pt x="91" y="1284"/>
                  </a:lnTo>
                  <a:lnTo>
                    <a:pt x="89" y="1301"/>
                  </a:lnTo>
                  <a:lnTo>
                    <a:pt x="89" y="1301"/>
                  </a:lnTo>
                  <a:lnTo>
                    <a:pt x="87" y="1311"/>
                  </a:lnTo>
                  <a:lnTo>
                    <a:pt x="84" y="1319"/>
                  </a:lnTo>
                  <a:lnTo>
                    <a:pt x="82" y="1326"/>
                  </a:lnTo>
                  <a:lnTo>
                    <a:pt x="76" y="1331"/>
                  </a:lnTo>
                  <a:lnTo>
                    <a:pt x="64" y="1342"/>
                  </a:lnTo>
                  <a:lnTo>
                    <a:pt x="52" y="1355"/>
                  </a:lnTo>
                  <a:lnTo>
                    <a:pt x="52" y="1355"/>
                  </a:lnTo>
                  <a:lnTo>
                    <a:pt x="41" y="1367"/>
                  </a:lnTo>
                  <a:lnTo>
                    <a:pt x="35" y="1375"/>
                  </a:lnTo>
                  <a:lnTo>
                    <a:pt x="31" y="1385"/>
                  </a:lnTo>
                  <a:lnTo>
                    <a:pt x="27" y="1393"/>
                  </a:lnTo>
                  <a:lnTo>
                    <a:pt x="27" y="1401"/>
                  </a:lnTo>
                  <a:lnTo>
                    <a:pt x="29" y="1405"/>
                  </a:lnTo>
                  <a:lnTo>
                    <a:pt x="30" y="1409"/>
                  </a:lnTo>
                  <a:lnTo>
                    <a:pt x="33" y="1412"/>
                  </a:lnTo>
                  <a:lnTo>
                    <a:pt x="37" y="1415"/>
                  </a:lnTo>
                  <a:lnTo>
                    <a:pt x="37" y="1415"/>
                  </a:lnTo>
                  <a:lnTo>
                    <a:pt x="44" y="1417"/>
                  </a:lnTo>
                  <a:lnTo>
                    <a:pt x="50" y="1419"/>
                  </a:lnTo>
                  <a:lnTo>
                    <a:pt x="57" y="1419"/>
                  </a:lnTo>
                  <a:lnTo>
                    <a:pt x="65" y="1417"/>
                  </a:lnTo>
                  <a:lnTo>
                    <a:pt x="80" y="1415"/>
                  </a:lnTo>
                  <a:lnTo>
                    <a:pt x="93" y="1409"/>
                  </a:lnTo>
                  <a:lnTo>
                    <a:pt x="93" y="1409"/>
                  </a:lnTo>
                  <a:lnTo>
                    <a:pt x="98" y="1405"/>
                  </a:lnTo>
                  <a:lnTo>
                    <a:pt x="104" y="1400"/>
                  </a:lnTo>
                  <a:lnTo>
                    <a:pt x="108" y="1394"/>
                  </a:lnTo>
                  <a:lnTo>
                    <a:pt x="110" y="1389"/>
                  </a:lnTo>
                  <a:lnTo>
                    <a:pt x="116" y="1375"/>
                  </a:lnTo>
                  <a:lnTo>
                    <a:pt x="123" y="1363"/>
                  </a:lnTo>
                  <a:lnTo>
                    <a:pt x="123" y="1363"/>
                  </a:lnTo>
                  <a:lnTo>
                    <a:pt x="128" y="1357"/>
                  </a:lnTo>
                  <a:lnTo>
                    <a:pt x="134" y="1355"/>
                  </a:lnTo>
                  <a:lnTo>
                    <a:pt x="139" y="1353"/>
                  </a:lnTo>
                  <a:lnTo>
                    <a:pt x="146" y="1353"/>
                  </a:lnTo>
                  <a:lnTo>
                    <a:pt x="151" y="1353"/>
                  </a:lnTo>
                  <a:lnTo>
                    <a:pt x="157" y="1352"/>
                  </a:lnTo>
                  <a:lnTo>
                    <a:pt x="161" y="1348"/>
                  </a:lnTo>
                  <a:lnTo>
                    <a:pt x="166" y="1342"/>
                  </a:lnTo>
                  <a:lnTo>
                    <a:pt x="166" y="1342"/>
                  </a:lnTo>
                  <a:lnTo>
                    <a:pt x="173" y="1327"/>
                  </a:lnTo>
                  <a:lnTo>
                    <a:pt x="177" y="1311"/>
                  </a:lnTo>
                  <a:lnTo>
                    <a:pt x="178" y="1293"/>
                  </a:lnTo>
                  <a:lnTo>
                    <a:pt x="180" y="1278"/>
                  </a:lnTo>
                  <a:lnTo>
                    <a:pt x="180" y="1278"/>
                  </a:lnTo>
                  <a:lnTo>
                    <a:pt x="180" y="1260"/>
                  </a:lnTo>
                  <a:lnTo>
                    <a:pt x="178" y="1244"/>
                  </a:lnTo>
                  <a:lnTo>
                    <a:pt x="176" y="1210"/>
                  </a:lnTo>
                  <a:lnTo>
                    <a:pt x="176" y="1210"/>
                  </a:lnTo>
                  <a:lnTo>
                    <a:pt x="174" y="1199"/>
                  </a:lnTo>
                  <a:lnTo>
                    <a:pt x="176" y="1187"/>
                  </a:lnTo>
                  <a:lnTo>
                    <a:pt x="178" y="1165"/>
                  </a:lnTo>
                  <a:lnTo>
                    <a:pt x="180" y="1143"/>
                  </a:lnTo>
                  <a:lnTo>
                    <a:pt x="180" y="1131"/>
                  </a:lnTo>
                  <a:lnTo>
                    <a:pt x="178" y="1120"/>
                  </a:lnTo>
                  <a:lnTo>
                    <a:pt x="178" y="1120"/>
                  </a:lnTo>
                  <a:lnTo>
                    <a:pt x="176" y="1096"/>
                  </a:lnTo>
                  <a:lnTo>
                    <a:pt x="173" y="1071"/>
                  </a:lnTo>
                  <a:lnTo>
                    <a:pt x="173" y="1045"/>
                  </a:lnTo>
                  <a:lnTo>
                    <a:pt x="174" y="1019"/>
                  </a:lnTo>
                  <a:lnTo>
                    <a:pt x="178" y="969"/>
                  </a:lnTo>
                  <a:lnTo>
                    <a:pt x="184" y="920"/>
                  </a:lnTo>
                  <a:lnTo>
                    <a:pt x="184" y="920"/>
                  </a:lnTo>
                  <a:lnTo>
                    <a:pt x="192" y="967"/>
                  </a:lnTo>
                  <a:lnTo>
                    <a:pt x="199" y="1015"/>
                  </a:lnTo>
                  <a:lnTo>
                    <a:pt x="204" y="1064"/>
                  </a:lnTo>
                  <a:lnTo>
                    <a:pt x="207" y="1113"/>
                  </a:lnTo>
                  <a:lnTo>
                    <a:pt x="207" y="1113"/>
                  </a:lnTo>
                  <a:lnTo>
                    <a:pt x="208" y="1124"/>
                  </a:lnTo>
                  <a:lnTo>
                    <a:pt x="211" y="1134"/>
                  </a:lnTo>
                  <a:lnTo>
                    <a:pt x="218" y="1153"/>
                  </a:lnTo>
                  <a:lnTo>
                    <a:pt x="225" y="1173"/>
                  </a:lnTo>
                  <a:lnTo>
                    <a:pt x="228" y="1183"/>
                  </a:lnTo>
                  <a:lnTo>
                    <a:pt x="228" y="1194"/>
                  </a:lnTo>
                  <a:lnTo>
                    <a:pt x="228" y="1194"/>
                  </a:lnTo>
                  <a:lnTo>
                    <a:pt x="228" y="1215"/>
                  </a:lnTo>
                  <a:lnTo>
                    <a:pt x="228" y="1226"/>
                  </a:lnTo>
                  <a:lnTo>
                    <a:pt x="230" y="1237"/>
                  </a:lnTo>
                  <a:lnTo>
                    <a:pt x="230" y="1237"/>
                  </a:lnTo>
                  <a:lnTo>
                    <a:pt x="234" y="1259"/>
                  </a:lnTo>
                  <a:lnTo>
                    <a:pt x="236" y="1270"/>
                  </a:lnTo>
                  <a:lnTo>
                    <a:pt x="236" y="1282"/>
                  </a:lnTo>
                  <a:lnTo>
                    <a:pt x="236" y="1282"/>
                  </a:lnTo>
                  <a:lnTo>
                    <a:pt x="236" y="1305"/>
                  </a:lnTo>
                  <a:lnTo>
                    <a:pt x="237" y="1327"/>
                  </a:lnTo>
                  <a:lnTo>
                    <a:pt x="240" y="1338"/>
                  </a:lnTo>
                  <a:lnTo>
                    <a:pt x="243" y="1348"/>
                  </a:lnTo>
                  <a:lnTo>
                    <a:pt x="247" y="1359"/>
                  </a:lnTo>
                  <a:lnTo>
                    <a:pt x="252" y="1370"/>
                  </a:lnTo>
                  <a:lnTo>
                    <a:pt x="252" y="1370"/>
                  </a:lnTo>
                  <a:lnTo>
                    <a:pt x="258" y="1379"/>
                  </a:lnTo>
                  <a:lnTo>
                    <a:pt x="264" y="1389"/>
                  </a:lnTo>
                  <a:lnTo>
                    <a:pt x="264" y="1389"/>
                  </a:lnTo>
                  <a:lnTo>
                    <a:pt x="267" y="1394"/>
                  </a:lnTo>
                  <a:lnTo>
                    <a:pt x="268" y="1397"/>
                  </a:lnTo>
                  <a:lnTo>
                    <a:pt x="267" y="1398"/>
                  </a:lnTo>
                  <a:lnTo>
                    <a:pt x="266" y="1404"/>
                  </a:lnTo>
                  <a:lnTo>
                    <a:pt x="266" y="1404"/>
                  </a:lnTo>
                  <a:lnTo>
                    <a:pt x="266" y="1413"/>
                  </a:lnTo>
                  <a:lnTo>
                    <a:pt x="267" y="1423"/>
                  </a:lnTo>
                  <a:lnTo>
                    <a:pt x="268" y="1431"/>
                  </a:lnTo>
                  <a:lnTo>
                    <a:pt x="270" y="1440"/>
                  </a:lnTo>
                  <a:lnTo>
                    <a:pt x="270" y="1440"/>
                  </a:lnTo>
                  <a:lnTo>
                    <a:pt x="271" y="1457"/>
                  </a:lnTo>
                  <a:lnTo>
                    <a:pt x="274" y="1469"/>
                  </a:lnTo>
                  <a:lnTo>
                    <a:pt x="279" y="1483"/>
                  </a:lnTo>
                  <a:lnTo>
                    <a:pt x="288" y="1495"/>
                  </a:lnTo>
                  <a:lnTo>
                    <a:pt x="288" y="1495"/>
                  </a:lnTo>
                  <a:lnTo>
                    <a:pt x="294" y="1504"/>
                  </a:lnTo>
                  <a:lnTo>
                    <a:pt x="304" y="1514"/>
                  </a:lnTo>
                  <a:lnTo>
                    <a:pt x="308" y="1518"/>
                  </a:lnTo>
                  <a:lnTo>
                    <a:pt x="313" y="1521"/>
                  </a:lnTo>
                  <a:lnTo>
                    <a:pt x="319" y="1524"/>
                  </a:lnTo>
                  <a:lnTo>
                    <a:pt x="324" y="1524"/>
                  </a:lnTo>
                  <a:lnTo>
                    <a:pt x="324" y="1524"/>
                  </a:lnTo>
                  <a:lnTo>
                    <a:pt x="327" y="1522"/>
                  </a:lnTo>
                  <a:lnTo>
                    <a:pt x="330" y="1519"/>
                  </a:lnTo>
                  <a:lnTo>
                    <a:pt x="335" y="1513"/>
                  </a:lnTo>
                  <a:lnTo>
                    <a:pt x="342" y="1498"/>
                  </a:lnTo>
                  <a:lnTo>
                    <a:pt x="342" y="1498"/>
                  </a:lnTo>
                  <a:lnTo>
                    <a:pt x="345" y="1488"/>
                  </a:lnTo>
                  <a:lnTo>
                    <a:pt x="347" y="1477"/>
                  </a:lnTo>
                  <a:lnTo>
                    <a:pt x="347" y="1466"/>
                  </a:lnTo>
                  <a:lnTo>
                    <a:pt x="346" y="1455"/>
                  </a:lnTo>
                  <a:lnTo>
                    <a:pt x="346" y="1455"/>
                  </a:lnTo>
                  <a:lnTo>
                    <a:pt x="341" y="1435"/>
                  </a:lnTo>
                  <a:lnTo>
                    <a:pt x="335" y="1416"/>
                  </a:lnTo>
                  <a:lnTo>
                    <a:pt x="334" y="1406"/>
                  </a:lnTo>
                  <a:lnTo>
                    <a:pt x="332" y="1397"/>
                  </a:lnTo>
                  <a:lnTo>
                    <a:pt x="332" y="1387"/>
                  </a:lnTo>
                  <a:lnTo>
                    <a:pt x="334" y="1376"/>
                  </a:lnTo>
                  <a:lnTo>
                    <a:pt x="334" y="1376"/>
                  </a:lnTo>
                  <a:lnTo>
                    <a:pt x="339" y="1355"/>
                  </a:lnTo>
                  <a:lnTo>
                    <a:pt x="342" y="1334"/>
                  </a:lnTo>
                  <a:lnTo>
                    <a:pt x="345" y="1312"/>
                  </a:lnTo>
                  <a:lnTo>
                    <a:pt x="346" y="1292"/>
                  </a:lnTo>
                  <a:lnTo>
                    <a:pt x="346" y="1271"/>
                  </a:lnTo>
                  <a:lnTo>
                    <a:pt x="346" y="1250"/>
                  </a:lnTo>
                  <a:lnTo>
                    <a:pt x="343" y="1229"/>
                  </a:lnTo>
                  <a:lnTo>
                    <a:pt x="339" y="1207"/>
                  </a:lnTo>
                  <a:lnTo>
                    <a:pt x="339" y="1207"/>
                  </a:lnTo>
                  <a:lnTo>
                    <a:pt x="338" y="1199"/>
                  </a:lnTo>
                  <a:lnTo>
                    <a:pt x="338" y="1192"/>
                  </a:lnTo>
                  <a:lnTo>
                    <a:pt x="339" y="1176"/>
                  </a:lnTo>
                  <a:lnTo>
                    <a:pt x="339" y="1176"/>
                  </a:lnTo>
                  <a:lnTo>
                    <a:pt x="339" y="1165"/>
                  </a:lnTo>
                  <a:lnTo>
                    <a:pt x="338" y="1153"/>
                  </a:lnTo>
                  <a:lnTo>
                    <a:pt x="337" y="1142"/>
                  </a:lnTo>
                  <a:lnTo>
                    <a:pt x="335" y="1131"/>
                  </a:lnTo>
                  <a:lnTo>
                    <a:pt x="335" y="1131"/>
                  </a:lnTo>
                  <a:lnTo>
                    <a:pt x="335" y="1120"/>
                  </a:lnTo>
                  <a:lnTo>
                    <a:pt x="335" y="1108"/>
                  </a:lnTo>
                  <a:lnTo>
                    <a:pt x="335" y="1097"/>
                  </a:lnTo>
                  <a:lnTo>
                    <a:pt x="332" y="1086"/>
                  </a:lnTo>
                  <a:lnTo>
                    <a:pt x="332" y="1086"/>
                  </a:lnTo>
                  <a:lnTo>
                    <a:pt x="327" y="1066"/>
                  </a:lnTo>
                  <a:lnTo>
                    <a:pt x="326" y="1056"/>
                  </a:lnTo>
                  <a:lnTo>
                    <a:pt x="326" y="1045"/>
                  </a:lnTo>
                  <a:lnTo>
                    <a:pt x="326" y="1045"/>
                  </a:lnTo>
                  <a:lnTo>
                    <a:pt x="327" y="832"/>
                  </a:lnTo>
                  <a:lnTo>
                    <a:pt x="327" y="832"/>
                  </a:lnTo>
                  <a:lnTo>
                    <a:pt x="331" y="832"/>
                  </a:lnTo>
                  <a:lnTo>
                    <a:pt x="334" y="834"/>
                  </a:lnTo>
                  <a:lnTo>
                    <a:pt x="341" y="838"/>
                  </a:lnTo>
                  <a:lnTo>
                    <a:pt x="345" y="845"/>
                  </a:lnTo>
                  <a:lnTo>
                    <a:pt x="347" y="853"/>
                  </a:lnTo>
                  <a:lnTo>
                    <a:pt x="347" y="853"/>
                  </a:lnTo>
                  <a:lnTo>
                    <a:pt x="356" y="845"/>
                  </a:lnTo>
                  <a:lnTo>
                    <a:pt x="362" y="838"/>
                  </a:lnTo>
                  <a:lnTo>
                    <a:pt x="368" y="830"/>
                  </a:lnTo>
                  <a:lnTo>
                    <a:pt x="373" y="822"/>
                  </a:lnTo>
                  <a:lnTo>
                    <a:pt x="376" y="812"/>
                  </a:lnTo>
                  <a:lnTo>
                    <a:pt x="379" y="802"/>
                  </a:lnTo>
                  <a:lnTo>
                    <a:pt x="380" y="792"/>
                  </a:lnTo>
                  <a:lnTo>
                    <a:pt x="379" y="781"/>
                  </a:lnTo>
                  <a:lnTo>
                    <a:pt x="379" y="781"/>
                  </a:lnTo>
                  <a:lnTo>
                    <a:pt x="377" y="770"/>
                  </a:lnTo>
                  <a:lnTo>
                    <a:pt x="373" y="759"/>
                  </a:lnTo>
                  <a:lnTo>
                    <a:pt x="369" y="749"/>
                  </a:lnTo>
                  <a:lnTo>
                    <a:pt x="365" y="738"/>
                  </a:lnTo>
                  <a:lnTo>
                    <a:pt x="365" y="738"/>
                  </a:lnTo>
                  <a:lnTo>
                    <a:pt x="365" y="732"/>
                  </a:lnTo>
                  <a:lnTo>
                    <a:pt x="364" y="726"/>
                  </a:lnTo>
                  <a:lnTo>
                    <a:pt x="367" y="715"/>
                  </a:lnTo>
                  <a:lnTo>
                    <a:pt x="371" y="706"/>
                  </a:lnTo>
                  <a:lnTo>
                    <a:pt x="376" y="695"/>
                  </a:lnTo>
                  <a:lnTo>
                    <a:pt x="376" y="695"/>
                  </a:lnTo>
                  <a:lnTo>
                    <a:pt x="387" y="676"/>
                  </a:lnTo>
                  <a:lnTo>
                    <a:pt x="397" y="655"/>
                  </a:lnTo>
                  <a:lnTo>
                    <a:pt x="407" y="633"/>
                  </a:lnTo>
                  <a:lnTo>
                    <a:pt x="416" y="613"/>
                  </a:lnTo>
                  <a:lnTo>
                    <a:pt x="416" y="613"/>
                  </a:lnTo>
                  <a:lnTo>
                    <a:pt x="422" y="593"/>
                  </a:lnTo>
                  <a:lnTo>
                    <a:pt x="425" y="583"/>
                  </a:lnTo>
                  <a:lnTo>
                    <a:pt x="425" y="572"/>
                  </a:lnTo>
                  <a:lnTo>
                    <a:pt x="425" y="572"/>
                  </a:lnTo>
                  <a:lnTo>
                    <a:pt x="424" y="561"/>
                  </a:lnTo>
                  <a:lnTo>
                    <a:pt x="421" y="550"/>
                  </a:lnTo>
                  <a:lnTo>
                    <a:pt x="420" y="541"/>
                  </a:lnTo>
                  <a:lnTo>
                    <a:pt x="420" y="530"/>
                  </a:lnTo>
                  <a:lnTo>
                    <a:pt x="420" y="530"/>
                  </a:lnTo>
                  <a:lnTo>
                    <a:pt x="420" y="531"/>
                  </a:lnTo>
                  <a:lnTo>
                    <a:pt x="420" y="530"/>
                  </a:lnTo>
                  <a:lnTo>
                    <a:pt x="420" y="530"/>
                  </a:lnTo>
                  <a:close/>
                  <a:moveTo>
                    <a:pt x="327" y="832"/>
                  </a:moveTo>
                  <a:lnTo>
                    <a:pt x="327" y="832"/>
                  </a:lnTo>
                  <a:lnTo>
                    <a:pt x="331" y="832"/>
                  </a:lnTo>
                  <a:lnTo>
                    <a:pt x="331" y="832"/>
                  </a:lnTo>
                  <a:lnTo>
                    <a:pt x="332" y="832"/>
                  </a:lnTo>
                  <a:lnTo>
                    <a:pt x="327" y="832"/>
                  </a:lnTo>
                  <a:lnTo>
                    <a:pt x="327" y="832"/>
                  </a:lnTo>
                  <a:close/>
                </a:path>
              </a:pathLst>
            </a:custGeom>
            <a:solidFill>
              <a:schemeClr val="accent2"/>
            </a:solidFill>
            <a:ln w="9525">
              <a:noFill/>
              <a:round/>
            </a:ln>
          </p:spPr>
          <p:txBody>
            <a:bodyPr vert="horz" wrap="square" lIns="91440" tIns="45720" rIns="91440" bIns="45720" numCol="1" anchor="t" anchorCtr="0" compatLnSpc="1"/>
            <a:lstStyle/>
            <a:p>
              <a:endParaRPr lang="en-US">
                <a:solidFill>
                  <a:schemeClr val="tx1">
                    <a:lumMod val="50000"/>
                    <a:lumOff val="50000"/>
                  </a:schemeClr>
                </a:solidFill>
                <a:latin typeface="+mn-ea"/>
              </a:endParaRPr>
            </a:p>
          </p:txBody>
        </p:sp>
        <p:grpSp>
          <p:nvGrpSpPr>
            <p:cNvPr id="5" name="Group 79"/>
            <p:cNvGrpSpPr/>
            <p:nvPr/>
          </p:nvGrpSpPr>
          <p:grpSpPr>
            <a:xfrm>
              <a:off x="2285984" y="1000114"/>
              <a:ext cx="593901" cy="2463832"/>
              <a:chOff x="1858693" y="1193726"/>
              <a:chExt cx="593901" cy="2463832"/>
            </a:xfrm>
            <a:grpFill/>
          </p:grpSpPr>
          <p:sp>
            <p:nvSpPr>
              <p:cNvPr id="65" name="Freeform 7"/>
              <p:cNvSpPr/>
              <p:nvPr/>
            </p:nvSpPr>
            <p:spPr bwMode="auto">
              <a:xfrm>
                <a:off x="1943535" y="1193726"/>
                <a:ext cx="295254" cy="363128"/>
              </a:xfrm>
              <a:custGeom>
                <a:avLst/>
                <a:gdLst/>
                <a:ahLst/>
                <a:cxnLst>
                  <a:cxn ang="0">
                    <a:pos x="0" y="160"/>
                  </a:cxn>
                  <a:cxn ang="0">
                    <a:pos x="11" y="163"/>
                  </a:cxn>
                  <a:cxn ang="0">
                    <a:pos x="27" y="175"/>
                  </a:cxn>
                  <a:cxn ang="0">
                    <a:pos x="36" y="182"/>
                  </a:cxn>
                  <a:cxn ang="0">
                    <a:pos x="93" y="215"/>
                  </a:cxn>
                  <a:cxn ang="0">
                    <a:pos x="93" y="209"/>
                  </a:cxn>
                  <a:cxn ang="0">
                    <a:pos x="96" y="206"/>
                  </a:cxn>
                  <a:cxn ang="0">
                    <a:pos x="106" y="204"/>
                  </a:cxn>
                  <a:cxn ang="0">
                    <a:pos x="126" y="202"/>
                  </a:cxn>
                  <a:cxn ang="0">
                    <a:pos x="130" y="200"/>
                  </a:cxn>
                  <a:cxn ang="0">
                    <a:pos x="141" y="183"/>
                  </a:cxn>
                  <a:cxn ang="0">
                    <a:pos x="147" y="164"/>
                  </a:cxn>
                  <a:cxn ang="0">
                    <a:pos x="156" y="125"/>
                  </a:cxn>
                  <a:cxn ang="0">
                    <a:pos x="164" y="104"/>
                  </a:cxn>
                  <a:cxn ang="0">
                    <a:pos x="175" y="86"/>
                  </a:cxn>
                  <a:cxn ang="0">
                    <a:pos x="175" y="80"/>
                  </a:cxn>
                  <a:cxn ang="0">
                    <a:pos x="171" y="56"/>
                  </a:cxn>
                  <a:cxn ang="0">
                    <a:pos x="164" y="43"/>
                  </a:cxn>
                  <a:cxn ang="0">
                    <a:pos x="146" y="21"/>
                  </a:cxn>
                  <a:cxn ang="0">
                    <a:pos x="134" y="11"/>
                  </a:cxn>
                  <a:cxn ang="0">
                    <a:pos x="119" y="5"/>
                  </a:cxn>
                  <a:cxn ang="0">
                    <a:pos x="104" y="0"/>
                  </a:cxn>
                  <a:cxn ang="0">
                    <a:pos x="89" y="2"/>
                  </a:cxn>
                  <a:cxn ang="0">
                    <a:pos x="74" y="6"/>
                  </a:cxn>
                  <a:cxn ang="0">
                    <a:pos x="49" y="21"/>
                  </a:cxn>
                  <a:cxn ang="0">
                    <a:pos x="29" y="47"/>
                  </a:cxn>
                  <a:cxn ang="0">
                    <a:pos x="23" y="63"/>
                  </a:cxn>
                  <a:cxn ang="0">
                    <a:pos x="14" y="96"/>
                  </a:cxn>
                  <a:cxn ang="0">
                    <a:pos x="11" y="114"/>
                  </a:cxn>
                  <a:cxn ang="0">
                    <a:pos x="12" y="141"/>
                  </a:cxn>
                  <a:cxn ang="0">
                    <a:pos x="10" y="152"/>
                  </a:cxn>
                  <a:cxn ang="0">
                    <a:pos x="0" y="160"/>
                  </a:cxn>
                  <a:cxn ang="0">
                    <a:pos x="10" y="159"/>
                  </a:cxn>
                  <a:cxn ang="0">
                    <a:pos x="14" y="157"/>
                  </a:cxn>
                  <a:cxn ang="0">
                    <a:pos x="0" y="160"/>
                  </a:cxn>
                </a:cxnLst>
                <a:rect l="0" t="0" r="r" b="b"/>
                <a:pathLst>
                  <a:path w="175" h="215">
                    <a:moveTo>
                      <a:pt x="0" y="160"/>
                    </a:moveTo>
                    <a:lnTo>
                      <a:pt x="0" y="160"/>
                    </a:lnTo>
                    <a:lnTo>
                      <a:pt x="6" y="161"/>
                    </a:lnTo>
                    <a:lnTo>
                      <a:pt x="11" y="163"/>
                    </a:lnTo>
                    <a:lnTo>
                      <a:pt x="19" y="168"/>
                    </a:lnTo>
                    <a:lnTo>
                      <a:pt x="27" y="175"/>
                    </a:lnTo>
                    <a:lnTo>
                      <a:pt x="36" y="182"/>
                    </a:lnTo>
                    <a:lnTo>
                      <a:pt x="36" y="182"/>
                    </a:lnTo>
                    <a:lnTo>
                      <a:pt x="64" y="198"/>
                    </a:lnTo>
                    <a:lnTo>
                      <a:pt x="93" y="215"/>
                    </a:lnTo>
                    <a:lnTo>
                      <a:pt x="93" y="215"/>
                    </a:lnTo>
                    <a:lnTo>
                      <a:pt x="93" y="209"/>
                    </a:lnTo>
                    <a:lnTo>
                      <a:pt x="94" y="208"/>
                    </a:lnTo>
                    <a:lnTo>
                      <a:pt x="96" y="206"/>
                    </a:lnTo>
                    <a:lnTo>
                      <a:pt x="101" y="205"/>
                    </a:lnTo>
                    <a:lnTo>
                      <a:pt x="106" y="204"/>
                    </a:lnTo>
                    <a:lnTo>
                      <a:pt x="120" y="204"/>
                    </a:lnTo>
                    <a:lnTo>
                      <a:pt x="126" y="202"/>
                    </a:lnTo>
                    <a:lnTo>
                      <a:pt x="130" y="200"/>
                    </a:lnTo>
                    <a:lnTo>
                      <a:pt x="130" y="200"/>
                    </a:lnTo>
                    <a:lnTo>
                      <a:pt x="135" y="191"/>
                    </a:lnTo>
                    <a:lnTo>
                      <a:pt x="141" y="183"/>
                    </a:lnTo>
                    <a:lnTo>
                      <a:pt x="143" y="174"/>
                    </a:lnTo>
                    <a:lnTo>
                      <a:pt x="147" y="164"/>
                    </a:lnTo>
                    <a:lnTo>
                      <a:pt x="156" y="125"/>
                    </a:lnTo>
                    <a:lnTo>
                      <a:pt x="156" y="125"/>
                    </a:lnTo>
                    <a:lnTo>
                      <a:pt x="160" y="114"/>
                    </a:lnTo>
                    <a:lnTo>
                      <a:pt x="164" y="104"/>
                    </a:lnTo>
                    <a:lnTo>
                      <a:pt x="169" y="95"/>
                    </a:lnTo>
                    <a:lnTo>
                      <a:pt x="175" y="86"/>
                    </a:lnTo>
                    <a:lnTo>
                      <a:pt x="175" y="86"/>
                    </a:lnTo>
                    <a:lnTo>
                      <a:pt x="175" y="80"/>
                    </a:lnTo>
                    <a:lnTo>
                      <a:pt x="175" y="71"/>
                    </a:lnTo>
                    <a:lnTo>
                      <a:pt x="171" y="56"/>
                    </a:lnTo>
                    <a:lnTo>
                      <a:pt x="171" y="56"/>
                    </a:lnTo>
                    <a:lnTo>
                      <a:pt x="164" y="43"/>
                    </a:lnTo>
                    <a:lnTo>
                      <a:pt x="156" y="30"/>
                    </a:lnTo>
                    <a:lnTo>
                      <a:pt x="146" y="21"/>
                    </a:lnTo>
                    <a:lnTo>
                      <a:pt x="134" y="11"/>
                    </a:lnTo>
                    <a:lnTo>
                      <a:pt x="134" y="11"/>
                    </a:lnTo>
                    <a:lnTo>
                      <a:pt x="126" y="7"/>
                    </a:lnTo>
                    <a:lnTo>
                      <a:pt x="119" y="5"/>
                    </a:lnTo>
                    <a:lnTo>
                      <a:pt x="111" y="2"/>
                    </a:lnTo>
                    <a:lnTo>
                      <a:pt x="104" y="0"/>
                    </a:lnTo>
                    <a:lnTo>
                      <a:pt x="96" y="0"/>
                    </a:lnTo>
                    <a:lnTo>
                      <a:pt x="89" y="2"/>
                    </a:lnTo>
                    <a:lnTo>
                      <a:pt x="81" y="3"/>
                    </a:lnTo>
                    <a:lnTo>
                      <a:pt x="74" y="6"/>
                    </a:lnTo>
                    <a:lnTo>
                      <a:pt x="62" y="11"/>
                    </a:lnTo>
                    <a:lnTo>
                      <a:pt x="49" y="21"/>
                    </a:lnTo>
                    <a:lnTo>
                      <a:pt x="38" y="33"/>
                    </a:lnTo>
                    <a:lnTo>
                      <a:pt x="29" y="47"/>
                    </a:lnTo>
                    <a:lnTo>
                      <a:pt x="29" y="47"/>
                    </a:lnTo>
                    <a:lnTo>
                      <a:pt x="23" y="63"/>
                    </a:lnTo>
                    <a:lnTo>
                      <a:pt x="18" y="80"/>
                    </a:lnTo>
                    <a:lnTo>
                      <a:pt x="14" y="96"/>
                    </a:lnTo>
                    <a:lnTo>
                      <a:pt x="11" y="114"/>
                    </a:lnTo>
                    <a:lnTo>
                      <a:pt x="11" y="114"/>
                    </a:lnTo>
                    <a:lnTo>
                      <a:pt x="11" y="126"/>
                    </a:lnTo>
                    <a:lnTo>
                      <a:pt x="12" y="141"/>
                    </a:lnTo>
                    <a:lnTo>
                      <a:pt x="12" y="146"/>
                    </a:lnTo>
                    <a:lnTo>
                      <a:pt x="10" y="152"/>
                    </a:lnTo>
                    <a:lnTo>
                      <a:pt x="7" y="157"/>
                    </a:lnTo>
                    <a:lnTo>
                      <a:pt x="0" y="160"/>
                    </a:lnTo>
                    <a:lnTo>
                      <a:pt x="0" y="160"/>
                    </a:lnTo>
                    <a:lnTo>
                      <a:pt x="10" y="159"/>
                    </a:lnTo>
                    <a:lnTo>
                      <a:pt x="14" y="157"/>
                    </a:lnTo>
                    <a:lnTo>
                      <a:pt x="14" y="157"/>
                    </a:lnTo>
                    <a:lnTo>
                      <a:pt x="12" y="157"/>
                    </a:lnTo>
                    <a:lnTo>
                      <a:pt x="0" y="160"/>
                    </a:lnTo>
                    <a:lnTo>
                      <a:pt x="0" y="160"/>
                    </a:lnTo>
                    <a:close/>
                  </a:path>
                </a:pathLst>
              </a:custGeom>
              <a:solidFill>
                <a:schemeClr val="accent3"/>
              </a:solidFill>
              <a:ln w="9525">
                <a:noFill/>
                <a:round/>
              </a:ln>
            </p:spPr>
            <p:txBody>
              <a:bodyPr vert="horz" wrap="square" lIns="91440" tIns="45720" rIns="91440" bIns="45720" numCol="1" anchor="t" anchorCtr="0" compatLnSpc="1"/>
              <a:lstStyle/>
              <a:p>
                <a:endParaRPr lang="en-US">
                  <a:solidFill>
                    <a:schemeClr val="tx1">
                      <a:lumMod val="50000"/>
                      <a:lumOff val="50000"/>
                    </a:schemeClr>
                  </a:solidFill>
                  <a:latin typeface="+mn-ea"/>
                </a:endParaRPr>
              </a:p>
            </p:txBody>
          </p:sp>
          <p:sp>
            <p:nvSpPr>
              <p:cNvPr id="66" name="Freeform 8"/>
              <p:cNvSpPr>
                <a:spLocks noEditPoints="1"/>
              </p:cNvSpPr>
              <p:nvPr/>
            </p:nvSpPr>
            <p:spPr bwMode="auto">
              <a:xfrm>
                <a:off x="1858693" y="1526309"/>
                <a:ext cx="593901" cy="2131249"/>
              </a:xfrm>
              <a:custGeom>
                <a:avLst/>
                <a:gdLst/>
                <a:ahLst/>
                <a:cxnLst>
                  <a:cxn ang="0">
                    <a:pos x="256" y="133"/>
                  </a:cxn>
                  <a:cxn ang="0">
                    <a:pos x="209" y="60"/>
                  </a:cxn>
                  <a:cxn ang="0">
                    <a:pos x="143" y="26"/>
                  </a:cxn>
                  <a:cxn ang="0">
                    <a:pos x="126" y="34"/>
                  </a:cxn>
                  <a:cxn ang="0">
                    <a:pos x="76" y="1"/>
                  </a:cxn>
                  <a:cxn ang="0">
                    <a:pos x="33" y="13"/>
                  </a:cxn>
                  <a:cxn ang="0">
                    <a:pos x="0" y="109"/>
                  </a:cxn>
                  <a:cxn ang="0">
                    <a:pos x="29" y="230"/>
                  </a:cxn>
                  <a:cxn ang="0">
                    <a:pos x="61" y="369"/>
                  </a:cxn>
                  <a:cxn ang="0">
                    <a:pos x="63" y="523"/>
                  </a:cxn>
                  <a:cxn ang="0">
                    <a:pos x="90" y="529"/>
                  </a:cxn>
                  <a:cxn ang="0">
                    <a:pos x="98" y="789"/>
                  </a:cxn>
                  <a:cxn ang="0">
                    <a:pos x="90" y="861"/>
                  </a:cxn>
                  <a:cxn ang="0">
                    <a:pos x="61" y="989"/>
                  </a:cxn>
                  <a:cxn ang="0">
                    <a:pos x="52" y="1096"/>
                  </a:cxn>
                  <a:cxn ang="0">
                    <a:pos x="41" y="1124"/>
                  </a:cxn>
                  <a:cxn ang="0">
                    <a:pos x="49" y="1148"/>
                  </a:cxn>
                  <a:cxn ang="0">
                    <a:pos x="45" y="1212"/>
                  </a:cxn>
                  <a:cxn ang="0">
                    <a:pos x="67" y="1228"/>
                  </a:cxn>
                  <a:cxn ang="0">
                    <a:pos x="98" y="1242"/>
                  </a:cxn>
                  <a:cxn ang="0">
                    <a:pos x="190" y="1257"/>
                  </a:cxn>
                  <a:cxn ang="0">
                    <a:pos x="241" y="1246"/>
                  </a:cxn>
                  <a:cxn ang="0">
                    <a:pos x="213" y="1210"/>
                  </a:cxn>
                  <a:cxn ang="0">
                    <a:pos x="168" y="1175"/>
                  </a:cxn>
                  <a:cxn ang="0">
                    <a:pos x="170" y="1137"/>
                  </a:cxn>
                  <a:cxn ang="0">
                    <a:pos x="210" y="1152"/>
                  </a:cxn>
                  <a:cxn ang="0">
                    <a:pos x="277" y="1150"/>
                  </a:cxn>
                  <a:cxn ang="0">
                    <a:pos x="292" y="1130"/>
                  </a:cxn>
                  <a:cxn ang="0">
                    <a:pos x="244" y="1113"/>
                  </a:cxn>
                  <a:cxn ang="0">
                    <a:pos x="205" y="1083"/>
                  </a:cxn>
                  <a:cxn ang="0">
                    <a:pos x="192" y="1059"/>
                  </a:cxn>
                  <a:cxn ang="0">
                    <a:pos x="190" y="1015"/>
                  </a:cxn>
                  <a:cxn ang="0">
                    <a:pos x="206" y="929"/>
                  </a:cxn>
                  <a:cxn ang="0">
                    <a:pos x="255" y="760"/>
                  </a:cxn>
                  <a:cxn ang="0">
                    <a:pos x="275" y="559"/>
                  </a:cxn>
                  <a:cxn ang="0">
                    <a:pos x="305" y="516"/>
                  </a:cxn>
                  <a:cxn ang="0">
                    <a:pos x="318" y="452"/>
                  </a:cxn>
                  <a:cxn ang="0">
                    <a:pos x="275" y="315"/>
                  </a:cxn>
                  <a:cxn ang="0">
                    <a:pos x="282" y="270"/>
                  </a:cxn>
                  <a:cxn ang="0">
                    <a:pos x="341" y="261"/>
                  </a:cxn>
                  <a:cxn ang="0">
                    <a:pos x="350" y="219"/>
                  </a:cxn>
                  <a:cxn ang="0">
                    <a:pos x="315" y="180"/>
                  </a:cxn>
                  <a:cxn ang="0">
                    <a:pos x="161" y="41"/>
                  </a:cxn>
                  <a:cxn ang="0">
                    <a:pos x="202" y="146"/>
                  </a:cxn>
                  <a:cxn ang="0">
                    <a:pos x="177" y="84"/>
                  </a:cxn>
                  <a:cxn ang="0">
                    <a:pos x="170" y="56"/>
                  </a:cxn>
                  <a:cxn ang="0">
                    <a:pos x="214" y="124"/>
                  </a:cxn>
                  <a:cxn ang="0">
                    <a:pos x="215" y="159"/>
                  </a:cxn>
                  <a:cxn ang="0">
                    <a:pos x="220" y="107"/>
                  </a:cxn>
                  <a:cxn ang="0">
                    <a:pos x="207" y="80"/>
                  </a:cxn>
                  <a:cxn ang="0">
                    <a:pos x="251" y="161"/>
                  </a:cxn>
                  <a:cxn ang="0">
                    <a:pos x="222" y="113"/>
                  </a:cxn>
                  <a:cxn ang="0">
                    <a:pos x="248" y="443"/>
                  </a:cxn>
                  <a:cxn ang="0">
                    <a:pos x="265" y="417"/>
                  </a:cxn>
                  <a:cxn ang="0">
                    <a:pos x="248" y="443"/>
                  </a:cxn>
                  <a:cxn ang="0">
                    <a:pos x="255" y="407"/>
                  </a:cxn>
                  <a:cxn ang="0">
                    <a:pos x="254" y="353"/>
                  </a:cxn>
                  <a:cxn ang="0">
                    <a:pos x="262" y="281"/>
                  </a:cxn>
                  <a:cxn ang="0">
                    <a:pos x="278" y="405"/>
                  </a:cxn>
                </a:cxnLst>
                <a:rect l="0" t="0" r="r" b="b"/>
                <a:pathLst>
                  <a:path w="350" h="1257">
                    <a:moveTo>
                      <a:pt x="315" y="180"/>
                    </a:moveTo>
                    <a:lnTo>
                      <a:pt x="315" y="180"/>
                    </a:lnTo>
                    <a:lnTo>
                      <a:pt x="297" y="169"/>
                    </a:lnTo>
                    <a:lnTo>
                      <a:pt x="280" y="157"/>
                    </a:lnTo>
                    <a:lnTo>
                      <a:pt x="271" y="150"/>
                    </a:lnTo>
                    <a:lnTo>
                      <a:pt x="263" y="142"/>
                    </a:lnTo>
                    <a:lnTo>
                      <a:pt x="256" y="133"/>
                    </a:lnTo>
                    <a:lnTo>
                      <a:pt x="251" y="124"/>
                    </a:lnTo>
                    <a:lnTo>
                      <a:pt x="251" y="124"/>
                    </a:lnTo>
                    <a:lnTo>
                      <a:pt x="241" y="105"/>
                    </a:lnTo>
                    <a:lnTo>
                      <a:pt x="230" y="84"/>
                    </a:lnTo>
                    <a:lnTo>
                      <a:pt x="225" y="75"/>
                    </a:lnTo>
                    <a:lnTo>
                      <a:pt x="217" y="67"/>
                    </a:lnTo>
                    <a:lnTo>
                      <a:pt x="209" y="60"/>
                    </a:lnTo>
                    <a:lnTo>
                      <a:pt x="199" y="54"/>
                    </a:lnTo>
                    <a:lnTo>
                      <a:pt x="199" y="54"/>
                    </a:lnTo>
                    <a:lnTo>
                      <a:pt x="175" y="41"/>
                    </a:lnTo>
                    <a:lnTo>
                      <a:pt x="150" y="27"/>
                    </a:lnTo>
                    <a:lnTo>
                      <a:pt x="150" y="27"/>
                    </a:lnTo>
                    <a:lnTo>
                      <a:pt x="146" y="26"/>
                    </a:lnTo>
                    <a:lnTo>
                      <a:pt x="143" y="26"/>
                    </a:lnTo>
                    <a:lnTo>
                      <a:pt x="142" y="27"/>
                    </a:lnTo>
                    <a:lnTo>
                      <a:pt x="139" y="30"/>
                    </a:lnTo>
                    <a:lnTo>
                      <a:pt x="136" y="34"/>
                    </a:lnTo>
                    <a:lnTo>
                      <a:pt x="134" y="35"/>
                    </a:lnTo>
                    <a:lnTo>
                      <a:pt x="130" y="35"/>
                    </a:lnTo>
                    <a:lnTo>
                      <a:pt x="130" y="35"/>
                    </a:lnTo>
                    <a:lnTo>
                      <a:pt x="126" y="34"/>
                    </a:lnTo>
                    <a:lnTo>
                      <a:pt x="120" y="30"/>
                    </a:lnTo>
                    <a:lnTo>
                      <a:pt x="112" y="23"/>
                    </a:lnTo>
                    <a:lnTo>
                      <a:pt x="112" y="23"/>
                    </a:lnTo>
                    <a:lnTo>
                      <a:pt x="100" y="13"/>
                    </a:lnTo>
                    <a:lnTo>
                      <a:pt x="85" y="5"/>
                    </a:lnTo>
                    <a:lnTo>
                      <a:pt x="85" y="5"/>
                    </a:lnTo>
                    <a:lnTo>
                      <a:pt x="76" y="1"/>
                    </a:lnTo>
                    <a:lnTo>
                      <a:pt x="70" y="0"/>
                    </a:lnTo>
                    <a:lnTo>
                      <a:pt x="63" y="0"/>
                    </a:lnTo>
                    <a:lnTo>
                      <a:pt x="56" y="0"/>
                    </a:lnTo>
                    <a:lnTo>
                      <a:pt x="49" y="3"/>
                    </a:lnTo>
                    <a:lnTo>
                      <a:pt x="44" y="5"/>
                    </a:lnTo>
                    <a:lnTo>
                      <a:pt x="38" y="9"/>
                    </a:lnTo>
                    <a:lnTo>
                      <a:pt x="33" y="13"/>
                    </a:lnTo>
                    <a:lnTo>
                      <a:pt x="25" y="26"/>
                    </a:lnTo>
                    <a:lnTo>
                      <a:pt x="16" y="39"/>
                    </a:lnTo>
                    <a:lnTo>
                      <a:pt x="11" y="53"/>
                    </a:lnTo>
                    <a:lnTo>
                      <a:pt x="7" y="68"/>
                    </a:lnTo>
                    <a:lnTo>
                      <a:pt x="7" y="68"/>
                    </a:lnTo>
                    <a:lnTo>
                      <a:pt x="3" y="87"/>
                    </a:lnTo>
                    <a:lnTo>
                      <a:pt x="0" y="109"/>
                    </a:lnTo>
                    <a:lnTo>
                      <a:pt x="1" y="129"/>
                    </a:lnTo>
                    <a:lnTo>
                      <a:pt x="4" y="150"/>
                    </a:lnTo>
                    <a:lnTo>
                      <a:pt x="8" y="172"/>
                    </a:lnTo>
                    <a:lnTo>
                      <a:pt x="14" y="192"/>
                    </a:lnTo>
                    <a:lnTo>
                      <a:pt x="21" y="211"/>
                    </a:lnTo>
                    <a:lnTo>
                      <a:pt x="29" y="230"/>
                    </a:lnTo>
                    <a:lnTo>
                      <a:pt x="29" y="230"/>
                    </a:lnTo>
                    <a:lnTo>
                      <a:pt x="48" y="271"/>
                    </a:lnTo>
                    <a:lnTo>
                      <a:pt x="56" y="291"/>
                    </a:lnTo>
                    <a:lnTo>
                      <a:pt x="59" y="302"/>
                    </a:lnTo>
                    <a:lnTo>
                      <a:pt x="60" y="313"/>
                    </a:lnTo>
                    <a:lnTo>
                      <a:pt x="60" y="313"/>
                    </a:lnTo>
                    <a:lnTo>
                      <a:pt x="61" y="341"/>
                    </a:lnTo>
                    <a:lnTo>
                      <a:pt x="61" y="369"/>
                    </a:lnTo>
                    <a:lnTo>
                      <a:pt x="61" y="424"/>
                    </a:lnTo>
                    <a:lnTo>
                      <a:pt x="61" y="424"/>
                    </a:lnTo>
                    <a:lnTo>
                      <a:pt x="61" y="448"/>
                    </a:lnTo>
                    <a:lnTo>
                      <a:pt x="60" y="474"/>
                    </a:lnTo>
                    <a:lnTo>
                      <a:pt x="60" y="499"/>
                    </a:lnTo>
                    <a:lnTo>
                      <a:pt x="60" y="511"/>
                    </a:lnTo>
                    <a:lnTo>
                      <a:pt x="63" y="523"/>
                    </a:lnTo>
                    <a:lnTo>
                      <a:pt x="63" y="523"/>
                    </a:lnTo>
                    <a:lnTo>
                      <a:pt x="63" y="526"/>
                    </a:lnTo>
                    <a:lnTo>
                      <a:pt x="66" y="527"/>
                    </a:lnTo>
                    <a:lnTo>
                      <a:pt x="71" y="529"/>
                    </a:lnTo>
                    <a:lnTo>
                      <a:pt x="83" y="529"/>
                    </a:lnTo>
                    <a:lnTo>
                      <a:pt x="83" y="529"/>
                    </a:lnTo>
                    <a:lnTo>
                      <a:pt x="90" y="529"/>
                    </a:lnTo>
                    <a:lnTo>
                      <a:pt x="94" y="531"/>
                    </a:lnTo>
                    <a:lnTo>
                      <a:pt x="97" y="535"/>
                    </a:lnTo>
                    <a:lnTo>
                      <a:pt x="98" y="540"/>
                    </a:lnTo>
                    <a:lnTo>
                      <a:pt x="98" y="552"/>
                    </a:lnTo>
                    <a:lnTo>
                      <a:pt x="97" y="563"/>
                    </a:lnTo>
                    <a:lnTo>
                      <a:pt x="97" y="563"/>
                    </a:lnTo>
                    <a:lnTo>
                      <a:pt x="98" y="789"/>
                    </a:lnTo>
                    <a:lnTo>
                      <a:pt x="98" y="789"/>
                    </a:lnTo>
                    <a:lnTo>
                      <a:pt x="98" y="815"/>
                    </a:lnTo>
                    <a:lnTo>
                      <a:pt x="98" y="829"/>
                    </a:lnTo>
                    <a:lnTo>
                      <a:pt x="97" y="841"/>
                    </a:lnTo>
                    <a:lnTo>
                      <a:pt x="97" y="841"/>
                    </a:lnTo>
                    <a:lnTo>
                      <a:pt x="94" y="850"/>
                    </a:lnTo>
                    <a:lnTo>
                      <a:pt x="90" y="861"/>
                    </a:lnTo>
                    <a:lnTo>
                      <a:pt x="83" y="882"/>
                    </a:lnTo>
                    <a:lnTo>
                      <a:pt x="83" y="882"/>
                    </a:lnTo>
                    <a:lnTo>
                      <a:pt x="76" y="909"/>
                    </a:lnTo>
                    <a:lnTo>
                      <a:pt x="70" y="935"/>
                    </a:lnTo>
                    <a:lnTo>
                      <a:pt x="66" y="962"/>
                    </a:lnTo>
                    <a:lnTo>
                      <a:pt x="61" y="989"/>
                    </a:lnTo>
                    <a:lnTo>
                      <a:pt x="61" y="989"/>
                    </a:lnTo>
                    <a:lnTo>
                      <a:pt x="56" y="1037"/>
                    </a:lnTo>
                    <a:lnTo>
                      <a:pt x="53" y="1085"/>
                    </a:lnTo>
                    <a:lnTo>
                      <a:pt x="53" y="1085"/>
                    </a:lnTo>
                    <a:lnTo>
                      <a:pt x="55" y="1081"/>
                    </a:lnTo>
                    <a:lnTo>
                      <a:pt x="55" y="1081"/>
                    </a:lnTo>
                    <a:lnTo>
                      <a:pt x="53" y="1090"/>
                    </a:lnTo>
                    <a:lnTo>
                      <a:pt x="52" y="1096"/>
                    </a:lnTo>
                    <a:lnTo>
                      <a:pt x="51" y="1101"/>
                    </a:lnTo>
                    <a:lnTo>
                      <a:pt x="51" y="1101"/>
                    </a:lnTo>
                    <a:lnTo>
                      <a:pt x="53" y="1086"/>
                    </a:lnTo>
                    <a:lnTo>
                      <a:pt x="53" y="1086"/>
                    </a:lnTo>
                    <a:lnTo>
                      <a:pt x="45" y="1108"/>
                    </a:lnTo>
                    <a:lnTo>
                      <a:pt x="41" y="1119"/>
                    </a:lnTo>
                    <a:lnTo>
                      <a:pt x="41" y="1124"/>
                    </a:lnTo>
                    <a:lnTo>
                      <a:pt x="41" y="1130"/>
                    </a:lnTo>
                    <a:lnTo>
                      <a:pt x="41" y="1130"/>
                    </a:lnTo>
                    <a:lnTo>
                      <a:pt x="45" y="1135"/>
                    </a:lnTo>
                    <a:lnTo>
                      <a:pt x="48" y="1138"/>
                    </a:lnTo>
                    <a:lnTo>
                      <a:pt x="49" y="1141"/>
                    </a:lnTo>
                    <a:lnTo>
                      <a:pt x="49" y="1141"/>
                    </a:lnTo>
                    <a:lnTo>
                      <a:pt x="49" y="1148"/>
                    </a:lnTo>
                    <a:lnTo>
                      <a:pt x="48" y="1154"/>
                    </a:lnTo>
                    <a:lnTo>
                      <a:pt x="44" y="1168"/>
                    </a:lnTo>
                    <a:lnTo>
                      <a:pt x="44" y="1168"/>
                    </a:lnTo>
                    <a:lnTo>
                      <a:pt x="42" y="1182"/>
                    </a:lnTo>
                    <a:lnTo>
                      <a:pt x="42" y="1197"/>
                    </a:lnTo>
                    <a:lnTo>
                      <a:pt x="42" y="1205"/>
                    </a:lnTo>
                    <a:lnTo>
                      <a:pt x="45" y="1212"/>
                    </a:lnTo>
                    <a:lnTo>
                      <a:pt x="48" y="1217"/>
                    </a:lnTo>
                    <a:lnTo>
                      <a:pt x="52" y="1222"/>
                    </a:lnTo>
                    <a:lnTo>
                      <a:pt x="52" y="1222"/>
                    </a:lnTo>
                    <a:lnTo>
                      <a:pt x="56" y="1227"/>
                    </a:lnTo>
                    <a:lnTo>
                      <a:pt x="60" y="1229"/>
                    </a:lnTo>
                    <a:lnTo>
                      <a:pt x="64" y="1229"/>
                    </a:lnTo>
                    <a:lnTo>
                      <a:pt x="67" y="1228"/>
                    </a:lnTo>
                    <a:lnTo>
                      <a:pt x="72" y="1224"/>
                    </a:lnTo>
                    <a:lnTo>
                      <a:pt x="81" y="1218"/>
                    </a:lnTo>
                    <a:lnTo>
                      <a:pt x="81" y="1218"/>
                    </a:lnTo>
                    <a:lnTo>
                      <a:pt x="83" y="1225"/>
                    </a:lnTo>
                    <a:lnTo>
                      <a:pt x="87" y="1232"/>
                    </a:lnTo>
                    <a:lnTo>
                      <a:pt x="93" y="1236"/>
                    </a:lnTo>
                    <a:lnTo>
                      <a:pt x="98" y="1242"/>
                    </a:lnTo>
                    <a:lnTo>
                      <a:pt x="105" y="1244"/>
                    </a:lnTo>
                    <a:lnTo>
                      <a:pt x="112" y="1248"/>
                    </a:lnTo>
                    <a:lnTo>
                      <a:pt x="128" y="1252"/>
                    </a:lnTo>
                    <a:lnTo>
                      <a:pt x="145" y="1255"/>
                    </a:lnTo>
                    <a:lnTo>
                      <a:pt x="161" y="1257"/>
                    </a:lnTo>
                    <a:lnTo>
                      <a:pt x="190" y="1257"/>
                    </a:lnTo>
                    <a:lnTo>
                      <a:pt x="190" y="1257"/>
                    </a:lnTo>
                    <a:lnTo>
                      <a:pt x="205" y="1257"/>
                    </a:lnTo>
                    <a:lnTo>
                      <a:pt x="222" y="1257"/>
                    </a:lnTo>
                    <a:lnTo>
                      <a:pt x="232" y="1255"/>
                    </a:lnTo>
                    <a:lnTo>
                      <a:pt x="239" y="1252"/>
                    </a:lnTo>
                    <a:lnTo>
                      <a:pt x="240" y="1251"/>
                    </a:lnTo>
                    <a:lnTo>
                      <a:pt x="241" y="1248"/>
                    </a:lnTo>
                    <a:lnTo>
                      <a:pt x="241" y="1246"/>
                    </a:lnTo>
                    <a:lnTo>
                      <a:pt x="241" y="1242"/>
                    </a:lnTo>
                    <a:lnTo>
                      <a:pt x="241" y="1242"/>
                    </a:lnTo>
                    <a:lnTo>
                      <a:pt x="237" y="1235"/>
                    </a:lnTo>
                    <a:lnTo>
                      <a:pt x="233" y="1228"/>
                    </a:lnTo>
                    <a:lnTo>
                      <a:pt x="229" y="1222"/>
                    </a:lnTo>
                    <a:lnTo>
                      <a:pt x="224" y="1218"/>
                    </a:lnTo>
                    <a:lnTo>
                      <a:pt x="213" y="1210"/>
                    </a:lnTo>
                    <a:lnTo>
                      <a:pt x="199" y="1203"/>
                    </a:lnTo>
                    <a:lnTo>
                      <a:pt x="199" y="1203"/>
                    </a:lnTo>
                    <a:lnTo>
                      <a:pt x="185" y="1195"/>
                    </a:lnTo>
                    <a:lnTo>
                      <a:pt x="180" y="1191"/>
                    </a:lnTo>
                    <a:lnTo>
                      <a:pt x="176" y="1186"/>
                    </a:lnTo>
                    <a:lnTo>
                      <a:pt x="172" y="1180"/>
                    </a:lnTo>
                    <a:lnTo>
                      <a:pt x="168" y="1175"/>
                    </a:lnTo>
                    <a:lnTo>
                      <a:pt x="165" y="1167"/>
                    </a:lnTo>
                    <a:lnTo>
                      <a:pt x="164" y="1160"/>
                    </a:lnTo>
                    <a:lnTo>
                      <a:pt x="164" y="1160"/>
                    </a:lnTo>
                    <a:lnTo>
                      <a:pt x="164" y="1152"/>
                    </a:lnTo>
                    <a:lnTo>
                      <a:pt x="164" y="1145"/>
                    </a:lnTo>
                    <a:lnTo>
                      <a:pt x="166" y="1139"/>
                    </a:lnTo>
                    <a:lnTo>
                      <a:pt x="170" y="1137"/>
                    </a:lnTo>
                    <a:lnTo>
                      <a:pt x="175" y="1135"/>
                    </a:lnTo>
                    <a:lnTo>
                      <a:pt x="181" y="1135"/>
                    </a:lnTo>
                    <a:lnTo>
                      <a:pt x="187" y="1138"/>
                    </a:lnTo>
                    <a:lnTo>
                      <a:pt x="194" y="1142"/>
                    </a:lnTo>
                    <a:lnTo>
                      <a:pt x="194" y="1142"/>
                    </a:lnTo>
                    <a:lnTo>
                      <a:pt x="202" y="1148"/>
                    </a:lnTo>
                    <a:lnTo>
                      <a:pt x="210" y="1152"/>
                    </a:lnTo>
                    <a:lnTo>
                      <a:pt x="220" y="1153"/>
                    </a:lnTo>
                    <a:lnTo>
                      <a:pt x="230" y="1154"/>
                    </a:lnTo>
                    <a:lnTo>
                      <a:pt x="240" y="1154"/>
                    </a:lnTo>
                    <a:lnTo>
                      <a:pt x="251" y="1154"/>
                    </a:lnTo>
                    <a:lnTo>
                      <a:pt x="270" y="1152"/>
                    </a:lnTo>
                    <a:lnTo>
                      <a:pt x="270" y="1152"/>
                    </a:lnTo>
                    <a:lnTo>
                      <a:pt x="277" y="1150"/>
                    </a:lnTo>
                    <a:lnTo>
                      <a:pt x="285" y="1149"/>
                    </a:lnTo>
                    <a:lnTo>
                      <a:pt x="288" y="1148"/>
                    </a:lnTo>
                    <a:lnTo>
                      <a:pt x="292" y="1145"/>
                    </a:lnTo>
                    <a:lnTo>
                      <a:pt x="293" y="1142"/>
                    </a:lnTo>
                    <a:lnTo>
                      <a:pt x="293" y="1138"/>
                    </a:lnTo>
                    <a:lnTo>
                      <a:pt x="293" y="1138"/>
                    </a:lnTo>
                    <a:lnTo>
                      <a:pt x="292" y="1130"/>
                    </a:lnTo>
                    <a:lnTo>
                      <a:pt x="290" y="1127"/>
                    </a:lnTo>
                    <a:lnTo>
                      <a:pt x="289" y="1126"/>
                    </a:lnTo>
                    <a:lnTo>
                      <a:pt x="284" y="1123"/>
                    </a:lnTo>
                    <a:lnTo>
                      <a:pt x="275" y="1122"/>
                    </a:lnTo>
                    <a:lnTo>
                      <a:pt x="275" y="1122"/>
                    </a:lnTo>
                    <a:lnTo>
                      <a:pt x="255" y="1116"/>
                    </a:lnTo>
                    <a:lnTo>
                      <a:pt x="244" y="1113"/>
                    </a:lnTo>
                    <a:lnTo>
                      <a:pt x="232" y="1111"/>
                    </a:lnTo>
                    <a:lnTo>
                      <a:pt x="222" y="1105"/>
                    </a:lnTo>
                    <a:lnTo>
                      <a:pt x="213" y="1100"/>
                    </a:lnTo>
                    <a:lnTo>
                      <a:pt x="210" y="1097"/>
                    </a:lnTo>
                    <a:lnTo>
                      <a:pt x="207" y="1093"/>
                    </a:lnTo>
                    <a:lnTo>
                      <a:pt x="206" y="1089"/>
                    </a:lnTo>
                    <a:lnTo>
                      <a:pt x="205" y="1083"/>
                    </a:lnTo>
                    <a:lnTo>
                      <a:pt x="205" y="1083"/>
                    </a:lnTo>
                    <a:lnTo>
                      <a:pt x="203" y="1077"/>
                    </a:lnTo>
                    <a:lnTo>
                      <a:pt x="200" y="1073"/>
                    </a:lnTo>
                    <a:lnTo>
                      <a:pt x="196" y="1067"/>
                    </a:lnTo>
                    <a:lnTo>
                      <a:pt x="194" y="1062"/>
                    </a:lnTo>
                    <a:lnTo>
                      <a:pt x="194" y="1062"/>
                    </a:lnTo>
                    <a:lnTo>
                      <a:pt x="192" y="1059"/>
                    </a:lnTo>
                    <a:lnTo>
                      <a:pt x="192" y="1055"/>
                    </a:lnTo>
                    <a:lnTo>
                      <a:pt x="195" y="1047"/>
                    </a:lnTo>
                    <a:lnTo>
                      <a:pt x="198" y="1040"/>
                    </a:lnTo>
                    <a:lnTo>
                      <a:pt x="198" y="1036"/>
                    </a:lnTo>
                    <a:lnTo>
                      <a:pt x="198" y="1032"/>
                    </a:lnTo>
                    <a:lnTo>
                      <a:pt x="198" y="1032"/>
                    </a:lnTo>
                    <a:lnTo>
                      <a:pt x="190" y="1015"/>
                    </a:lnTo>
                    <a:lnTo>
                      <a:pt x="187" y="1006"/>
                    </a:lnTo>
                    <a:lnTo>
                      <a:pt x="187" y="1002"/>
                    </a:lnTo>
                    <a:lnTo>
                      <a:pt x="187" y="996"/>
                    </a:lnTo>
                    <a:lnTo>
                      <a:pt x="187" y="996"/>
                    </a:lnTo>
                    <a:lnTo>
                      <a:pt x="198" y="953"/>
                    </a:lnTo>
                    <a:lnTo>
                      <a:pt x="198" y="953"/>
                    </a:lnTo>
                    <a:lnTo>
                      <a:pt x="206" y="929"/>
                    </a:lnTo>
                    <a:lnTo>
                      <a:pt x="215" y="906"/>
                    </a:lnTo>
                    <a:lnTo>
                      <a:pt x="225" y="884"/>
                    </a:lnTo>
                    <a:lnTo>
                      <a:pt x="233" y="861"/>
                    </a:lnTo>
                    <a:lnTo>
                      <a:pt x="233" y="861"/>
                    </a:lnTo>
                    <a:lnTo>
                      <a:pt x="240" y="837"/>
                    </a:lnTo>
                    <a:lnTo>
                      <a:pt x="245" y="811"/>
                    </a:lnTo>
                    <a:lnTo>
                      <a:pt x="255" y="760"/>
                    </a:lnTo>
                    <a:lnTo>
                      <a:pt x="262" y="709"/>
                    </a:lnTo>
                    <a:lnTo>
                      <a:pt x="269" y="658"/>
                    </a:lnTo>
                    <a:lnTo>
                      <a:pt x="269" y="658"/>
                    </a:lnTo>
                    <a:lnTo>
                      <a:pt x="274" y="609"/>
                    </a:lnTo>
                    <a:lnTo>
                      <a:pt x="275" y="583"/>
                    </a:lnTo>
                    <a:lnTo>
                      <a:pt x="275" y="559"/>
                    </a:lnTo>
                    <a:lnTo>
                      <a:pt x="275" y="559"/>
                    </a:lnTo>
                    <a:lnTo>
                      <a:pt x="275" y="548"/>
                    </a:lnTo>
                    <a:lnTo>
                      <a:pt x="277" y="538"/>
                    </a:lnTo>
                    <a:lnTo>
                      <a:pt x="278" y="530"/>
                    </a:lnTo>
                    <a:lnTo>
                      <a:pt x="282" y="523"/>
                    </a:lnTo>
                    <a:lnTo>
                      <a:pt x="288" y="519"/>
                    </a:lnTo>
                    <a:lnTo>
                      <a:pt x="296" y="516"/>
                    </a:lnTo>
                    <a:lnTo>
                      <a:pt x="305" y="516"/>
                    </a:lnTo>
                    <a:lnTo>
                      <a:pt x="316" y="518"/>
                    </a:lnTo>
                    <a:lnTo>
                      <a:pt x="316" y="518"/>
                    </a:lnTo>
                    <a:lnTo>
                      <a:pt x="331" y="519"/>
                    </a:lnTo>
                    <a:lnTo>
                      <a:pt x="331" y="519"/>
                    </a:lnTo>
                    <a:lnTo>
                      <a:pt x="329" y="501"/>
                    </a:lnTo>
                    <a:lnTo>
                      <a:pt x="326" y="485"/>
                    </a:lnTo>
                    <a:lnTo>
                      <a:pt x="318" y="452"/>
                    </a:lnTo>
                    <a:lnTo>
                      <a:pt x="307" y="420"/>
                    </a:lnTo>
                    <a:lnTo>
                      <a:pt x="296" y="388"/>
                    </a:lnTo>
                    <a:lnTo>
                      <a:pt x="296" y="388"/>
                    </a:lnTo>
                    <a:lnTo>
                      <a:pt x="286" y="357"/>
                    </a:lnTo>
                    <a:lnTo>
                      <a:pt x="278" y="327"/>
                    </a:lnTo>
                    <a:lnTo>
                      <a:pt x="278" y="327"/>
                    </a:lnTo>
                    <a:lnTo>
                      <a:pt x="275" y="315"/>
                    </a:lnTo>
                    <a:lnTo>
                      <a:pt x="271" y="298"/>
                    </a:lnTo>
                    <a:lnTo>
                      <a:pt x="270" y="290"/>
                    </a:lnTo>
                    <a:lnTo>
                      <a:pt x="270" y="283"/>
                    </a:lnTo>
                    <a:lnTo>
                      <a:pt x="271" y="276"/>
                    </a:lnTo>
                    <a:lnTo>
                      <a:pt x="274" y="272"/>
                    </a:lnTo>
                    <a:lnTo>
                      <a:pt x="274" y="272"/>
                    </a:lnTo>
                    <a:lnTo>
                      <a:pt x="282" y="270"/>
                    </a:lnTo>
                    <a:lnTo>
                      <a:pt x="290" y="268"/>
                    </a:lnTo>
                    <a:lnTo>
                      <a:pt x="308" y="270"/>
                    </a:lnTo>
                    <a:lnTo>
                      <a:pt x="318" y="271"/>
                    </a:lnTo>
                    <a:lnTo>
                      <a:pt x="326" y="271"/>
                    </a:lnTo>
                    <a:lnTo>
                      <a:pt x="334" y="268"/>
                    </a:lnTo>
                    <a:lnTo>
                      <a:pt x="338" y="266"/>
                    </a:lnTo>
                    <a:lnTo>
                      <a:pt x="341" y="261"/>
                    </a:lnTo>
                    <a:lnTo>
                      <a:pt x="341" y="261"/>
                    </a:lnTo>
                    <a:lnTo>
                      <a:pt x="345" y="257"/>
                    </a:lnTo>
                    <a:lnTo>
                      <a:pt x="346" y="253"/>
                    </a:lnTo>
                    <a:lnTo>
                      <a:pt x="350" y="241"/>
                    </a:lnTo>
                    <a:lnTo>
                      <a:pt x="350" y="230"/>
                    </a:lnTo>
                    <a:lnTo>
                      <a:pt x="350" y="219"/>
                    </a:lnTo>
                    <a:lnTo>
                      <a:pt x="350" y="219"/>
                    </a:lnTo>
                    <a:lnTo>
                      <a:pt x="349" y="212"/>
                    </a:lnTo>
                    <a:lnTo>
                      <a:pt x="345" y="207"/>
                    </a:lnTo>
                    <a:lnTo>
                      <a:pt x="342" y="202"/>
                    </a:lnTo>
                    <a:lnTo>
                      <a:pt x="337" y="196"/>
                    </a:lnTo>
                    <a:lnTo>
                      <a:pt x="326" y="188"/>
                    </a:lnTo>
                    <a:lnTo>
                      <a:pt x="315" y="180"/>
                    </a:lnTo>
                    <a:lnTo>
                      <a:pt x="315" y="180"/>
                    </a:lnTo>
                    <a:lnTo>
                      <a:pt x="316" y="181"/>
                    </a:lnTo>
                    <a:lnTo>
                      <a:pt x="315" y="180"/>
                    </a:lnTo>
                    <a:lnTo>
                      <a:pt x="315" y="180"/>
                    </a:lnTo>
                    <a:close/>
                    <a:moveTo>
                      <a:pt x="165" y="43"/>
                    </a:moveTo>
                    <a:lnTo>
                      <a:pt x="165" y="43"/>
                    </a:lnTo>
                    <a:lnTo>
                      <a:pt x="162" y="43"/>
                    </a:lnTo>
                    <a:lnTo>
                      <a:pt x="161" y="41"/>
                    </a:lnTo>
                    <a:lnTo>
                      <a:pt x="165" y="43"/>
                    </a:lnTo>
                    <a:close/>
                    <a:moveTo>
                      <a:pt x="221" y="158"/>
                    </a:moveTo>
                    <a:lnTo>
                      <a:pt x="221" y="158"/>
                    </a:lnTo>
                    <a:lnTo>
                      <a:pt x="213" y="158"/>
                    </a:lnTo>
                    <a:lnTo>
                      <a:pt x="207" y="157"/>
                    </a:lnTo>
                    <a:lnTo>
                      <a:pt x="203" y="152"/>
                    </a:lnTo>
                    <a:lnTo>
                      <a:pt x="202" y="146"/>
                    </a:lnTo>
                    <a:lnTo>
                      <a:pt x="199" y="132"/>
                    </a:lnTo>
                    <a:lnTo>
                      <a:pt x="198" y="124"/>
                    </a:lnTo>
                    <a:lnTo>
                      <a:pt x="195" y="116"/>
                    </a:lnTo>
                    <a:lnTo>
                      <a:pt x="195" y="116"/>
                    </a:lnTo>
                    <a:lnTo>
                      <a:pt x="190" y="105"/>
                    </a:lnTo>
                    <a:lnTo>
                      <a:pt x="184" y="95"/>
                    </a:lnTo>
                    <a:lnTo>
                      <a:pt x="177" y="84"/>
                    </a:lnTo>
                    <a:lnTo>
                      <a:pt x="169" y="75"/>
                    </a:lnTo>
                    <a:lnTo>
                      <a:pt x="153" y="57"/>
                    </a:lnTo>
                    <a:lnTo>
                      <a:pt x="135" y="41"/>
                    </a:lnTo>
                    <a:lnTo>
                      <a:pt x="135" y="41"/>
                    </a:lnTo>
                    <a:lnTo>
                      <a:pt x="151" y="46"/>
                    </a:lnTo>
                    <a:lnTo>
                      <a:pt x="165" y="52"/>
                    </a:lnTo>
                    <a:lnTo>
                      <a:pt x="170" y="56"/>
                    </a:lnTo>
                    <a:lnTo>
                      <a:pt x="177" y="61"/>
                    </a:lnTo>
                    <a:lnTo>
                      <a:pt x="190" y="73"/>
                    </a:lnTo>
                    <a:lnTo>
                      <a:pt x="190" y="73"/>
                    </a:lnTo>
                    <a:lnTo>
                      <a:pt x="198" y="84"/>
                    </a:lnTo>
                    <a:lnTo>
                      <a:pt x="205" y="97"/>
                    </a:lnTo>
                    <a:lnTo>
                      <a:pt x="210" y="110"/>
                    </a:lnTo>
                    <a:lnTo>
                      <a:pt x="214" y="124"/>
                    </a:lnTo>
                    <a:lnTo>
                      <a:pt x="214" y="124"/>
                    </a:lnTo>
                    <a:lnTo>
                      <a:pt x="220" y="142"/>
                    </a:lnTo>
                    <a:lnTo>
                      <a:pt x="222" y="151"/>
                    </a:lnTo>
                    <a:lnTo>
                      <a:pt x="222" y="155"/>
                    </a:lnTo>
                    <a:lnTo>
                      <a:pt x="221" y="158"/>
                    </a:lnTo>
                    <a:lnTo>
                      <a:pt x="221" y="158"/>
                    </a:lnTo>
                    <a:lnTo>
                      <a:pt x="215" y="159"/>
                    </a:lnTo>
                    <a:lnTo>
                      <a:pt x="217" y="158"/>
                    </a:lnTo>
                    <a:lnTo>
                      <a:pt x="220" y="158"/>
                    </a:lnTo>
                    <a:lnTo>
                      <a:pt x="221" y="158"/>
                    </a:lnTo>
                    <a:lnTo>
                      <a:pt x="221" y="158"/>
                    </a:lnTo>
                    <a:lnTo>
                      <a:pt x="221" y="158"/>
                    </a:lnTo>
                    <a:close/>
                    <a:moveTo>
                      <a:pt x="220" y="107"/>
                    </a:moveTo>
                    <a:lnTo>
                      <a:pt x="220" y="107"/>
                    </a:lnTo>
                    <a:lnTo>
                      <a:pt x="209" y="90"/>
                    </a:lnTo>
                    <a:lnTo>
                      <a:pt x="195" y="73"/>
                    </a:lnTo>
                    <a:lnTo>
                      <a:pt x="180" y="58"/>
                    </a:lnTo>
                    <a:lnTo>
                      <a:pt x="165" y="43"/>
                    </a:lnTo>
                    <a:lnTo>
                      <a:pt x="165" y="43"/>
                    </a:lnTo>
                    <a:lnTo>
                      <a:pt x="194" y="67"/>
                    </a:lnTo>
                    <a:lnTo>
                      <a:pt x="207" y="80"/>
                    </a:lnTo>
                    <a:lnTo>
                      <a:pt x="220" y="95"/>
                    </a:lnTo>
                    <a:lnTo>
                      <a:pt x="232" y="110"/>
                    </a:lnTo>
                    <a:lnTo>
                      <a:pt x="240" y="127"/>
                    </a:lnTo>
                    <a:lnTo>
                      <a:pt x="247" y="143"/>
                    </a:lnTo>
                    <a:lnTo>
                      <a:pt x="250" y="152"/>
                    </a:lnTo>
                    <a:lnTo>
                      <a:pt x="251" y="161"/>
                    </a:lnTo>
                    <a:lnTo>
                      <a:pt x="251" y="161"/>
                    </a:lnTo>
                    <a:lnTo>
                      <a:pt x="247" y="161"/>
                    </a:lnTo>
                    <a:lnTo>
                      <a:pt x="244" y="161"/>
                    </a:lnTo>
                    <a:lnTo>
                      <a:pt x="239" y="155"/>
                    </a:lnTo>
                    <a:lnTo>
                      <a:pt x="235" y="148"/>
                    </a:lnTo>
                    <a:lnTo>
                      <a:pt x="230" y="140"/>
                    </a:lnTo>
                    <a:lnTo>
                      <a:pt x="225" y="121"/>
                    </a:lnTo>
                    <a:lnTo>
                      <a:pt x="222" y="113"/>
                    </a:lnTo>
                    <a:lnTo>
                      <a:pt x="220" y="107"/>
                    </a:lnTo>
                    <a:lnTo>
                      <a:pt x="220" y="107"/>
                    </a:lnTo>
                    <a:lnTo>
                      <a:pt x="217" y="102"/>
                    </a:lnTo>
                    <a:lnTo>
                      <a:pt x="220" y="107"/>
                    </a:lnTo>
                    <a:lnTo>
                      <a:pt x="220" y="107"/>
                    </a:lnTo>
                    <a:close/>
                    <a:moveTo>
                      <a:pt x="248" y="443"/>
                    </a:moveTo>
                    <a:lnTo>
                      <a:pt x="248" y="443"/>
                    </a:lnTo>
                    <a:lnTo>
                      <a:pt x="250" y="433"/>
                    </a:lnTo>
                    <a:lnTo>
                      <a:pt x="251" y="422"/>
                    </a:lnTo>
                    <a:lnTo>
                      <a:pt x="252" y="420"/>
                    </a:lnTo>
                    <a:lnTo>
                      <a:pt x="255" y="417"/>
                    </a:lnTo>
                    <a:lnTo>
                      <a:pt x="259" y="416"/>
                    </a:lnTo>
                    <a:lnTo>
                      <a:pt x="265" y="417"/>
                    </a:lnTo>
                    <a:lnTo>
                      <a:pt x="265" y="417"/>
                    </a:lnTo>
                    <a:lnTo>
                      <a:pt x="265" y="429"/>
                    </a:lnTo>
                    <a:lnTo>
                      <a:pt x="265" y="437"/>
                    </a:lnTo>
                    <a:lnTo>
                      <a:pt x="262" y="440"/>
                    </a:lnTo>
                    <a:lnTo>
                      <a:pt x="259" y="441"/>
                    </a:lnTo>
                    <a:lnTo>
                      <a:pt x="255" y="443"/>
                    </a:lnTo>
                    <a:lnTo>
                      <a:pt x="248" y="443"/>
                    </a:lnTo>
                    <a:lnTo>
                      <a:pt x="248" y="443"/>
                    </a:lnTo>
                    <a:close/>
                    <a:moveTo>
                      <a:pt x="281" y="410"/>
                    </a:moveTo>
                    <a:lnTo>
                      <a:pt x="281" y="410"/>
                    </a:lnTo>
                    <a:lnTo>
                      <a:pt x="271" y="413"/>
                    </a:lnTo>
                    <a:lnTo>
                      <a:pt x="263" y="414"/>
                    </a:lnTo>
                    <a:lnTo>
                      <a:pt x="260" y="413"/>
                    </a:lnTo>
                    <a:lnTo>
                      <a:pt x="258" y="411"/>
                    </a:lnTo>
                    <a:lnTo>
                      <a:pt x="255" y="407"/>
                    </a:lnTo>
                    <a:lnTo>
                      <a:pt x="254" y="403"/>
                    </a:lnTo>
                    <a:lnTo>
                      <a:pt x="254" y="403"/>
                    </a:lnTo>
                    <a:lnTo>
                      <a:pt x="251" y="391"/>
                    </a:lnTo>
                    <a:lnTo>
                      <a:pt x="252" y="379"/>
                    </a:lnTo>
                    <a:lnTo>
                      <a:pt x="254" y="365"/>
                    </a:lnTo>
                    <a:lnTo>
                      <a:pt x="254" y="353"/>
                    </a:lnTo>
                    <a:lnTo>
                      <a:pt x="254" y="353"/>
                    </a:lnTo>
                    <a:lnTo>
                      <a:pt x="252" y="336"/>
                    </a:lnTo>
                    <a:lnTo>
                      <a:pt x="251" y="313"/>
                    </a:lnTo>
                    <a:lnTo>
                      <a:pt x="252" y="301"/>
                    </a:lnTo>
                    <a:lnTo>
                      <a:pt x="254" y="291"/>
                    </a:lnTo>
                    <a:lnTo>
                      <a:pt x="256" y="283"/>
                    </a:lnTo>
                    <a:lnTo>
                      <a:pt x="259" y="282"/>
                    </a:lnTo>
                    <a:lnTo>
                      <a:pt x="262" y="281"/>
                    </a:lnTo>
                    <a:lnTo>
                      <a:pt x="262" y="281"/>
                    </a:lnTo>
                    <a:lnTo>
                      <a:pt x="266" y="313"/>
                    </a:lnTo>
                    <a:lnTo>
                      <a:pt x="271" y="346"/>
                    </a:lnTo>
                    <a:lnTo>
                      <a:pt x="281" y="410"/>
                    </a:lnTo>
                    <a:lnTo>
                      <a:pt x="281" y="410"/>
                    </a:lnTo>
                    <a:lnTo>
                      <a:pt x="280" y="409"/>
                    </a:lnTo>
                    <a:lnTo>
                      <a:pt x="278" y="405"/>
                    </a:lnTo>
                    <a:lnTo>
                      <a:pt x="277" y="395"/>
                    </a:lnTo>
                    <a:lnTo>
                      <a:pt x="277" y="392"/>
                    </a:lnTo>
                    <a:lnTo>
                      <a:pt x="278" y="392"/>
                    </a:lnTo>
                    <a:lnTo>
                      <a:pt x="281" y="410"/>
                    </a:lnTo>
                    <a:lnTo>
                      <a:pt x="281" y="410"/>
                    </a:lnTo>
                    <a:close/>
                  </a:path>
                </a:pathLst>
              </a:custGeom>
              <a:solidFill>
                <a:schemeClr val="accent3"/>
              </a:solidFill>
              <a:ln w="9525">
                <a:noFill/>
                <a:round/>
              </a:ln>
            </p:spPr>
            <p:txBody>
              <a:bodyPr vert="horz" wrap="square" lIns="91440" tIns="45720" rIns="91440" bIns="45720" numCol="1" anchor="t" anchorCtr="0" compatLnSpc="1"/>
              <a:lstStyle/>
              <a:p>
                <a:endParaRPr lang="en-US">
                  <a:solidFill>
                    <a:schemeClr val="tx1">
                      <a:lumMod val="50000"/>
                      <a:lumOff val="50000"/>
                    </a:schemeClr>
                  </a:solidFill>
                  <a:latin typeface="+mn-ea"/>
                </a:endParaRPr>
              </a:p>
            </p:txBody>
          </p:sp>
        </p:grpSp>
        <p:grpSp>
          <p:nvGrpSpPr>
            <p:cNvPr id="6" name="Group 82"/>
            <p:cNvGrpSpPr/>
            <p:nvPr/>
          </p:nvGrpSpPr>
          <p:grpSpPr>
            <a:xfrm>
              <a:off x="1285852" y="1000114"/>
              <a:ext cx="729094" cy="2511672"/>
              <a:chOff x="5075236" y="1428742"/>
              <a:chExt cx="360363" cy="1241426"/>
            </a:xfrm>
            <a:grpFill/>
          </p:grpSpPr>
          <p:sp>
            <p:nvSpPr>
              <p:cNvPr id="81" name="Freeform 18"/>
              <p:cNvSpPr/>
              <p:nvPr/>
            </p:nvSpPr>
            <p:spPr bwMode="auto">
              <a:xfrm>
                <a:off x="5187948" y="1428742"/>
                <a:ext cx="123825" cy="182563"/>
              </a:xfrm>
              <a:custGeom>
                <a:avLst/>
                <a:gdLst/>
                <a:ahLst/>
                <a:cxnLst>
                  <a:cxn ang="0">
                    <a:pos x="21" y="184"/>
                  </a:cxn>
                  <a:cxn ang="0">
                    <a:pos x="24" y="198"/>
                  </a:cxn>
                  <a:cxn ang="0">
                    <a:pos x="24" y="211"/>
                  </a:cxn>
                  <a:cxn ang="0">
                    <a:pos x="27" y="215"/>
                  </a:cxn>
                  <a:cxn ang="0">
                    <a:pos x="43" y="224"/>
                  </a:cxn>
                  <a:cxn ang="0">
                    <a:pos x="55" y="228"/>
                  </a:cxn>
                  <a:cxn ang="0">
                    <a:pos x="81" y="228"/>
                  </a:cxn>
                  <a:cxn ang="0">
                    <a:pos x="95" y="224"/>
                  </a:cxn>
                  <a:cxn ang="0">
                    <a:pos x="110" y="213"/>
                  </a:cxn>
                  <a:cxn ang="0">
                    <a:pos x="124" y="206"/>
                  </a:cxn>
                  <a:cxn ang="0">
                    <a:pos x="126" y="204"/>
                  </a:cxn>
                  <a:cxn ang="0">
                    <a:pos x="125" y="179"/>
                  </a:cxn>
                  <a:cxn ang="0">
                    <a:pos x="132" y="153"/>
                  </a:cxn>
                  <a:cxn ang="0">
                    <a:pos x="141" y="139"/>
                  </a:cxn>
                  <a:cxn ang="0">
                    <a:pos x="154" y="116"/>
                  </a:cxn>
                  <a:cxn ang="0">
                    <a:pos x="155" y="104"/>
                  </a:cxn>
                  <a:cxn ang="0">
                    <a:pos x="152" y="97"/>
                  </a:cxn>
                  <a:cxn ang="0">
                    <a:pos x="148" y="94"/>
                  </a:cxn>
                  <a:cxn ang="0">
                    <a:pos x="145" y="86"/>
                  </a:cxn>
                  <a:cxn ang="0">
                    <a:pos x="144" y="60"/>
                  </a:cxn>
                  <a:cxn ang="0">
                    <a:pos x="141" y="50"/>
                  </a:cxn>
                  <a:cxn ang="0">
                    <a:pos x="130" y="25"/>
                  </a:cxn>
                  <a:cxn ang="0">
                    <a:pos x="125" y="18"/>
                  </a:cxn>
                  <a:cxn ang="0">
                    <a:pos x="110" y="7"/>
                  </a:cxn>
                  <a:cxn ang="0">
                    <a:pos x="92" y="1"/>
                  </a:cxn>
                  <a:cxn ang="0">
                    <a:pos x="75" y="0"/>
                  </a:cxn>
                  <a:cxn ang="0">
                    <a:pos x="55" y="3"/>
                  </a:cxn>
                  <a:cxn ang="0">
                    <a:pos x="39" y="10"/>
                  </a:cxn>
                  <a:cxn ang="0">
                    <a:pos x="24" y="19"/>
                  </a:cxn>
                  <a:cxn ang="0">
                    <a:pos x="13" y="34"/>
                  </a:cxn>
                  <a:cxn ang="0">
                    <a:pos x="6" y="52"/>
                  </a:cxn>
                  <a:cxn ang="0">
                    <a:pos x="5" y="65"/>
                  </a:cxn>
                  <a:cxn ang="0">
                    <a:pos x="5" y="93"/>
                  </a:cxn>
                  <a:cxn ang="0">
                    <a:pos x="4" y="105"/>
                  </a:cxn>
                  <a:cxn ang="0">
                    <a:pos x="1" y="116"/>
                  </a:cxn>
                  <a:cxn ang="0">
                    <a:pos x="2" y="138"/>
                  </a:cxn>
                  <a:cxn ang="0">
                    <a:pos x="6" y="147"/>
                  </a:cxn>
                  <a:cxn ang="0">
                    <a:pos x="15" y="166"/>
                  </a:cxn>
                  <a:cxn ang="0">
                    <a:pos x="21" y="184"/>
                  </a:cxn>
                  <a:cxn ang="0">
                    <a:pos x="21" y="184"/>
                  </a:cxn>
                </a:cxnLst>
                <a:rect l="0" t="0" r="r" b="b"/>
                <a:pathLst>
                  <a:path w="155" h="229">
                    <a:moveTo>
                      <a:pt x="21" y="184"/>
                    </a:moveTo>
                    <a:lnTo>
                      <a:pt x="21" y="184"/>
                    </a:lnTo>
                    <a:lnTo>
                      <a:pt x="24" y="191"/>
                    </a:lnTo>
                    <a:lnTo>
                      <a:pt x="24" y="198"/>
                    </a:lnTo>
                    <a:lnTo>
                      <a:pt x="24" y="211"/>
                    </a:lnTo>
                    <a:lnTo>
                      <a:pt x="24" y="211"/>
                    </a:lnTo>
                    <a:lnTo>
                      <a:pt x="26" y="214"/>
                    </a:lnTo>
                    <a:lnTo>
                      <a:pt x="27" y="215"/>
                    </a:lnTo>
                    <a:lnTo>
                      <a:pt x="31" y="219"/>
                    </a:lnTo>
                    <a:lnTo>
                      <a:pt x="43" y="224"/>
                    </a:lnTo>
                    <a:lnTo>
                      <a:pt x="43" y="224"/>
                    </a:lnTo>
                    <a:lnTo>
                      <a:pt x="55" y="228"/>
                    </a:lnTo>
                    <a:lnTo>
                      <a:pt x="69" y="229"/>
                    </a:lnTo>
                    <a:lnTo>
                      <a:pt x="81" y="228"/>
                    </a:lnTo>
                    <a:lnTo>
                      <a:pt x="95" y="224"/>
                    </a:lnTo>
                    <a:lnTo>
                      <a:pt x="95" y="224"/>
                    </a:lnTo>
                    <a:lnTo>
                      <a:pt x="102" y="219"/>
                    </a:lnTo>
                    <a:lnTo>
                      <a:pt x="110" y="213"/>
                    </a:lnTo>
                    <a:lnTo>
                      <a:pt x="120" y="207"/>
                    </a:lnTo>
                    <a:lnTo>
                      <a:pt x="124" y="206"/>
                    </a:lnTo>
                    <a:lnTo>
                      <a:pt x="126" y="204"/>
                    </a:lnTo>
                    <a:lnTo>
                      <a:pt x="126" y="204"/>
                    </a:lnTo>
                    <a:lnTo>
                      <a:pt x="125" y="191"/>
                    </a:lnTo>
                    <a:lnTo>
                      <a:pt x="125" y="179"/>
                    </a:lnTo>
                    <a:lnTo>
                      <a:pt x="128" y="165"/>
                    </a:lnTo>
                    <a:lnTo>
                      <a:pt x="132" y="153"/>
                    </a:lnTo>
                    <a:lnTo>
                      <a:pt x="132" y="153"/>
                    </a:lnTo>
                    <a:lnTo>
                      <a:pt x="141" y="139"/>
                    </a:lnTo>
                    <a:lnTo>
                      <a:pt x="151" y="124"/>
                    </a:lnTo>
                    <a:lnTo>
                      <a:pt x="154" y="116"/>
                    </a:lnTo>
                    <a:lnTo>
                      <a:pt x="155" y="108"/>
                    </a:lnTo>
                    <a:lnTo>
                      <a:pt x="155" y="104"/>
                    </a:lnTo>
                    <a:lnTo>
                      <a:pt x="154" y="101"/>
                    </a:lnTo>
                    <a:lnTo>
                      <a:pt x="152" y="97"/>
                    </a:lnTo>
                    <a:lnTo>
                      <a:pt x="148" y="94"/>
                    </a:lnTo>
                    <a:lnTo>
                      <a:pt x="148" y="94"/>
                    </a:lnTo>
                    <a:lnTo>
                      <a:pt x="147" y="91"/>
                    </a:lnTo>
                    <a:lnTo>
                      <a:pt x="145" y="86"/>
                    </a:lnTo>
                    <a:lnTo>
                      <a:pt x="144" y="74"/>
                    </a:lnTo>
                    <a:lnTo>
                      <a:pt x="144" y="60"/>
                    </a:lnTo>
                    <a:lnTo>
                      <a:pt x="141" y="50"/>
                    </a:lnTo>
                    <a:lnTo>
                      <a:pt x="141" y="50"/>
                    </a:lnTo>
                    <a:lnTo>
                      <a:pt x="136" y="33"/>
                    </a:lnTo>
                    <a:lnTo>
                      <a:pt x="130" y="25"/>
                    </a:lnTo>
                    <a:lnTo>
                      <a:pt x="125" y="18"/>
                    </a:lnTo>
                    <a:lnTo>
                      <a:pt x="125" y="18"/>
                    </a:lnTo>
                    <a:lnTo>
                      <a:pt x="118" y="12"/>
                    </a:lnTo>
                    <a:lnTo>
                      <a:pt x="110" y="7"/>
                    </a:lnTo>
                    <a:lnTo>
                      <a:pt x="102" y="4"/>
                    </a:lnTo>
                    <a:lnTo>
                      <a:pt x="92" y="1"/>
                    </a:lnTo>
                    <a:lnTo>
                      <a:pt x="84" y="0"/>
                    </a:lnTo>
                    <a:lnTo>
                      <a:pt x="75" y="0"/>
                    </a:lnTo>
                    <a:lnTo>
                      <a:pt x="65" y="0"/>
                    </a:lnTo>
                    <a:lnTo>
                      <a:pt x="55" y="3"/>
                    </a:lnTo>
                    <a:lnTo>
                      <a:pt x="47" y="5"/>
                    </a:lnTo>
                    <a:lnTo>
                      <a:pt x="39" y="10"/>
                    </a:lnTo>
                    <a:lnTo>
                      <a:pt x="31" y="14"/>
                    </a:lnTo>
                    <a:lnTo>
                      <a:pt x="24" y="19"/>
                    </a:lnTo>
                    <a:lnTo>
                      <a:pt x="17" y="26"/>
                    </a:lnTo>
                    <a:lnTo>
                      <a:pt x="13" y="34"/>
                    </a:lnTo>
                    <a:lnTo>
                      <a:pt x="9" y="42"/>
                    </a:lnTo>
                    <a:lnTo>
                      <a:pt x="6" y="52"/>
                    </a:lnTo>
                    <a:lnTo>
                      <a:pt x="6" y="52"/>
                    </a:lnTo>
                    <a:lnTo>
                      <a:pt x="5" y="65"/>
                    </a:lnTo>
                    <a:lnTo>
                      <a:pt x="5" y="79"/>
                    </a:lnTo>
                    <a:lnTo>
                      <a:pt x="5" y="93"/>
                    </a:lnTo>
                    <a:lnTo>
                      <a:pt x="5" y="100"/>
                    </a:lnTo>
                    <a:lnTo>
                      <a:pt x="4" y="105"/>
                    </a:lnTo>
                    <a:lnTo>
                      <a:pt x="4" y="105"/>
                    </a:lnTo>
                    <a:lnTo>
                      <a:pt x="1" y="116"/>
                    </a:lnTo>
                    <a:lnTo>
                      <a:pt x="0" y="127"/>
                    </a:lnTo>
                    <a:lnTo>
                      <a:pt x="2" y="138"/>
                    </a:lnTo>
                    <a:lnTo>
                      <a:pt x="6" y="147"/>
                    </a:lnTo>
                    <a:lnTo>
                      <a:pt x="6" y="147"/>
                    </a:lnTo>
                    <a:lnTo>
                      <a:pt x="12" y="157"/>
                    </a:lnTo>
                    <a:lnTo>
                      <a:pt x="15" y="166"/>
                    </a:lnTo>
                    <a:lnTo>
                      <a:pt x="21" y="184"/>
                    </a:lnTo>
                    <a:lnTo>
                      <a:pt x="21" y="184"/>
                    </a:lnTo>
                    <a:lnTo>
                      <a:pt x="21" y="184"/>
                    </a:lnTo>
                    <a:lnTo>
                      <a:pt x="21" y="184"/>
                    </a:lnTo>
                    <a:lnTo>
                      <a:pt x="21" y="184"/>
                    </a:lnTo>
                    <a:close/>
                  </a:path>
                </a:pathLst>
              </a:custGeom>
              <a:solidFill>
                <a:schemeClr val="accent1"/>
              </a:solidFill>
              <a:ln w="9525">
                <a:noFill/>
                <a:round/>
              </a:ln>
            </p:spPr>
            <p:txBody>
              <a:bodyPr vert="horz" wrap="square" lIns="91440" tIns="45720" rIns="91440" bIns="45720" numCol="1" anchor="t" anchorCtr="0" compatLnSpc="1"/>
              <a:lstStyle/>
              <a:p>
                <a:endParaRPr lang="en-US">
                  <a:solidFill>
                    <a:schemeClr val="tx1">
                      <a:lumMod val="50000"/>
                      <a:lumOff val="50000"/>
                    </a:schemeClr>
                  </a:solidFill>
                  <a:latin typeface="+mn-ea"/>
                </a:endParaRPr>
              </a:p>
            </p:txBody>
          </p:sp>
          <p:sp>
            <p:nvSpPr>
              <p:cNvPr id="82" name="Freeform 19"/>
              <p:cNvSpPr>
                <a:spLocks noEditPoints="1"/>
              </p:cNvSpPr>
              <p:nvPr/>
            </p:nvSpPr>
            <p:spPr bwMode="auto">
              <a:xfrm>
                <a:off x="5075236" y="1604955"/>
                <a:ext cx="360363" cy="1065213"/>
              </a:xfrm>
              <a:custGeom>
                <a:avLst/>
                <a:gdLst/>
                <a:ahLst/>
                <a:cxnLst>
                  <a:cxn ang="0">
                    <a:pos x="124" y="1301"/>
                  </a:cxn>
                  <a:cxn ang="0">
                    <a:pos x="136" y="1239"/>
                  </a:cxn>
                  <a:cxn ang="0">
                    <a:pos x="160" y="984"/>
                  </a:cxn>
                  <a:cxn ang="0">
                    <a:pos x="171" y="908"/>
                  </a:cxn>
                  <a:cxn ang="0">
                    <a:pos x="193" y="716"/>
                  </a:cxn>
                  <a:cxn ang="0">
                    <a:pos x="230" y="623"/>
                  </a:cxn>
                  <a:cxn ang="0">
                    <a:pos x="245" y="629"/>
                  </a:cxn>
                  <a:cxn ang="0">
                    <a:pos x="254" y="785"/>
                  </a:cxn>
                  <a:cxn ang="0">
                    <a:pos x="290" y="973"/>
                  </a:cxn>
                  <a:cxn ang="0">
                    <a:pos x="301" y="1207"/>
                  </a:cxn>
                  <a:cxn ang="0">
                    <a:pos x="321" y="1258"/>
                  </a:cxn>
                  <a:cxn ang="0">
                    <a:pos x="329" y="1296"/>
                  </a:cxn>
                  <a:cxn ang="0">
                    <a:pos x="366" y="1322"/>
                  </a:cxn>
                  <a:cxn ang="0">
                    <a:pos x="433" y="1343"/>
                  </a:cxn>
                  <a:cxn ang="0">
                    <a:pos x="452" y="1325"/>
                  </a:cxn>
                  <a:cxn ang="0">
                    <a:pos x="414" y="1287"/>
                  </a:cxn>
                  <a:cxn ang="0">
                    <a:pos x="411" y="1241"/>
                  </a:cxn>
                  <a:cxn ang="0">
                    <a:pos x="417" y="1198"/>
                  </a:cxn>
                  <a:cxn ang="0">
                    <a:pos x="406" y="1108"/>
                  </a:cxn>
                  <a:cxn ang="0">
                    <a:pos x="410" y="1014"/>
                  </a:cxn>
                  <a:cxn ang="0">
                    <a:pos x="402" y="935"/>
                  </a:cxn>
                  <a:cxn ang="0">
                    <a:pos x="400" y="638"/>
                  </a:cxn>
                  <a:cxn ang="0">
                    <a:pos x="433" y="569"/>
                  </a:cxn>
                  <a:cxn ang="0">
                    <a:pos x="410" y="483"/>
                  </a:cxn>
                  <a:cxn ang="0">
                    <a:pos x="381" y="310"/>
                  </a:cxn>
                  <a:cxn ang="0">
                    <a:pos x="408" y="269"/>
                  </a:cxn>
                  <a:cxn ang="0">
                    <a:pos x="432" y="141"/>
                  </a:cxn>
                  <a:cxn ang="0">
                    <a:pos x="406" y="71"/>
                  </a:cxn>
                  <a:cxn ang="0">
                    <a:pos x="282" y="0"/>
                  </a:cxn>
                  <a:cxn ang="0">
                    <a:pos x="273" y="116"/>
                  </a:cxn>
                  <a:cxn ang="0">
                    <a:pos x="227" y="187"/>
                  </a:cxn>
                  <a:cxn ang="0">
                    <a:pos x="224" y="57"/>
                  </a:cxn>
                  <a:cxn ang="0">
                    <a:pos x="226" y="29"/>
                  </a:cxn>
                  <a:cxn ang="0">
                    <a:pos x="196" y="38"/>
                  </a:cxn>
                  <a:cxn ang="0">
                    <a:pos x="201" y="67"/>
                  </a:cxn>
                  <a:cxn ang="0">
                    <a:pos x="173" y="186"/>
                  </a:cxn>
                  <a:cxn ang="0">
                    <a:pos x="163" y="34"/>
                  </a:cxn>
                  <a:cxn ang="0">
                    <a:pos x="88" y="42"/>
                  </a:cxn>
                  <a:cxn ang="0">
                    <a:pos x="20" y="82"/>
                  </a:cxn>
                  <a:cxn ang="0">
                    <a:pos x="5" y="202"/>
                  </a:cxn>
                  <a:cxn ang="0">
                    <a:pos x="25" y="300"/>
                  </a:cxn>
                  <a:cxn ang="0">
                    <a:pos x="70" y="301"/>
                  </a:cxn>
                  <a:cxn ang="0">
                    <a:pos x="54" y="449"/>
                  </a:cxn>
                  <a:cxn ang="0">
                    <a:pos x="21" y="554"/>
                  </a:cxn>
                  <a:cxn ang="0">
                    <a:pos x="44" y="584"/>
                  </a:cxn>
                  <a:cxn ang="0">
                    <a:pos x="51" y="777"/>
                  </a:cxn>
                  <a:cxn ang="0">
                    <a:pos x="47" y="1261"/>
                  </a:cxn>
                  <a:cxn ang="0">
                    <a:pos x="21" y="1287"/>
                  </a:cxn>
                  <a:cxn ang="0">
                    <a:pos x="4" y="1326"/>
                  </a:cxn>
                  <a:cxn ang="0">
                    <a:pos x="61" y="1335"/>
                  </a:cxn>
                  <a:cxn ang="0">
                    <a:pos x="96" y="1313"/>
                  </a:cxn>
                  <a:cxn ang="0">
                    <a:pos x="173" y="395"/>
                  </a:cxn>
                  <a:cxn ang="0">
                    <a:pos x="198" y="450"/>
                  </a:cxn>
                  <a:cxn ang="0">
                    <a:pos x="239" y="427"/>
                  </a:cxn>
                  <a:cxn ang="0">
                    <a:pos x="283" y="286"/>
                  </a:cxn>
                  <a:cxn ang="0">
                    <a:pos x="308" y="442"/>
                  </a:cxn>
                  <a:cxn ang="0">
                    <a:pos x="298" y="498"/>
                  </a:cxn>
                  <a:cxn ang="0">
                    <a:pos x="211" y="513"/>
                  </a:cxn>
                  <a:cxn ang="0">
                    <a:pos x="134" y="479"/>
                  </a:cxn>
                  <a:cxn ang="0">
                    <a:pos x="136" y="319"/>
                  </a:cxn>
                </a:cxnLst>
                <a:rect l="0" t="0" r="r" b="b"/>
                <a:pathLst>
                  <a:path w="453" h="1343">
                    <a:moveTo>
                      <a:pt x="96" y="1313"/>
                    </a:moveTo>
                    <a:lnTo>
                      <a:pt x="96" y="1313"/>
                    </a:lnTo>
                    <a:lnTo>
                      <a:pt x="107" y="1311"/>
                    </a:lnTo>
                    <a:lnTo>
                      <a:pt x="113" y="1310"/>
                    </a:lnTo>
                    <a:lnTo>
                      <a:pt x="117" y="1307"/>
                    </a:lnTo>
                    <a:lnTo>
                      <a:pt x="121" y="1305"/>
                    </a:lnTo>
                    <a:lnTo>
                      <a:pt x="124" y="1301"/>
                    </a:lnTo>
                    <a:lnTo>
                      <a:pt x="126" y="1296"/>
                    </a:lnTo>
                    <a:lnTo>
                      <a:pt x="126" y="1291"/>
                    </a:lnTo>
                    <a:lnTo>
                      <a:pt x="126" y="1291"/>
                    </a:lnTo>
                    <a:lnTo>
                      <a:pt x="126" y="1277"/>
                    </a:lnTo>
                    <a:lnTo>
                      <a:pt x="128" y="1264"/>
                    </a:lnTo>
                    <a:lnTo>
                      <a:pt x="132" y="1252"/>
                    </a:lnTo>
                    <a:lnTo>
                      <a:pt x="136" y="1239"/>
                    </a:lnTo>
                    <a:lnTo>
                      <a:pt x="136" y="1239"/>
                    </a:lnTo>
                    <a:lnTo>
                      <a:pt x="143" y="1224"/>
                    </a:lnTo>
                    <a:lnTo>
                      <a:pt x="147" y="1208"/>
                    </a:lnTo>
                    <a:lnTo>
                      <a:pt x="151" y="1192"/>
                    </a:lnTo>
                    <a:lnTo>
                      <a:pt x="152" y="1175"/>
                    </a:lnTo>
                    <a:lnTo>
                      <a:pt x="152" y="1175"/>
                    </a:lnTo>
                    <a:lnTo>
                      <a:pt x="160" y="984"/>
                    </a:lnTo>
                    <a:lnTo>
                      <a:pt x="160" y="984"/>
                    </a:lnTo>
                    <a:lnTo>
                      <a:pt x="160" y="957"/>
                    </a:lnTo>
                    <a:lnTo>
                      <a:pt x="162" y="943"/>
                    </a:lnTo>
                    <a:lnTo>
                      <a:pt x="163" y="930"/>
                    </a:lnTo>
                    <a:lnTo>
                      <a:pt x="163" y="930"/>
                    </a:lnTo>
                    <a:lnTo>
                      <a:pt x="167" y="919"/>
                    </a:lnTo>
                    <a:lnTo>
                      <a:pt x="171" y="908"/>
                    </a:lnTo>
                    <a:lnTo>
                      <a:pt x="173" y="896"/>
                    </a:lnTo>
                    <a:lnTo>
                      <a:pt x="175" y="882"/>
                    </a:lnTo>
                    <a:lnTo>
                      <a:pt x="179" y="833"/>
                    </a:lnTo>
                    <a:lnTo>
                      <a:pt x="179" y="833"/>
                    </a:lnTo>
                    <a:lnTo>
                      <a:pt x="183" y="787"/>
                    </a:lnTo>
                    <a:lnTo>
                      <a:pt x="189" y="739"/>
                    </a:lnTo>
                    <a:lnTo>
                      <a:pt x="193" y="716"/>
                    </a:lnTo>
                    <a:lnTo>
                      <a:pt x="198" y="693"/>
                    </a:lnTo>
                    <a:lnTo>
                      <a:pt x="205" y="671"/>
                    </a:lnTo>
                    <a:lnTo>
                      <a:pt x="213" y="649"/>
                    </a:lnTo>
                    <a:lnTo>
                      <a:pt x="213" y="649"/>
                    </a:lnTo>
                    <a:lnTo>
                      <a:pt x="218" y="639"/>
                    </a:lnTo>
                    <a:lnTo>
                      <a:pt x="224" y="627"/>
                    </a:lnTo>
                    <a:lnTo>
                      <a:pt x="230" y="623"/>
                    </a:lnTo>
                    <a:lnTo>
                      <a:pt x="234" y="620"/>
                    </a:lnTo>
                    <a:lnTo>
                      <a:pt x="237" y="620"/>
                    </a:lnTo>
                    <a:lnTo>
                      <a:pt x="238" y="622"/>
                    </a:lnTo>
                    <a:lnTo>
                      <a:pt x="241" y="623"/>
                    </a:lnTo>
                    <a:lnTo>
                      <a:pt x="242" y="624"/>
                    </a:lnTo>
                    <a:lnTo>
                      <a:pt x="242" y="624"/>
                    </a:lnTo>
                    <a:lnTo>
                      <a:pt x="245" y="629"/>
                    </a:lnTo>
                    <a:lnTo>
                      <a:pt x="246" y="633"/>
                    </a:lnTo>
                    <a:lnTo>
                      <a:pt x="246" y="641"/>
                    </a:lnTo>
                    <a:lnTo>
                      <a:pt x="246" y="641"/>
                    </a:lnTo>
                    <a:lnTo>
                      <a:pt x="250" y="742"/>
                    </a:lnTo>
                    <a:lnTo>
                      <a:pt x="250" y="742"/>
                    </a:lnTo>
                    <a:lnTo>
                      <a:pt x="252" y="764"/>
                    </a:lnTo>
                    <a:lnTo>
                      <a:pt x="254" y="785"/>
                    </a:lnTo>
                    <a:lnTo>
                      <a:pt x="260" y="806"/>
                    </a:lnTo>
                    <a:lnTo>
                      <a:pt x="264" y="828"/>
                    </a:lnTo>
                    <a:lnTo>
                      <a:pt x="275" y="870"/>
                    </a:lnTo>
                    <a:lnTo>
                      <a:pt x="280" y="892"/>
                    </a:lnTo>
                    <a:lnTo>
                      <a:pt x="283" y="913"/>
                    </a:lnTo>
                    <a:lnTo>
                      <a:pt x="283" y="913"/>
                    </a:lnTo>
                    <a:lnTo>
                      <a:pt x="290" y="973"/>
                    </a:lnTo>
                    <a:lnTo>
                      <a:pt x="294" y="1033"/>
                    </a:lnTo>
                    <a:lnTo>
                      <a:pt x="298" y="1155"/>
                    </a:lnTo>
                    <a:lnTo>
                      <a:pt x="298" y="1155"/>
                    </a:lnTo>
                    <a:lnTo>
                      <a:pt x="297" y="1181"/>
                    </a:lnTo>
                    <a:lnTo>
                      <a:pt x="298" y="1194"/>
                    </a:lnTo>
                    <a:lnTo>
                      <a:pt x="298" y="1201"/>
                    </a:lnTo>
                    <a:lnTo>
                      <a:pt x="301" y="1207"/>
                    </a:lnTo>
                    <a:lnTo>
                      <a:pt x="301" y="1207"/>
                    </a:lnTo>
                    <a:lnTo>
                      <a:pt x="317" y="1250"/>
                    </a:lnTo>
                    <a:lnTo>
                      <a:pt x="317" y="1250"/>
                    </a:lnTo>
                    <a:lnTo>
                      <a:pt x="318" y="1254"/>
                    </a:lnTo>
                    <a:lnTo>
                      <a:pt x="320" y="1257"/>
                    </a:lnTo>
                    <a:lnTo>
                      <a:pt x="321" y="1258"/>
                    </a:lnTo>
                    <a:lnTo>
                      <a:pt x="321" y="1258"/>
                    </a:lnTo>
                    <a:lnTo>
                      <a:pt x="324" y="1260"/>
                    </a:lnTo>
                    <a:lnTo>
                      <a:pt x="327" y="1261"/>
                    </a:lnTo>
                    <a:lnTo>
                      <a:pt x="329" y="1265"/>
                    </a:lnTo>
                    <a:lnTo>
                      <a:pt x="329" y="1269"/>
                    </a:lnTo>
                    <a:lnTo>
                      <a:pt x="329" y="1275"/>
                    </a:lnTo>
                    <a:lnTo>
                      <a:pt x="329" y="1275"/>
                    </a:lnTo>
                    <a:lnTo>
                      <a:pt x="329" y="1296"/>
                    </a:lnTo>
                    <a:lnTo>
                      <a:pt x="331" y="1310"/>
                    </a:lnTo>
                    <a:lnTo>
                      <a:pt x="331" y="1314"/>
                    </a:lnTo>
                    <a:lnTo>
                      <a:pt x="332" y="1316"/>
                    </a:lnTo>
                    <a:lnTo>
                      <a:pt x="332" y="1316"/>
                    </a:lnTo>
                    <a:lnTo>
                      <a:pt x="352" y="1317"/>
                    </a:lnTo>
                    <a:lnTo>
                      <a:pt x="362" y="1320"/>
                    </a:lnTo>
                    <a:lnTo>
                      <a:pt x="366" y="1322"/>
                    </a:lnTo>
                    <a:lnTo>
                      <a:pt x="370" y="1325"/>
                    </a:lnTo>
                    <a:lnTo>
                      <a:pt x="370" y="1325"/>
                    </a:lnTo>
                    <a:lnTo>
                      <a:pt x="378" y="1329"/>
                    </a:lnTo>
                    <a:lnTo>
                      <a:pt x="389" y="1335"/>
                    </a:lnTo>
                    <a:lnTo>
                      <a:pt x="404" y="1339"/>
                    </a:lnTo>
                    <a:lnTo>
                      <a:pt x="419" y="1341"/>
                    </a:lnTo>
                    <a:lnTo>
                      <a:pt x="433" y="1343"/>
                    </a:lnTo>
                    <a:lnTo>
                      <a:pt x="438" y="1343"/>
                    </a:lnTo>
                    <a:lnTo>
                      <a:pt x="444" y="1341"/>
                    </a:lnTo>
                    <a:lnTo>
                      <a:pt x="448" y="1339"/>
                    </a:lnTo>
                    <a:lnTo>
                      <a:pt x="451" y="1336"/>
                    </a:lnTo>
                    <a:lnTo>
                      <a:pt x="453" y="1331"/>
                    </a:lnTo>
                    <a:lnTo>
                      <a:pt x="452" y="1325"/>
                    </a:lnTo>
                    <a:lnTo>
                      <a:pt x="452" y="1325"/>
                    </a:lnTo>
                    <a:lnTo>
                      <a:pt x="451" y="1320"/>
                    </a:lnTo>
                    <a:lnTo>
                      <a:pt x="449" y="1316"/>
                    </a:lnTo>
                    <a:lnTo>
                      <a:pt x="445" y="1311"/>
                    </a:lnTo>
                    <a:lnTo>
                      <a:pt x="441" y="1307"/>
                    </a:lnTo>
                    <a:lnTo>
                      <a:pt x="441" y="1307"/>
                    </a:lnTo>
                    <a:lnTo>
                      <a:pt x="423" y="1295"/>
                    </a:lnTo>
                    <a:lnTo>
                      <a:pt x="414" y="1287"/>
                    </a:lnTo>
                    <a:lnTo>
                      <a:pt x="411" y="1283"/>
                    </a:lnTo>
                    <a:lnTo>
                      <a:pt x="408" y="1280"/>
                    </a:lnTo>
                    <a:lnTo>
                      <a:pt x="408" y="1280"/>
                    </a:lnTo>
                    <a:lnTo>
                      <a:pt x="407" y="1271"/>
                    </a:lnTo>
                    <a:lnTo>
                      <a:pt x="408" y="1261"/>
                    </a:lnTo>
                    <a:lnTo>
                      <a:pt x="411" y="1241"/>
                    </a:lnTo>
                    <a:lnTo>
                      <a:pt x="411" y="1241"/>
                    </a:lnTo>
                    <a:lnTo>
                      <a:pt x="412" y="1235"/>
                    </a:lnTo>
                    <a:lnTo>
                      <a:pt x="414" y="1228"/>
                    </a:lnTo>
                    <a:lnTo>
                      <a:pt x="417" y="1223"/>
                    </a:lnTo>
                    <a:lnTo>
                      <a:pt x="418" y="1216"/>
                    </a:lnTo>
                    <a:lnTo>
                      <a:pt x="418" y="1216"/>
                    </a:lnTo>
                    <a:lnTo>
                      <a:pt x="418" y="1207"/>
                    </a:lnTo>
                    <a:lnTo>
                      <a:pt x="417" y="1198"/>
                    </a:lnTo>
                    <a:lnTo>
                      <a:pt x="412" y="1182"/>
                    </a:lnTo>
                    <a:lnTo>
                      <a:pt x="412" y="1182"/>
                    </a:lnTo>
                    <a:lnTo>
                      <a:pt x="410" y="1174"/>
                    </a:lnTo>
                    <a:lnTo>
                      <a:pt x="408" y="1164"/>
                    </a:lnTo>
                    <a:lnTo>
                      <a:pt x="407" y="1145"/>
                    </a:lnTo>
                    <a:lnTo>
                      <a:pt x="406" y="1108"/>
                    </a:lnTo>
                    <a:lnTo>
                      <a:pt x="406" y="1108"/>
                    </a:lnTo>
                    <a:lnTo>
                      <a:pt x="403" y="1065"/>
                    </a:lnTo>
                    <a:lnTo>
                      <a:pt x="403" y="1065"/>
                    </a:lnTo>
                    <a:lnTo>
                      <a:pt x="403" y="1052"/>
                    </a:lnTo>
                    <a:lnTo>
                      <a:pt x="406" y="1040"/>
                    </a:lnTo>
                    <a:lnTo>
                      <a:pt x="408" y="1028"/>
                    </a:lnTo>
                    <a:lnTo>
                      <a:pt x="410" y="1014"/>
                    </a:lnTo>
                    <a:lnTo>
                      <a:pt x="410" y="1014"/>
                    </a:lnTo>
                    <a:lnTo>
                      <a:pt x="410" y="1005"/>
                    </a:lnTo>
                    <a:lnTo>
                      <a:pt x="408" y="994"/>
                    </a:lnTo>
                    <a:lnTo>
                      <a:pt x="404" y="975"/>
                    </a:lnTo>
                    <a:lnTo>
                      <a:pt x="400" y="954"/>
                    </a:lnTo>
                    <a:lnTo>
                      <a:pt x="400" y="945"/>
                    </a:lnTo>
                    <a:lnTo>
                      <a:pt x="402" y="935"/>
                    </a:lnTo>
                    <a:lnTo>
                      <a:pt x="402" y="935"/>
                    </a:lnTo>
                    <a:lnTo>
                      <a:pt x="403" y="916"/>
                    </a:lnTo>
                    <a:lnTo>
                      <a:pt x="404" y="896"/>
                    </a:lnTo>
                    <a:lnTo>
                      <a:pt x="406" y="858"/>
                    </a:lnTo>
                    <a:lnTo>
                      <a:pt x="406" y="858"/>
                    </a:lnTo>
                    <a:lnTo>
                      <a:pt x="404" y="802"/>
                    </a:lnTo>
                    <a:lnTo>
                      <a:pt x="404" y="747"/>
                    </a:lnTo>
                    <a:lnTo>
                      <a:pt x="400" y="638"/>
                    </a:lnTo>
                    <a:lnTo>
                      <a:pt x="400" y="638"/>
                    </a:lnTo>
                    <a:lnTo>
                      <a:pt x="397" y="590"/>
                    </a:lnTo>
                    <a:lnTo>
                      <a:pt x="397" y="590"/>
                    </a:lnTo>
                    <a:lnTo>
                      <a:pt x="399" y="590"/>
                    </a:lnTo>
                    <a:lnTo>
                      <a:pt x="403" y="588"/>
                    </a:lnTo>
                    <a:lnTo>
                      <a:pt x="414" y="581"/>
                    </a:lnTo>
                    <a:lnTo>
                      <a:pt x="433" y="569"/>
                    </a:lnTo>
                    <a:lnTo>
                      <a:pt x="433" y="569"/>
                    </a:lnTo>
                    <a:lnTo>
                      <a:pt x="434" y="566"/>
                    </a:lnTo>
                    <a:lnTo>
                      <a:pt x="434" y="563"/>
                    </a:lnTo>
                    <a:lnTo>
                      <a:pt x="433" y="554"/>
                    </a:lnTo>
                    <a:lnTo>
                      <a:pt x="425" y="528"/>
                    </a:lnTo>
                    <a:lnTo>
                      <a:pt x="410" y="483"/>
                    </a:lnTo>
                    <a:lnTo>
                      <a:pt x="410" y="483"/>
                    </a:lnTo>
                    <a:lnTo>
                      <a:pt x="399" y="440"/>
                    </a:lnTo>
                    <a:lnTo>
                      <a:pt x="388" y="397"/>
                    </a:lnTo>
                    <a:lnTo>
                      <a:pt x="384" y="375"/>
                    </a:lnTo>
                    <a:lnTo>
                      <a:pt x="381" y="353"/>
                    </a:lnTo>
                    <a:lnTo>
                      <a:pt x="380" y="330"/>
                    </a:lnTo>
                    <a:lnTo>
                      <a:pt x="381" y="310"/>
                    </a:lnTo>
                    <a:lnTo>
                      <a:pt x="381" y="310"/>
                    </a:lnTo>
                    <a:lnTo>
                      <a:pt x="382" y="306"/>
                    </a:lnTo>
                    <a:lnTo>
                      <a:pt x="384" y="303"/>
                    </a:lnTo>
                    <a:lnTo>
                      <a:pt x="389" y="297"/>
                    </a:lnTo>
                    <a:lnTo>
                      <a:pt x="395" y="293"/>
                    </a:lnTo>
                    <a:lnTo>
                      <a:pt x="399" y="286"/>
                    </a:lnTo>
                    <a:lnTo>
                      <a:pt x="399" y="286"/>
                    </a:lnTo>
                    <a:lnTo>
                      <a:pt x="408" y="269"/>
                    </a:lnTo>
                    <a:lnTo>
                      <a:pt x="415" y="251"/>
                    </a:lnTo>
                    <a:lnTo>
                      <a:pt x="422" y="233"/>
                    </a:lnTo>
                    <a:lnTo>
                      <a:pt x="427" y="216"/>
                    </a:lnTo>
                    <a:lnTo>
                      <a:pt x="430" y="198"/>
                    </a:lnTo>
                    <a:lnTo>
                      <a:pt x="433" y="179"/>
                    </a:lnTo>
                    <a:lnTo>
                      <a:pt x="433" y="160"/>
                    </a:lnTo>
                    <a:lnTo>
                      <a:pt x="432" y="141"/>
                    </a:lnTo>
                    <a:lnTo>
                      <a:pt x="432" y="141"/>
                    </a:lnTo>
                    <a:lnTo>
                      <a:pt x="429" y="112"/>
                    </a:lnTo>
                    <a:lnTo>
                      <a:pt x="422" y="85"/>
                    </a:lnTo>
                    <a:lnTo>
                      <a:pt x="422" y="85"/>
                    </a:lnTo>
                    <a:lnTo>
                      <a:pt x="421" y="79"/>
                    </a:lnTo>
                    <a:lnTo>
                      <a:pt x="417" y="77"/>
                    </a:lnTo>
                    <a:lnTo>
                      <a:pt x="406" y="71"/>
                    </a:lnTo>
                    <a:lnTo>
                      <a:pt x="406" y="71"/>
                    </a:lnTo>
                    <a:lnTo>
                      <a:pt x="373" y="56"/>
                    </a:lnTo>
                    <a:lnTo>
                      <a:pt x="342" y="40"/>
                    </a:lnTo>
                    <a:lnTo>
                      <a:pt x="310" y="22"/>
                    </a:lnTo>
                    <a:lnTo>
                      <a:pt x="295" y="11"/>
                    </a:lnTo>
                    <a:lnTo>
                      <a:pt x="282" y="0"/>
                    </a:lnTo>
                    <a:lnTo>
                      <a:pt x="282" y="0"/>
                    </a:lnTo>
                    <a:lnTo>
                      <a:pt x="271" y="26"/>
                    </a:lnTo>
                    <a:lnTo>
                      <a:pt x="267" y="40"/>
                    </a:lnTo>
                    <a:lnTo>
                      <a:pt x="265" y="47"/>
                    </a:lnTo>
                    <a:lnTo>
                      <a:pt x="265" y="53"/>
                    </a:lnTo>
                    <a:lnTo>
                      <a:pt x="265" y="53"/>
                    </a:lnTo>
                    <a:lnTo>
                      <a:pt x="273" y="116"/>
                    </a:lnTo>
                    <a:lnTo>
                      <a:pt x="273" y="116"/>
                    </a:lnTo>
                    <a:lnTo>
                      <a:pt x="280" y="168"/>
                    </a:lnTo>
                    <a:lnTo>
                      <a:pt x="280" y="168"/>
                    </a:lnTo>
                    <a:lnTo>
                      <a:pt x="278" y="169"/>
                    </a:lnTo>
                    <a:lnTo>
                      <a:pt x="275" y="171"/>
                    </a:lnTo>
                    <a:lnTo>
                      <a:pt x="268" y="172"/>
                    </a:lnTo>
                    <a:lnTo>
                      <a:pt x="268" y="172"/>
                    </a:lnTo>
                    <a:lnTo>
                      <a:pt x="227" y="187"/>
                    </a:lnTo>
                    <a:lnTo>
                      <a:pt x="227" y="187"/>
                    </a:lnTo>
                    <a:lnTo>
                      <a:pt x="222" y="72"/>
                    </a:lnTo>
                    <a:lnTo>
                      <a:pt x="222" y="72"/>
                    </a:lnTo>
                    <a:lnTo>
                      <a:pt x="220" y="67"/>
                    </a:lnTo>
                    <a:lnTo>
                      <a:pt x="220" y="60"/>
                    </a:lnTo>
                    <a:lnTo>
                      <a:pt x="220" y="60"/>
                    </a:lnTo>
                    <a:lnTo>
                      <a:pt x="224" y="57"/>
                    </a:lnTo>
                    <a:lnTo>
                      <a:pt x="230" y="52"/>
                    </a:lnTo>
                    <a:lnTo>
                      <a:pt x="235" y="48"/>
                    </a:lnTo>
                    <a:lnTo>
                      <a:pt x="237" y="47"/>
                    </a:lnTo>
                    <a:lnTo>
                      <a:pt x="238" y="45"/>
                    </a:lnTo>
                    <a:lnTo>
                      <a:pt x="238" y="45"/>
                    </a:lnTo>
                    <a:lnTo>
                      <a:pt x="231" y="34"/>
                    </a:lnTo>
                    <a:lnTo>
                      <a:pt x="226" y="29"/>
                    </a:lnTo>
                    <a:lnTo>
                      <a:pt x="222" y="25"/>
                    </a:lnTo>
                    <a:lnTo>
                      <a:pt x="218" y="22"/>
                    </a:lnTo>
                    <a:lnTo>
                      <a:pt x="212" y="21"/>
                    </a:lnTo>
                    <a:lnTo>
                      <a:pt x="207" y="23"/>
                    </a:lnTo>
                    <a:lnTo>
                      <a:pt x="203" y="29"/>
                    </a:lnTo>
                    <a:lnTo>
                      <a:pt x="203" y="29"/>
                    </a:lnTo>
                    <a:lnTo>
                      <a:pt x="196" y="38"/>
                    </a:lnTo>
                    <a:lnTo>
                      <a:pt x="194" y="44"/>
                    </a:lnTo>
                    <a:lnTo>
                      <a:pt x="196" y="49"/>
                    </a:lnTo>
                    <a:lnTo>
                      <a:pt x="196" y="49"/>
                    </a:lnTo>
                    <a:lnTo>
                      <a:pt x="200" y="57"/>
                    </a:lnTo>
                    <a:lnTo>
                      <a:pt x="201" y="63"/>
                    </a:lnTo>
                    <a:lnTo>
                      <a:pt x="201" y="67"/>
                    </a:lnTo>
                    <a:lnTo>
                      <a:pt x="201" y="67"/>
                    </a:lnTo>
                    <a:lnTo>
                      <a:pt x="197" y="127"/>
                    </a:lnTo>
                    <a:lnTo>
                      <a:pt x="197" y="127"/>
                    </a:lnTo>
                    <a:lnTo>
                      <a:pt x="192" y="186"/>
                    </a:lnTo>
                    <a:lnTo>
                      <a:pt x="192" y="186"/>
                    </a:lnTo>
                    <a:lnTo>
                      <a:pt x="189" y="186"/>
                    </a:lnTo>
                    <a:lnTo>
                      <a:pt x="185" y="187"/>
                    </a:lnTo>
                    <a:lnTo>
                      <a:pt x="173" y="186"/>
                    </a:lnTo>
                    <a:lnTo>
                      <a:pt x="148" y="184"/>
                    </a:lnTo>
                    <a:lnTo>
                      <a:pt x="148" y="184"/>
                    </a:lnTo>
                    <a:lnTo>
                      <a:pt x="158" y="123"/>
                    </a:lnTo>
                    <a:lnTo>
                      <a:pt x="164" y="62"/>
                    </a:lnTo>
                    <a:lnTo>
                      <a:pt x="164" y="62"/>
                    </a:lnTo>
                    <a:lnTo>
                      <a:pt x="164" y="47"/>
                    </a:lnTo>
                    <a:lnTo>
                      <a:pt x="163" y="34"/>
                    </a:lnTo>
                    <a:lnTo>
                      <a:pt x="160" y="21"/>
                    </a:lnTo>
                    <a:lnTo>
                      <a:pt x="158" y="7"/>
                    </a:lnTo>
                    <a:lnTo>
                      <a:pt x="158" y="7"/>
                    </a:lnTo>
                    <a:lnTo>
                      <a:pt x="147" y="14"/>
                    </a:lnTo>
                    <a:lnTo>
                      <a:pt x="136" y="21"/>
                    </a:lnTo>
                    <a:lnTo>
                      <a:pt x="111" y="32"/>
                    </a:lnTo>
                    <a:lnTo>
                      <a:pt x="88" y="42"/>
                    </a:lnTo>
                    <a:lnTo>
                      <a:pt x="65" y="53"/>
                    </a:lnTo>
                    <a:lnTo>
                      <a:pt x="65" y="53"/>
                    </a:lnTo>
                    <a:lnTo>
                      <a:pt x="43" y="66"/>
                    </a:lnTo>
                    <a:lnTo>
                      <a:pt x="32" y="72"/>
                    </a:lnTo>
                    <a:lnTo>
                      <a:pt x="23" y="79"/>
                    </a:lnTo>
                    <a:lnTo>
                      <a:pt x="23" y="79"/>
                    </a:lnTo>
                    <a:lnTo>
                      <a:pt x="20" y="82"/>
                    </a:lnTo>
                    <a:lnTo>
                      <a:pt x="19" y="86"/>
                    </a:lnTo>
                    <a:lnTo>
                      <a:pt x="16" y="96"/>
                    </a:lnTo>
                    <a:lnTo>
                      <a:pt x="15" y="115"/>
                    </a:lnTo>
                    <a:lnTo>
                      <a:pt x="15" y="115"/>
                    </a:lnTo>
                    <a:lnTo>
                      <a:pt x="10" y="135"/>
                    </a:lnTo>
                    <a:lnTo>
                      <a:pt x="8" y="166"/>
                    </a:lnTo>
                    <a:lnTo>
                      <a:pt x="5" y="202"/>
                    </a:lnTo>
                    <a:lnTo>
                      <a:pt x="4" y="221"/>
                    </a:lnTo>
                    <a:lnTo>
                      <a:pt x="5" y="239"/>
                    </a:lnTo>
                    <a:lnTo>
                      <a:pt x="6" y="256"/>
                    </a:lnTo>
                    <a:lnTo>
                      <a:pt x="10" y="271"/>
                    </a:lnTo>
                    <a:lnTo>
                      <a:pt x="15" y="285"/>
                    </a:lnTo>
                    <a:lnTo>
                      <a:pt x="21" y="296"/>
                    </a:lnTo>
                    <a:lnTo>
                      <a:pt x="25" y="300"/>
                    </a:lnTo>
                    <a:lnTo>
                      <a:pt x="29" y="303"/>
                    </a:lnTo>
                    <a:lnTo>
                      <a:pt x="35" y="306"/>
                    </a:lnTo>
                    <a:lnTo>
                      <a:pt x="40" y="307"/>
                    </a:lnTo>
                    <a:lnTo>
                      <a:pt x="47" y="308"/>
                    </a:lnTo>
                    <a:lnTo>
                      <a:pt x="54" y="307"/>
                    </a:lnTo>
                    <a:lnTo>
                      <a:pt x="61" y="306"/>
                    </a:lnTo>
                    <a:lnTo>
                      <a:pt x="70" y="301"/>
                    </a:lnTo>
                    <a:lnTo>
                      <a:pt x="70" y="301"/>
                    </a:lnTo>
                    <a:lnTo>
                      <a:pt x="70" y="312"/>
                    </a:lnTo>
                    <a:lnTo>
                      <a:pt x="72" y="323"/>
                    </a:lnTo>
                    <a:lnTo>
                      <a:pt x="69" y="345"/>
                    </a:lnTo>
                    <a:lnTo>
                      <a:pt x="62" y="389"/>
                    </a:lnTo>
                    <a:lnTo>
                      <a:pt x="62" y="389"/>
                    </a:lnTo>
                    <a:lnTo>
                      <a:pt x="54" y="449"/>
                    </a:lnTo>
                    <a:lnTo>
                      <a:pt x="47" y="479"/>
                    </a:lnTo>
                    <a:lnTo>
                      <a:pt x="40" y="509"/>
                    </a:lnTo>
                    <a:lnTo>
                      <a:pt x="40" y="509"/>
                    </a:lnTo>
                    <a:lnTo>
                      <a:pt x="38" y="515"/>
                    </a:lnTo>
                    <a:lnTo>
                      <a:pt x="34" y="525"/>
                    </a:lnTo>
                    <a:lnTo>
                      <a:pt x="24" y="544"/>
                    </a:lnTo>
                    <a:lnTo>
                      <a:pt x="21" y="554"/>
                    </a:lnTo>
                    <a:lnTo>
                      <a:pt x="21" y="562"/>
                    </a:lnTo>
                    <a:lnTo>
                      <a:pt x="21" y="566"/>
                    </a:lnTo>
                    <a:lnTo>
                      <a:pt x="23" y="570"/>
                    </a:lnTo>
                    <a:lnTo>
                      <a:pt x="25" y="573"/>
                    </a:lnTo>
                    <a:lnTo>
                      <a:pt x="29" y="575"/>
                    </a:lnTo>
                    <a:lnTo>
                      <a:pt x="29" y="575"/>
                    </a:lnTo>
                    <a:lnTo>
                      <a:pt x="44" y="584"/>
                    </a:lnTo>
                    <a:lnTo>
                      <a:pt x="53" y="588"/>
                    </a:lnTo>
                    <a:lnTo>
                      <a:pt x="55" y="590"/>
                    </a:lnTo>
                    <a:lnTo>
                      <a:pt x="57" y="592"/>
                    </a:lnTo>
                    <a:lnTo>
                      <a:pt x="57" y="592"/>
                    </a:lnTo>
                    <a:lnTo>
                      <a:pt x="55" y="615"/>
                    </a:lnTo>
                    <a:lnTo>
                      <a:pt x="55" y="615"/>
                    </a:lnTo>
                    <a:lnTo>
                      <a:pt x="51" y="777"/>
                    </a:lnTo>
                    <a:lnTo>
                      <a:pt x="49" y="858"/>
                    </a:lnTo>
                    <a:lnTo>
                      <a:pt x="49" y="938"/>
                    </a:lnTo>
                    <a:lnTo>
                      <a:pt x="49" y="938"/>
                    </a:lnTo>
                    <a:lnTo>
                      <a:pt x="49" y="1185"/>
                    </a:lnTo>
                    <a:lnTo>
                      <a:pt x="49" y="1185"/>
                    </a:lnTo>
                    <a:lnTo>
                      <a:pt x="49" y="1223"/>
                    </a:lnTo>
                    <a:lnTo>
                      <a:pt x="47" y="1261"/>
                    </a:lnTo>
                    <a:lnTo>
                      <a:pt x="47" y="1261"/>
                    </a:lnTo>
                    <a:lnTo>
                      <a:pt x="47" y="1268"/>
                    </a:lnTo>
                    <a:lnTo>
                      <a:pt x="46" y="1273"/>
                    </a:lnTo>
                    <a:lnTo>
                      <a:pt x="43" y="1276"/>
                    </a:lnTo>
                    <a:lnTo>
                      <a:pt x="40" y="1279"/>
                    </a:lnTo>
                    <a:lnTo>
                      <a:pt x="34" y="1281"/>
                    </a:lnTo>
                    <a:lnTo>
                      <a:pt x="21" y="1287"/>
                    </a:lnTo>
                    <a:lnTo>
                      <a:pt x="21" y="1287"/>
                    </a:lnTo>
                    <a:lnTo>
                      <a:pt x="12" y="1292"/>
                    </a:lnTo>
                    <a:lnTo>
                      <a:pt x="5" y="1301"/>
                    </a:lnTo>
                    <a:lnTo>
                      <a:pt x="1" y="1309"/>
                    </a:lnTo>
                    <a:lnTo>
                      <a:pt x="0" y="1316"/>
                    </a:lnTo>
                    <a:lnTo>
                      <a:pt x="2" y="1324"/>
                    </a:lnTo>
                    <a:lnTo>
                      <a:pt x="4" y="1326"/>
                    </a:lnTo>
                    <a:lnTo>
                      <a:pt x="6" y="1329"/>
                    </a:lnTo>
                    <a:lnTo>
                      <a:pt x="10" y="1332"/>
                    </a:lnTo>
                    <a:lnTo>
                      <a:pt x="15" y="1335"/>
                    </a:lnTo>
                    <a:lnTo>
                      <a:pt x="27" y="1337"/>
                    </a:lnTo>
                    <a:lnTo>
                      <a:pt x="27" y="1337"/>
                    </a:lnTo>
                    <a:lnTo>
                      <a:pt x="43" y="1337"/>
                    </a:lnTo>
                    <a:lnTo>
                      <a:pt x="61" y="1335"/>
                    </a:lnTo>
                    <a:lnTo>
                      <a:pt x="61" y="1335"/>
                    </a:lnTo>
                    <a:lnTo>
                      <a:pt x="66" y="1333"/>
                    </a:lnTo>
                    <a:lnTo>
                      <a:pt x="70" y="1331"/>
                    </a:lnTo>
                    <a:lnTo>
                      <a:pt x="80" y="1324"/>
                    </a:lnTo>
                    <a:lnTo>
                      <a:pt x="88" y="1316"/>
                    </a:lnTo>
                    <a:lnTo>
                      <a:pt x="92" y="1314"/>
                    </a:lnTo>
                    <a:lnTo>
                      <a:pt x="96" y="1313"/>
                    </a:lnTo>
                    <a:lnTo>
                      <a:pt x="96" y="1313"/>
                    </a:lnTo>
                    <a:close/>
                    <a:moveTo>
                      <a:pt x="140" y="297"/>
                    </a:moveTo>
                    <a:lnTo>
                      <a:pt x="140" y="297"/>
                    </a:lnTo>
                    <a:lnTo>
                      <a:pt x="185" y="295"/>
                    </a:lnTo>
                    <a:lnTo>
                      <a:pt x="185" y="295"/>
                    </a:lnTo>
                    <a:lnTo>
                      <a:pt x="173" y="395"/>
                    </a:lnTo>
                    <a:lnTo>
                      <a:pt x="173" y="395"/>
                    </a:lnTo>
                    <a:lnTo>
                      <a:pt x="171" y="409"/>
                    </a:lnTo>
                    <a:lnTo>
                      <a:pt x="171" y="417"/>
                    </a:lnTo>
                    <a:lnTo>
                      <a:pt x="171" y="420"/>
                    </a:lnTo>
                    <a:lnTo>
                      <a:pt x="174" y="423"/>
                    </a:lnTo>
                    <a:lnTo>
                      <a:pt x="174" y="423"/>
                    </a:lnTo>
                    <a:lnTo>
                      <a:pt x="189" y="440"/>
                    </a:lnTo>
                    <a:lnTo>
                      <a:pt x="198" y="450"/>
                    </a:lnTo>
                    <a:lnTo>
                      <a:pt x="203" y="453"/>
                    </a:lnTo>
                    <a:lnTo>
                      <a:pt x="205" y="453"/>
                    </a:lnTo>
                    <a:lnTo>
                      <a:pt x="205" y="453"/>
                    </a:lnTo>
                    <a:lnTo>
                      <a:pt x="224" y="440"/>
                    </a:lnTo>
                    <a:lnTo>
                      <a:pt x="235" y="432"/>
                    </a:lnTo>
                    <a:lnTo>
                      <a:pt x="238" y="430"/>
                    </a:lnTo>
                    <a:lnTo>
                      <a:pt x="239" y="427"/>
                    </a:lnTo>
                    <a:lnTo>
                      <a:pt x="239" y="427"/>
                    </a:lnTo>
                    <a:lnTo>
                      <a:pt x="238" y="385"/>
                    </a:lnTo>
                    <a:lnTo>
                      <a:pt x="238" y="385"/>
                    </a:lnTo>
                    <a:lnTo>
                      <a:pt x="233" y="285"/>
                    </a:lnTo>
                    <a:lnTo>
                      <a:pt x="233" y="285"/>
                    </a:lnTo>
                    <a:lnTo>
                      <a:pt x="283" y="286"/>
                    </a:lnTo>
                    <a:lnTo>
                      <a:pt x="283" y="286"/>
                    </a:lnTo>
                    <a:lnTo>
                      <a:pt x="283" y="289"/>
                    </a:lnTo>
                    <a:lnTo>
                      <a:pt x="286" y="296"/>
                    </a:lnTo>
                    <a:lnTo>
                      <a:pt x="288" y="319"/>
                    </a:lnTo>
                    <a:lnTo>
                      <a:pt x="294" y="355"/>
                    </a:lnTo>
                    <a:lnTo>
                      <a:pt x="294" y="355"/>
                    </a:lnTo>
                    <a:lnTo>
                      <a:pt x="301" y="398"/>
                    </a:lnTo>
                    <a:lnTo>
                      <a:pt x="308" y="442"/>
                    </a:lnTo>
                    <a:lnTo>
                      <a:pt x="308" y="442"/>
                    </a:lnTo>
                    <a:lnTo>
                      <a:pt x="312" y="465"/>
                    </a:lnTo>
                    <a:lnTo>
                      <a:pt x="316" y="479"/>
                    </a:lnTo>
                    <a:lnTo>
                      <a:pt x="317" y="483"/>
                    </a:lnTo>
                    <a:lnTo>
                      <a:pt x="320" y="485"/>
                    </a:lnTo>
                    <a:lnTo>
                      <a:pt x="320" y="485"/>
                    </a:lnTo>
                    <a:lnTo>
                      <a:pt x="298" y="498"/>
                    </a:lnTo>
                    <a:lnTo>
                      <a:pt x="273" y="507"/>
                    </a:lnTo>
                    <a:lnTo>
                      <a:pt x="261" y="510"/>
                    </a:lnTo>
                    <a:lnTo>
                      <a:pt x="249" y="513"/>
                    </a:lnTo>
                    <a:lnTo>
                      <a:pt x="235" y="514"/>
                    </a:lnTo>
                    <a:lnTo>
                      <a:pt x="223" y="514"/>
                    </a:lnTo>
                    <a:lnTo>
                      <a:pt x="223" y="514"/>
                    </a:lnTo>
                    <a:lnTo>
                      <a:pt x="211" y="513"/>
                    </a:lnTo>
                    <a:lnTo>
                      <a:pt x="198" y="510"/>
                    </a:lnTo>
                    <a:lnTo>
                      <a:pt x="186" y="507"/>
                    </a:lnTo>
                    <a:lnTo>
                      <a:pt x="174" y="502"/>
                    </a:lnTo>
                    <a:lnTo>
                      <a:pt x="174" y="502"/>
                    </a:lnTo>
                    <a:lnTo>
                      <a:pt x="163" y="496"/>
                    </a:lnTo>
                    <a:lnTo>
                      <a:pt x="148" y="488"/>
                    </a:lnTo>
                    <a:lnTo>
                      <a:pt x="134" y="479"/>
                    </a:lnTo>
                    <a:lnTo>
                      <a:pt x="130" y="473"/>
                    </a:lnTo>
                    <a:lnTo>
                      <a:pt x="129" y="469"/>
                    </a:lnTo>
                    <a:lnTo>
                      <a:pt x="129" y="469"/>
                    </a:lnTo>
                    <a:lnTo>
                      <a:pt x="129" y="427"/>
                    </a:lnTo>
                    <a:lnTo>
                      <a:pt x="130" y="383"/>
                    </a:lnTo>
                    <a:lnTo>
                      <a:pt x="133" y="341"/>
                    </a:lnTo>
                    <a:lnTo>
                      <a:pt x="136" y="319"/>
                    </a:lnTo>
                    <a:lnTo>
                      <a:pt x="140" y="297"/>
                    </a:lnTo>
                    <a:lnTo>
                      <a:pt x="140" y="297"/>
                    </a:lnTo>
                    <a:close/>
                  </a:path>
                </a:pathLst>
              </a:custGeom>
              <a:solidFill>
                <a:schemeClr val="accent1"/>
              </a:solidFill>
              <a:ln w="9525">
                <a:noFill/>
                <a:round/>
              </a:ln>
            </p:spPr>
            <p:txBody>
              <a:bodyPr vert="horz" wrap="square" lIns="91440" tIns="45720" rIns="91440" bIns="45720" numCol="1" anchor="t" anchorCtr="0" compatLnSpc="1"/>
              <a:lstStyle/>
              <a:p>
                <a:endParaRPr lang="en-US">
                  <a:solidFill>
                    <a:schemeClr val="tx1">
                      <a:lumMod val="50000"/>
                      <a:lumOff val="50000"/>
                    </a:schemeClr>
                  </a:solidFill>
                  <a:latin typeface="+mn-ea"/>
                </a:endParaRPr>
              </a:p>
            </p:txBody>
          </p:sp>
        </p:grpSp>
      </p:grpSp>
      <p:grpSp>
        <p:nvGrpSpPr>
          <p:cNvPr id="36" name="Group 35"/>
          <p:cNvGrpSpPr/>
          <p:nvPr/>
        </p:nvGrpSpPr>
        <p:grpSpPr>
          <a:xfrm>
            <a:off x="1238850" y="1904989"/>
            <a:ext cx="1800531" cy="888833"/>
            <a:chOff x="928662" y="1428742"/>
            <a:chExt cx="1350574" cy="666625"/>
          </a:xfrm>
        </p:grpSpPr>
        <p:grpSp>
          <p:nvGrpSpPr>
            <p:cNvPr id="7" name="Group 31"/>
            <p:cNvGrpSpPr/>
            <p:nvPr/>
          </p:nvGrpSpPr>
          <p:grpSpPr>
            <a:xfrm>
              <a:off x="928662" y="1428742"/>
              <a:ext cx="1080677" cy="666625"/>
              <a:chOff x="928662" y="1428742"/>
              <a:chExt cx="1080677" cy="666625"/>
            </a:xfrm>
          </p:grpSpPr>
          <p:sp>
            <p:nvSpPr>
              <p:cNvPr id="91" name="Rectangle 90"/>
              <p:cNvSpPr/>
              <p:nvPr/>
            </p:nvSpPr>
            <p:spPr>
              <a:xfrm>
                <a:off x="928662" y="1714494"/>
                <a:ext cx="1071570" cy="380873"/>
              </a:xfrm>
              <a:prstGeom prst="rect">
                <a:avLst/>
              </a:prstGeom>
            </p:spPr>
            <p:txBody>
              <a:bodyPr wrap="square">
                <a:spAutoFit/>
              </a:bodyPr>
              <a:lstStyle/>
              <a:p>
                <a:pPr algn="r"/>
                <a:r>
                  <a:rPr lang="zh-CN" altLang="en-US" sz="900" dirty="0">
                    <a:solidFill>
                      <a:schemeClr val="tx1">
                        <a:lumMod val="50000"/>
                        <a:lumOff val="50000"/>
                      </a:schemeClr>
                    </a:solidFill>
                    <a:latin typeface="+mn-ea"/>
                    <a:cs typeface="Open Sans Light" pitchFamily="34" charset="0"/>
                  </a:rPr>
                  <a:t>此处添加详细文本描述，建议与标题相关并符合整体语言风格</a:t>
                </a:r>
                <a:endParaRPr lang="en-US" sz="900" dirty="0">
                  <a:solidFill>
                    <a:schemeClr val="tx1">
                      <a:lumMod val="50000"/>
                      <a:lumOff val="50000"/>
                    </a:schemeClr>
                  </a:solidFill>
                  <a:latin typeface="+mn-ea"/>
                  <a:cs typeface="Open Sans Light" pitchFamily="34" charset="0"/>
                </a:endParaRPr>
              </a:p>
            </p:txBody>
          </p:sp>
          <p:sp>
            <p:nvSpPr>
              <p:cNvPr id="92" name="Rectangle 91"/>
              <p:cNvSpPr/>
              <p:nvPr/>
            </p:nvSpPr>
            <p:spPr>
              <a:xfrm>
                <a:off x="1259998" y="1428742"/>
                <a:ext cx="749341" cy="219291"/>
              </a:xfrm>
              <a:prstGeom prst="rect">
                <a:avLst/>
              </a:prstGeom>
            </p:spPr>
            <p:txBody>
              <a:bodyPr wrap="none">
                <a:spAutoFit/>
              </a:bodyPr>
              <a:lstStyle/>
              <a:p>
                <a:pPr algn="r"/>
                <a:r>
                  <a:rPr lang="zh-CN" altLang="en-US" sz="1300" dirty="0">
                    <a:solidFill>
                      <a:schemeClr val="tx1">
                        <a:lumMod val="50000"/>
                        <a:lumOff val="50000"/>
                      </a:schemeClr>
                    </a:solidFill>
                    <a:latin typeface="+mn-ea"/>
                    <a:cs typeface="Open Sans" panose="020B0606030504020204" pitchFamily="34" charset="0"/>
                  </a:rPr>
                  <a:t>团队名称</a:t>
                </a:r>
                <a:r>
                  <a:rPr lang="en-US" sz="1300" dirty="0">
                    <a:solidFill>
                      <a:schemeClr val="tx1">
                        <a:lumMod val="50000"/>
                        <a:lumOff val="50000"/>
                      </a:schemeClr>
                    </a:solidFill>
                    <a:latin typeface="+mn-ea"/>
                    <a:cs typeface="Open Sans" panose="020B0606030504020204" pitchFamily="34" charset="0"/>
                  </a:rPr>
                  <a:t> 1</a:t>
                </a:r>
              </a:p>
            </p:txBody>
          </p:sp>
        </p:grpSp>
        <p:sp>
          <p:nvSpPr>
            <p:cNvPr id="97" name="Oval 96"/>
            <p:cNvSpPr/>
            <p:nvPr/>
          </p:nvSpPr>
          <p:spPr>
            <a:xfrm>
              <a:off x="2151442" y="1500181"/>
              <a:ext cx="127794" cy="12779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50000"/>
                    <a:lumOff val="50000"/>
                  </a:schemeClr>
                </a:solidFill>
                <a:latin typeface="+mn-ea"/>
              </a:endParaRPr>
            </a:p>
          </p:txBody>
        </p:sp>
      </p:grpSp>
      <p:grpSp>
        <p:nvGrpSpPr>
          <p:cNvPr id="39" name="Group 38"/>
          <p:cNvGrpSpPr/>
          <p:nvPr/>
        </p:nvGrpSpPr>
        <p:grpSpPr>
          <a:xfrm>
            <a:off x="1238850" y="3333751"/>
            <a:ext cx="1800531" cy="1027333"/>
            <a:chOff x="928662" y="2500312"/>
            <a:chExt cx="1350574" cy="770500"/>
          </a:xfrm>
        </p:grpSpPr>
        <p:grpSp>
          <p:nvGrpSpPr>
            <p:cNvPr id="8" name="Group 30"/>
            <p:cNvGrpSpPr/>
            <p:nvPr/>
          </p:nvGrpSpPr>
          <p:grpSpPr>
            <a:xfrm>
              <a:off x="928662" y="2500312"/>
              <a:ext cx="1080676" cy="770500"/>
              <a:chOff x="928662" y="2500312"/>
              <a:chExt cx="1080676" cy="770500"/>
            </a:xfrm>
          </p:grpSpPr>
          <p:sp>
            <p:nvSpPr>
              <p:cNvPr id="93" name="Rectangle 92"/>
              <p:cNvSpPr/>
              <p:nvPr/>
            </p:nvSpPr>
            <p:spPr>
              <a:xfrm>
                <a:off x="928662" y="2786064"/>
                <a:ext cx="1071570" cy="484748"/>
              </a:xfrm>
              <a:prstGeom prst="rect">
                <a:avLst/>
              </a:prstGeom>
            </p:spPr>
            <p:txBody>
              <a:bodyPr wrap="square">
                <a:spAutoFit/>
              </a:bodyPr>
              <a:lstStyle/>
              <a:p>
                <a:pPr algn="r"/>
                <a:r>
                  <a:rPr lang="zh-CN" altLang="en-US" sz="900" dirty="0">
                    <a:solidFill>
                      <a:schemeClr val="tx1">
                        <a:lumMod val="50000"/>
                        <a:lumOff val="50000"/>
                      </a:schemeClr>
                    </a:solidFill>
                    <a:latin typeface="+mn-ea"/>
                    <a:cs typeface="Open Sans Light" pitchFamily="34" charset="0"/>
                  </a:rPr>
                  <a:t>尽量将每页幻灯片的字数控制在</a:t>
                </a:r>
                <a:r>
                  <a:rPr lang="en-US" altLang="zh-CN" sz="900" dirty="0">
                    <a:solidFill>
                      <a:schemeClr val="tx1">
                        <a:lumMod val="50000"/>
                        <a:lumOff val="50000"/>
                      </a:schemeClr>
                    </a:solidFill>
                    <a:latin typeface="+mn-ea"/>
                    <a:cs typeface="Open Sans Light" pitchFamily="34" charset="0"/>
                  </a:rPr>
                  <a:t>200</a:t>
                </a:r>
                <a:r>
                  <a:rPr lang="zh-CN" altLang="en-US" sz="900" dirty="0">
                    <a:solidFill>
                      <a:schemeClr val="tx1">
                        <a:lumMod val="50000"/>
                        <a:lumOff val="50000"/>
                      </a:schemeClr>
                    </a:solidFill>
                    <a:latin typeface="+mn-ea"/>
                    <a:cs typeface="Open Sans Light" pitchFamily="34" charset="0"/>
                  </a:rPr>
                  <a:t>字以内，据统计每页幻灯片的最好控制在</a:t>
                </a:r>
                <a:r>
                  <a:rPr lang="en-US" altLang="zh-CN" sz="900" dirty="0">
                    <a:solidFill>
                      <a:schemeClr val="tx1">
                        <a:lumMod val="50000"/>
                        <a:lumOff val="50000"/>
                      </a:schemeClr>
                    </a:solidFill>
                    <a:latin typeface="+mn-ea"/>
                    <a:cs typeface="Open Sans Light" pitchFamily="34" charset="0"/>
                  </a:rPr>
                  <a:t>5</a:t>
                </a:r>
                <a:r>
                  <a:rPr lang="zh-CN" altLang="en-US" sz="900" dirty="0">
                    <a:solidFill>
                      <a:schemeClr val="tx1">
                        <a:lumMod val="50000"/>
                        <a:lumOff val="50000"/>
                      </a:schemeClr>
                    </a:solidFill>
                    <a:latin typeface="+mn-ea"/>
                    <a:cs typeface="Open Sans Light" pitchFamily="34" charset="0"/>
                  </a:rPr>
                  <a:t>分钟之内。</a:t>
                </a:r>
              </a:p>
            </p:txBody>
          </p:sp>
          <p:sp>
            <p:nvSpPr>
              <p:cNvPr id="94" name="Rectangle 93"/>
              <p:cNvSpPr/>
              <p:nvPr/>
            </p:nvSpPr>
            <p:spPr>
              <a:xfrm>
                <a:off x="1259997" y="2500312"/>
                <a:ext cx="749341" cy="219291"/>
              </a:xfrm>
              <a:prstGeom prst="rect">
                <a:avLst/>
              </a:prstGeom>
            </p:spPr>
            <p:txBody>
              <a:bodyPr wrap="none">
                <a:spAutoFit/>
              </a:bodyPr>
              <a:lstStyle/>
              <a:p>
                <a:pPr algn="r"/>
                <a:r>
                  <a:rPr lang="zh-CN" altLang="en-US" sz="1300" dirty="0">
                    <a:solidFill>
                      <a:schemeClr val="tx1">
                        <a:lumMod val="50000"/>
                        <a:lumOff val="50000"/>
                      </a:schemeClr>
                    </a:solidFill>
                    <a:latin typeface="+mn-ea"/>
                    <a:cs typeface="Open Sans" panose="020B0606030504020204" pitchFamily="34" charset="0"/>
                  </a:rPr>
                  <a:t>团队名称</a:t>
                </a:r>
                <a:r>
                  <a:rPr lang="en-US" sz="1300" dirty="0">
                    <a:solidFill>
                      <a:schemeClr val="tx1">
                        <a:lumMod val="50000"/>
                        <a:lumOff val="50000"/>
                      </a:schemeClr>
                    </a:solidFill>
                    <a:latin typeface="+mn-ea"/>
                    <a:cs typeface="Open Sans" panose="020B0606030504020204" pitchFamily="34" charset="0"/>
                  </a:rPr>
                  <a:t> 2</a:t>
                </a:r>
              </a:p>
            </p:txBody>
          </p:sp>
        </p:grpSp>
        <p:sp>
          <p:nvSpPr>
            <p:cNvPr id="98" name="Oval 97"/>
            <p:cNvSpPr/>
            <p:nvPr/>
          </p:nvSpPr>
          <p:spPr>
            <a:xfrm>
              <a:off x="2151442" y="2571751"/>
              <a:ext cx="127794" cy="12779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50000"/>
                    <a:lumOff val="50000"/>
                  </a:schemeClr>
                </a:solidFill>
                <a:latin typeface="+mn-ea"/>
              </a:endParaRPr>
            </a:p>
          </p:txBody>
        </p:sp>
      </p:grpSp>
      <p:grpSp>
        <p:nvGrpSpPr>
          <p:cNvPr id="40" name="Group 39"/>
          <p:cNvGrpSpPr/>
          <p:nvPr/>
        </p:nvGrpSpPr>
        <p:grpSpPr>
          <a:xfrm>
            <a:off x="1238850" y="4762511"/>
            <a:ext cx="1800531" cy="1027333"/>
            <a:chOff x="928662" y="3571882"/>
            <a:chExt cx="1350574" cy="770500"/>
          </a:xfrm>
        </p:grpSpPr>
        <p:grpSp>
          <p:nvGrpSpPr>
            <p:cNvPr id="9" name="Group 32"/>
            <p:cNvGrpSpPr/>
            <p:nvPr/>
          </p:nvGrpSpPr>
          <p:grpSpPr>
            <a:xfrm>
              <a:off x="928662" y="3571882"/>
              <a:ext cx="1080677" cy="770500"/>
              <a:chOff x="928662" y="3571882"/>
              <a:chExt cx="1080677" cy="770500"/>
            </a:xfrm>
          </p:grpSpPr>
          <p:sp>
            <p:nvSpPr>
              <p:cNvPr id="95" name="Rectangle 94"/>
              <p:cNvSpPr/>
              <p:nvPr/>
            </p:nvSpPr>
            <p:spPr>
              <a:xfrm>
                <a:off x="928662" y="3857634"/>
                <a:ext cx="1071570" cy="484748"/>
              </a:xfrm>
              <a:prstGeom prst="rect">
                <a:avLst/>
              </a:prstGeom>
            </p:spPr>
            <p:txBody>
              <a:bodyPr wrap="square">
                <a:spAutoFit/>
              </a:bodyPr>
              <a:lstStyle/>
              <a:p>
                <a:pPr algn="r"/>
                <a:r>
                  <a:rPr lang="zh-CN" altLang="en-US" sz="900" dirty="0">
                    <a:solidFill>
                      <a:schemeClr val="tx1">
                        <a:lumMod val="50000"/>
                        <a:lumOff val="50000"/>
                      </a:schemeClr>
                    </a:solidFill>
                    <a:latin typeface="+mn-ea"/>
                    <a:cs typeface="Open Sans Light" pitchFamily="34" charset="0"/>
                  </a:rPr>
                  <a:t>尽量将每页幻灯片的字数控制在</a:t>
                </a:r>
                <a:r>
                  <a:rPr lang="en-US" altLang="zh-CN" sz="900" dirty="0">
                    <a:solidFill>
                      <a:schemeClr val="tx1">
                        <a:lumMod val="50000"/>
                        <a:lumOff val="50000"/>
                      </a:schemeClr>
                    </a:solidFill>
                    <a:latin typeface="+mn-ea"/>
                    <a:cs typeface="Open Sans Light" pitchFamily="34" charset="0"/>
                  </a:rPr>
                  <a:t>200</a:t>
                </a:r>
                <a:r>
                  <a:rPr lang="zh-CN" altLang="en-US" sz="900" dirty="0">
                    <a:solidFill>
                      <a:schemeClr val="tx1">
                        <a:lumMod val="50000"/>
                        <a:lumOff val="50000"/>
                      </a:schemeClr>
                    </a:solidFill>
                    <a:latin typeface="+mn-ea"/>
                    <a:cs typeface="Open Sans Light" pitchFamily="34" charset="0"/>
                  </a:rPr>
                  <a:t>字以内，据统计每页幻灯片的最好控制在</a:t>
                </a:r>
                <a:r>
                  <a:rPr lang="en-US" altLang="zh-CN" sz="900" dirty="0">
                    <a:solidFill>
                      <a:schemeClr val="tx1">
                        <a:lumMod val="50000"/>
                        <a:lumOff val="50000"/>
                      </a:schemeClr>
                    </a:solidFill>
                    <a:latin typeface="+mn-ea"/>
                    <a:cs typeface="Open Sans Light" pitchFamily="34" charset="0"/>
                  </a:rPr>
                  <a:t>5</a:t>
                </a:r>
                <a:r>
                  <a:rPr lang="zh-CN" altLang="en-US" sz="900" dirty="0">
                    <a:solidFill>
                      <a:schemeClr val="tx1">
                        <a:lumMod val="50000"/>
                        <a:lumOff val="50000"/>
                      </a:schemeClr>
                    </a:solidFill>
                    <a:latin typeface="+mn-ea"/>
                    <a:cs typeface="Open Sans Light" pitchFamily="34" charset="0"/>
                  </a:rPr>
                  <a:t>分钟之内。</a:t>
                </a:r>
              </a:p>
            </p:txBody>
          </p:sp>
          <p:sp>
            <p:nvSpPr>
              <p:cNvPr id="96" name="Rectangle 95"/>
              <p:cNvSpPr/>
              <p:nvPr/>
            </p:nvSpPr>
            <p:spPr>
              <a:xfrm>
                <a:off x="1259998" y="3571882"/>
                <a:ext cx="749341" cy="219291"/>
              </a:xfrm>
              <a:prstGeom prst="rect">
                <a:avLst/>
              </a:prstGeom>
            </p:spPr>
            <p:txBody>
              <a:bodyPr wrap="none">
                <a:spAutoFit/>
              </a:bodyPr>
              <a:lstStyle/>
              <a:p>
                <a:pPr algn="r"/>
                <a:r>
                  <a:rPr lang="zh-CN" altLang="en-US" sz="1300" dirty="0">
                    <a:solidFill>
                      <a:schemeClr val="tx1">
                        <a:lumMod val="50000"/>
                        <a:lumOff val="50000"/>
                      </a:schemeClr>
                    </a:solidFill>
                    <a:latin typeface="+mn-ea"/>
                    <a:cs typeface="Open Sans" panose="020B0606030504020204" pitchFamily="34" charset="0"/>
                  </a:rPr>
                  <a:t>团队名称</a:t>
                </a:r>
                <a:r>
                  <a:rPr lang="en-US" sz="1300" dirty="0">
                    <a:solidFill>
                      <a:schemeClr val="tx1">
                        <a:lumMod val="50000"/>
                        <a:lumOff val="50000"/>
                      </a:schemeClr>
                    </a:solidFill>
                    <a:latin typeface="+mn-ea"/>
                    <a:cs typeface="Open Sans" panose="020B0606030504020204" pitchFamily="34" charset="0"/>
                  </a:rPr>
                  <a:t> 3</a:t>
                </a:r>
              </a:p>
            </p:txBody>
          </p:sp>
        </p:grpSp>
        <p:sp>
          <p:nvSpPr>
            <p:cNvPr id="99" name="Oval 98"/>
            <p:cNvSpPr/>
            <p:nvPr/>
          </p:nvSpPr>
          <p:spPr>
            <a:xfrm>
              <a:off x="2151442" y="3627260"/>
              <a:ext cx="127794" cy="12779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50000"/>
                    <a:lumOff val="50000"/>
                  </a:schemeClr>
                </a:solidFill>
                <a:latin typeface="+mn-ea"/>
              </a:endParaRPr>
            </a:p>
          </p:txBody>
        </p:sp>
      </p:grpSp>
      <p:grpSp>
        <p:nvGrpSpPr>
          <p:cNvPr id="34" name="Group 33"/>
          <p:cNvGrpSpPr/>
          <p:nvPr/>
        </p:nvGrpSpPr>
        <p:grpSpPr>
          <a:xfrm>
            <a:off x="2953137" y="2171692"/>
            <a:ext cx="2118" cy="2665712"/>
            <a:chOff x="2214545" y="1628769"/>
            <a:chExt cx="1589" cy="1999284"/>
          </a:xfrm>
        </p:grpSpPr>
        <p:cxnSp>
          <p:nvCxnSpPr>
            <p:cNvPr id="101" name="Straight Connector 100"/>
            <p:cNvCxnSpPr>
              <a:stCxn id="97" idx="4"/>
              <a:endCxn id="98" idx="0"/>
            </p:cNvCxnSpPr>
            <p:nvPr/>
          </p:nvCxnSpPr>
          <p:spPr>
            <a:xfrm rot="5400000">
              <a:off x="1743451" y="2099863"/>
              <a:ext cx="943776" cy="15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a:stCxn id="98" idx="4"/>
              <a:endCxn id="99" idx="0"/>
            </p:cNvCxnSpPr>
            <p:nvPr/>
          </p:nvCxnSpPr>
          <p:spPr>
            <a:xfrm rot="5400000">
              <a:off x="1751482" y="3163402"/>
              <a:ext cx="927715" cy="15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Bottom)">
                                      <p:cBhvr>
                                        <p:cTn id="7" dur="500"/>
                                        <p:tgtEl>
                                          <p:spTgt spid="4"/>
                                        </p:tgtEl>
                                      </p:cBhvr>
                                    </p:animEffect>
                                  </p:childTnLst>
                                </p:cTn>
                              </p:par>
                            </p:childTnLst>
                          </p:cTn>
                        </p:par>
                        <p:par>
                          <p:cTn id="8" fill="hold">
                            <p:stCondLst>
                              <p:cond delay="500"/>
                            </p:stCondLst>
                            <p:childTnLst>
                              <p:par>
                                <p:cTn id="9" presetID="1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slide(fromLeft)">
                                      <p:cBhvr>
                                        <p:cTn id="11" dur="500"/>
                                        <p:tgtEl>
                                          <p:spTgt spid="3"/>
                                        </p:tgtEl>
                                      </p:cBhvr>
                                    </p:animEffect>
                                  </p:childTnLst>
                                </p:cTn>
                              </p:par>
                            </p:childTnLst>
                          </p:cTn>
                        </p:par>
                        <p:par>
                          <p:cTn id="12" fill="hold">
                            <p:stCondLst>
                              <p:cond delay="1000"/>
                            </p:stCondLst>
                            <p:childTnLst>
                              <p:par>
                                <p:cTn id="13" presetID="12" presetClass="entr" presetSubtype="4" fill="hold" nodeType="after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slide(fromBottom)">
                                      <p:cBhvr>
                                        <p:cTn id="15" dur="500"/>
                                        <p:tgtEl>
                                          <p:spTgt spid="34"/>
                                        </p:tgtEl>
                                      </p:cBhvr>
                                    </p:animEffect>
                                  </p:childTnLst>
                                </p:cTn>
                              </p:par>
                            </p:childTnLst>
                          </p:cTn>
                        </p:par>
                        <p:par>
                          <p:cTn id="16" fill="hold">
                            <p:stCondLst>
                              <p:cond delay="1500"/>
                            </p:stCondLst>
                            <p:childTnLst>
                              <p:par>
                                <p:cTn id="17" presetID="12" presetClass="entr" presetSubtype="2" fill="hold"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slide(fromRight)">
                                      <p:cBhvr>
                                        <p:cTn id="19" dur="500"/>
                                        <p:tgtEl>
                                          <p:spTgt spid="36"/>
                                        </p:tgtEl>
                                      </p:cBhvr>
                                    </p:animEffect>
                                  </p:childTnLst>
                                </p:cTn>
                              </p:par>
                            </p:childTnLst>
                          </p:cTn>
                        </p:par>
                        <p:par>
                          <p:cTn id="20" fill="hold">
                            <p:stCondLst>
                              <p:cond delay="2000"/>
                            </p:stCondLst>
                            <p:childTnLst>
                              <p:par>
                                <p:cTn id="21" presetID="12" presetClass="entr" presetSubtype="2" fill="hold" nodeType="after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slide(fromRight)">
                                      <p:cBhvr>
                                        <p:cTn id="23" dur="500"/>
                                        <p:tgtEl>
                                          <p:spTgt spid="39"/>
                                        </p:tgtEl>
                                      </p:cBhvr>
                                    </p:animEffect>
                                  </p:childTnLst>
                                </p:cTn>
                              </p:par>
                            </p:childTnLst>
                          </p:cTn>
                        </p:par>
                        <p:par>
                          <p:cTn id="24" fill="hold">
                            <p:stCondLst>
                              <p:cond delay="2500"/>
                            </p:stCondLst>
                            <p:childTnLst>
                              <p:par>
                                <p:cTn id="25" presetID="12" presetClass="entr" presetSubtype="2" fill="hold" nodeType="after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slide(fromRight)">
                                      <p:cBhvr>
                                        <p:cTn id="2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箭头3"/>
          <p:cNvSpPr/>
          <p:nvPr/>
        </p:nvSpPr>
        <p:spPr bwMode="gray">
          <a:xfrm flipV="1">
            <a:off x="1397661" y="3592482"/>
            <a:ext cx="2145523" cy="1876425"/>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p:spPr>
        <p:txBody>
          <a:bodyPr wrap="none" lIns="121894" tIns="60949" rIns="121894" bIns="60949"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565">
              <a:defRPr/>
            </a:pPr>
            <a:endParaRPr lang="zh-CN" altLang="en-US">
              <a:solidFill>
                <a:sysClr val="windowText" lastClr="000000"/>
              </a:solidFill>
              <a:latin typeface="Calibri" panose="020F0502020204030204"/>
              <a:ea typeface="宋体" panose="02010600030101010101" pitchFamily="2" charset="-122"/>
            </a:endParaRPr>
          </a:p>
        </p:txBody>
      </p:sp>
      <p:sp>
        <p:nvSpPr>
          <p:cNvPr id="7" name="箭头2"/>
          <p:cNvSpPr/>
          <p:nvPr/>
        </p:nvSpPr>
        <p:spPr bwMode="gray">
          <a:xfrm rot="16200000">
            <a:off x="2042937" y="2341958"/>
            <a:ext cx="477839" cy="2550252"/>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75000"/>
            </a:schemeClr>
          </a:solidFill>
          <a:ln>
            <a:noFill/>
          </a:ln>
          <a:effectLst/>
        </p:spPr>
        <p:txBody>
          <a:bodyPr wrap="none" lIns="121894" tIns="60949" rIns="121894" bIns="60949"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565">
              <a:defRPr/>
            </a:pPr>
            <a:endParaRPr lang="zh-CN" altLang="en-US">
              <a:solidFill>
                <a:sysClr val="windowText" lastClr="000000"/>
              </a:solidFill>
              <a:latin typeface="Calibri" panose="020F0502020204030204"/>
              <a:ea typeface="宋体" panose="02010600030101010101" pitchFamily="2" charset="-122"/>
            </a:endParaRPr>
          </a:p>
        </p:txBody>
      </p:sp>
      <p:sp>
        <p:nvSpPr>
          <p:cNvPr id="8" name="箭头1"/>
          <p:cNvSpPr/>
          <p:nvPr/>
        </p:nvSpPr>
        <p:spPr bwMode="gray">
          <a:xfrm>
            <a:off x="1383863" y="1863694"/>
            <a:ext cx="2145523" cy="1876425"/>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p:spPr>
        <p:txBody>
          <a:bodyPr wrap="none" lIns="121894" tIns="60949" rIns="121894" bIns="60949"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565">
              <a:defRPr/>
            </a:pPr>
            <a:endParaRPr lang="zh-CN" altLang="en-US">
              <a:solidFill>
                <a:sysClr val="windowText" lastClr="000000"/>
              </a:solidFill>
              <a:latin typeface="Calibri" panose="020F0502020204030204"/>
              <a:ea typeface="宋体" panose="02010600030101010101" pitchFamily="2" charset="-122"/>
            </a:endParaRPr>
          </a:p>
        </p:txBody>
      </p:sp>
      <p:sp>
        <p:nvSpPr>
          <p:cNvPr id="9" name="文本1"/>
          <p:cNvSpPr>
            <a:spLocks noChangeArrowheads="1"/>
          </p:cNvSpPr>
          <p:nvPr/>
        </p:nvSpPr>
        <p:spPr bwMode="gray">
          <a:xfrm>
            <a:off x="4454333" y="1522381"/>
            <a:ext cx="7276153" cy="1280677"/>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solidFill>
                  <a:schemeClr val="tx1"/>
                </a:solidFill>
                <a:prstDash val="sysDot"/>
                <a:round/>
              </a14:hiddenLine>
            </a:ext>
          </a:extLst>
        </p:spPr>
        <p:txBody>
          <a:bodyPr lIns="121894" tIns="60949" rIns="121894" bIns="60949"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900" b="1" dirty="0">
                <a:solidFill>
                  <a:schemeClr val="tx1">
                    <a:lumMod val="50000"/>
                    <a:lumOff val="50000"/>
                  </a:schemeClr>
                </a:solidFill>
                <a:latin typeface="微软雅黑" panose="020B0503020204020204" charset="-122"/>
                <a:ea typeface="微软雅黑" panose="020B0503020204020204" charset="-122"/>
              </a:rPr>
              <a:t>单击此处添加文本单击此处添加文本</a:t>
            </a:r>
            <a:endParaRPr lang="zh-CN" altLang="zh-CN" sz="1900" b="1" dirty="0">
              <a:solidFill>
                <a:schemeClr val="tx1">
                  <a:lumMod val="50000"/>
                  <a:lumOff val="50000"/>
                </a:schemeClr>
              </a:solidFill>
              <a:latin typeface="微软雅黑" panose="020B0503020204020204" charset="-122"/>
              <a:ea typeface="微软雅黑" panose="020B0503020204020204" charset="-122"/>
            </a:endParaRPr>
          </a:p>
        </p:txBody>
      </p:sp>
      <p:sp>
        <p:nvSpPr>
          <p:cNvPr id="10" name="文本2"/>
          <p:cNvSpPr>
            <a:spLocks noChangeArrowheads="1"/>
          </p:cNvSpPr>
          <p:nvPr/>
        </p:nvSpPr>
        <p:spPr bwMode="gray">
          <a:xfrm>
            <a:off x="4454333" y="3017808"/>
            <a:ext cx="7276153" cy="1289587"/>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solidFill>
                  <a:schemeClr val="tx1"/>
                </a:solidFill>
                <a:prstDash val="sysDot"/>
                <a:round/>
              </a14:hiddenLine>
            </a:ext>
          </a:extLst>
        </p:spPr>
        <p:txBody>
          <a:bodyPr lIns="121894" tIns="60949" rIns="121894" bIns="60949"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900" b="1" dirty="0">
                <a:solidFill>
                  <a:schemeClr val="tx1">
                    <a:lumMod val="50000"/>
                    <a:lumOff val="50000"/>
                  </a:schemeClr>
                </a:solidFill>
                <a:latin typeface="微软雅黑" panose="020B0503020204020204" charset="-122"/>
                <a:ea typeface="微软雅黑" panose="020B0503020204020204" charset="-122"/>
              </a:rPr>
              <a:t>单击此处添加文本单击此处添加文本</a:t>
            </a:r>
            <a:endParaRPr lang="zh-CN" altLang="zh-CN" sz="1900" b="1" dirty="0">
              <a:solidFill>
                <a:schemeClr val="tx1">
                  <a:lumMod val="50000"/>
                  <a:lumOff val="50000"/>
                </a:schemeClr>
              </a:solidFill>
              <a:latin typeface="微软雅黑" panose="020B0503020204020204" charset="-122"/>
              <a:ea typeface="微软雅黑" panose="020B0503020204020204" charset="-122"/>
            </a:endParaRPr>
          </a:p>
        </p:txBody>
      </p:sp>
      <p:sp>
        <p:nvSpPr>
          <p:cNvPr id="11" name="标题2"/>
          <p:cNvSpPr>
            <a:spLocks noChangeArrowheads="1"/>
          </p:cNvSpPr>
          <p:nvPr/>
        </p:nvSpPr>
        <p:spPr bwMode="gray">
          <a:xfrm>
            <a:off x="3694547" y="3008283"/>
            <a:ext cx="2171417" cy="1298575"/>
          </a:xfrm>
          <a:prstGeom prst="roundRect">
            <a:avLst>
              <a:gd name="adj" fmla="val 11921"/>
            </a:avLst>
          </a:prstGeom>
          <a:solidFill>
            <a:schemeClr val="accent2"/>
          </a:solidFill>
          <a:ln w="3175" cap="flat" cmpd="sng" algn="ctr">
            <a:solidFill>
              <a:srgbClr val="D7D7D7"/>
            </a:solidFill>
            <a:prstDash val="solid"/>
          </a:ln>
          <a:effectLst>
            <a:outerShdw blurRad="50800" dist="38100" dir="2700000" algn="tl" rotWithShape="0">
              <a:prstClr val="black">
                <a:alpha val="40000"/>
              </a:prstClr>
            </a:outerShdw>
          </a:effectLst>
        </p:spPr>
        <p:txBody>
          <a:bodyPr lIns="124369" tIns="62183" rIns="124369" bIns="62183" anchor="ctr"/>
          <a:lstStyle/>
          <a:p>
            <a:pPr>
              <a:lnSpc>
                <a:spcPct val="120000"/>
              </a:lnSpc>
            </a:pPr>
            <a:r>
              <a:rPr lang="zh-CN" altLang="en-US" kern="0" dirty="0">
                <a:solidFill>
                  <a:srgbClr val="F9F9F9"/>
                </a:solidFill>
                <a:latin typeface="微软雅黑" panose="020B0503020204020204" charset="-122"/>
                <a:ea typeface="微软雅黑" panose="020B0503020204020204" charset="-122"/>
              </a:rPr>
              <a:t>此处添加标题</a:t>
            </a:r>
            <a:endParaRPr lang="zh-CN" altLang="zh-CN" kern="0" dirty="0">
              <a:solidFill>
                <a:srgbClr val="F9F9F9"/>
              </a:solidFill>
              <a:latin typeface="微软雅黑" panose="020B0503020204020204" charset="-122"/>
              <a:ea typeface="微软雅黑" panose="020B0503020204020204" charset="-122"/>
            </a:endParaRPr>
          </a:p>
        </p:txBody>
      </p:sp>
      <p:sp>
        <p:nvSpPr>
          <p:cNvPr id="12" name="文本3"/>
          <p:cNvSpPr>
            <a:spLocks noChangeArrowheads="1"/>
          </p:cNvSpPr>
          <p:nvPr/>
        </p:nvSpPr>
        <p:spPr bwMode="ltGray">
          <a:xfrm>
            <a:off x="4505122" y="4540222"/>
            <a:ext cx="7229592" cy="1286257"/>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solidFill>
                  <a:schemeClr val="tx1"/>
                </a:solidFill>
                <a:prstDash val="sysDot"/>
                <a:round/>
              </a14:hiddenLine>
            </a:ext>
          </a:extLst>
        </p:spPr>
        <p:txBody>
          <a:bodyPr lIns="121894" tIns="60949" rIns="121894" bIns="60949"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900" b="1" dirty="0">
                <a:solidFill>
                  <a:schemeClr val="tx1">
                    <a:lumMod val="50000"/>
                    <a:lumOff val="50000"/>
                  </a:schemeClr>
                </a:solidFill>
                <a:latin typeface="微软雅黑" panose="020B0503020204020204" charset="-122"/>
                <a:ea typeface="微软雅黑" panose="020B0503020204020204" charset="-122"/>
              </a:rPr>
              <a:t>单击此处添加文本单击此处添加文本</a:t>
            </a:r>
            <a:endParaRPr lang="zh-CN" altLang="zh-CN" sz="1900" b="1" dirty="0">
              <a:solidFill>
                <a:schemeClr val="tx1">
                  <a:lumMod val="50000"/>
                  <a:lumOff val="50000"/>
                </a:schemeClr>
              </a:solidFill>
              <a:latin typeface="微软雅黑" panose="020B0503020204020204" charset="-122"/>
              <a:ea typeface="微软雅黑" panose="020B0503020204020204" charset="-122"/>
            </a:endParaRPr>
          </a:p>
        </p:txBody>
      </p:sp>
      <p:sp>
        <p:nvSpPr>
          <p:cNvPr id="13" name="标题3"/>
          <p:cNvSpPr>
            <a:spLocks noChangeArrowheads="1"/>
          </p:cNvSpPr>
          <p:nvPr/>
        </p:nvSpPr>
        <p:spPr bwMode="gray">
          <a:xfrm>
            <a:off x="3669150" y="4530695"/>
            <a:ext cx="2171417" cy="1298575"/>
          </a:xfrm>
          <a:prstGeom prst="roundRect">
            <a:avLst>
              <a:gd name="adj" fmla="val 11921"/>
            </a:avLst>
          </a:prstGeom>
          <a:solidFill>
            <a:schemeClr val="accent1"/>
          </a:solidFill>
          <a:ln w="3175" cap="flat" cmpd="sng" algn="ctr">
            <a:solidFill>
              <a:srgbClr val="D7D7D7"/>
            </a:solidFill>
            <a:prstDash val="solid"/>
          </a:ln>
          <a:effectLst>
            <a:outerShdw blurRad="50800" dist="38100" dir="2700000" algn="tl" rotWithShape="0">
              <a:prstClr val="black">
                <a:alpha val="40000"/>
              </a:prstClr>
            </a:outerShdw>
          </a:effectLst>
        </p:spPr>
        <p:txBody>
          <a:bodyPr lIns="124369" tIns="62183" rIns="124369" bIns="62183" anchor="ctr"/>
          <a:lstStyle/>
          <a:p>
            <a:pPr>
              <a:lnSpc>
                <a:spcPct val="120000"/>
              </a:lnSpc>
            </a:pPr>
            <a:r>
              <a:rPr lang="zh-CN" altLang="en-US" kern="0" dirty="0">
                <a:solidFill>
                  <a:srgbClr val="F9F9F9"/>
                </a:solidFill>
                <a:latin typeface="微软雅黑" panose="020B0503020204020204" charset="-122"/>
                <a:ea typeface="微软雅黑" panose="020B0503020204020204" charset="-122"/>
              </a:rPr>
              <a:t>此处添加标题</a:t>
            </a:r>
            <a:endParaRPr lang="zh-CN" altLang="zh-CN" kern="0" dirty="0">
              <a:solidFill>
                <a:srgbClr val="F9F9F9"/>
              </a:solidFill>
              <a:latin typeface="微软雅黑" panose="020B0503020204020204" charset="-122"/>
              <a:ea typeface="微软雅黑" panose="020B0503020204020204" charset="-122"/>
            </a:endParaRPr>
          </a:p>
        </p:txBody>
      </p:sp>
      <p:grpSp>
        <p:nvGrpSpPr>
          <p:cNvPr id="14" name="圆形"/>
          <p:cNvGrpSpPr/>
          <p:nvPr/>
        </p:nvGrpSpPr>
        <p:grpSpPr>
          <a:xfrm>
            <a:off x="480109" y="2624469"/>
            <a:ext cx="1973991" cy="1934387"/>
            <a:chOff x="4828393" y="2858615"/>
            <a:chExt cx="1931237" cy="1931674"/>
          </a:xfrm>
          <a:effectLst>
            <a:outerShdw blurRad="50800" dist="38100" dir="2700000" algn="tl" rotWithShape="0">
              <a:prstClr val="black">
                <a:alpha val="40000"/>
              </a:prstClr>
            </a:outerShdw>
          </a:effectLst>
        </p:grpSpPr>
        <p:sp>
          <p:nvSpPr>
            <p:cNvPr id="15" name="Oval 19"/>
            <p:cNvSpPr>
              <a:spLocks noChangeArrowheads="1"/>
            </p:cNvSpPr>
            <p:nvPr/>
          </p:nvSpPr>
          <p:spPr bwMode="auto">
            <a:xfrm>
              <a:off x="4828393" y="2858615"/>
              <a:ext cx="1931237" cy="1931674"/>
            </a:xfrm>
            <a:prstGeom prst="ellipse">
              <a:avLst/>
            </a:prstGeom>
            <a:solidFill>
              <a:schemeClr val="accent1"/>
            </a:solidFill>
            <a:ln w="9525">
              <a:solidFill>
                <a:srgbClr val="F9F9F9"/>
              </a:solidFill>
              <a:round/>
            </a:ln>
            <a:effectLst/>
          </p:spPr>
          <p:txBody>
            <a:bodyPr anchor="ctr"/>
            <a:lstStyle/>
            <a:p>
              <a:pPr algn="ctr">
                <a:lnSpc>
                  <a:spcPct val="120000"/>
                </a:lnSpc>
                <a:defRPr/>
              </a:pPr>
              <a:r>
                <a:rPr lang="zh-CN" altLang="en-US" sz="3200" b="1" kern="0" dirty="0">
                  <a:solidFill>
                    <a:schemeClr val="bg1"/>
                  </a:solidFill>
                  <a:latin typeface="Arial" panose="020B0604020202020204" pitchFamily="34" charset="0"/>
                  <a:ea typeface="微软雅黑" panose="020B0503020204020204" charset="-122"/>
                </a:rPr>
                <a:t>添加</a:t>
              </a:r>
              <a:endParaRPr lang="en-US" altLang="zh-CN" sz="3200" b="1" kern="0" dirty="0">
                <a:solidFill>
                  <a:schemeClr val="bg1"/>
                </a:solidFill>
                <a:latin typeface="Arial" panose="020B0604020202020204" pitchFamily="34" charset="0"/>
                <a:ea typeface="微软雅黑" panose="020B0503020204020204" charset="-122"/>
              </a:endParaRPr>
            </a:p>
            <a:p>
              <a:pPr algn="ctr">
                <a:lnSpc>
                  <a:spcPct val="120000"/>
                </a:lnSpc>
                <a:defRPr/>
              </a:pPr>
              <a:r>
                <a:rPr lang="zh-CN" altLang="en-US" sz="3200" b="1" kern="0" dirty="0">
                  <a:solidFill>
                    <a:schemeClr val="bg1"/>
                  </a:solidFill>
                  <a:latin typeface="Arial" panose="020B0604020202020204" pitchFamily="34" charset="0"/>
                  <a:ea typeface="微软雅黑" panose="020B0503020204020204" charset="-122"/>
                </a:rPr>
                <a:t>文本</a:t>
              </a:r>
            </a:p>
          </p:txBody>
        </p:sp>
        <p:sp>
          <p:nvSpPr>
            <p:cNvPr id="16" name="未知"/>
            <p:cNvSpPr/>
            <p:nvPr/>
          </p:nvSpPr>
          <p:spPr bwMode="auto">
            <a:xfrm>
              <a:off x="5049912" y="2902929"/>
              <a:ext cx="1490214" cy="727147"/>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3200" b="1" kern="0" dirty="0">
                <a:solidFill>
                  <a:schemeClr val="bg1"/>
                </a:solidFill>
                <a:ea typeface="微软雅黑" panose="020B0503020204020204" charset="-122"/>
              </a:endParaRPr>
            </a:p>
          </p:txBody>
        </p:sp>
      </p:grpSp>
      <p:sp>
        <p:nvSpPr>
          <p:cNvPr id="17" name="标题1"/>
          <p:cNvSpPr>
            <a:spLocks noChangeArrowheads="1"/>
          </p:cNvSpPr>
          <p:nvPr/>
        </p:nvSpPr>
        <p:spPr bwMode="gray">
          <a:xfrm>
            <a:off x="3677616" y="1506508"/>
            <a:ext cx="2171417" cy="1298575"/>
          </a:xfrm>
          <a:prstGeom prst="roundRect">
            <a:avLst>
              <a:gd name="adj" fmla="val 11921"/>
            </a:avLst>
          </a:prstGeom>
          <a:solidFill>
            <a:schemeClr val="accent3"/>
          </a:solidFill>
          <a:ln w="3175" cap="flat" cmpd="sng" algn="ctr">
            <a:solidFill>
              <a:srgbClr val="D7D7D7"/>
            </a:solidFill>
            <a:prstDash val="solid"/>
          </a:ln>
          <a:effectLst>
            <a:outerShdw blurRad="50800" dist="38100" dir="2700000" algn="tl" rotWithShape="0">
              <a:prstClr val="black">
                <a:alpha val="40000"/>
              </a:prstClr>
            </a:outerShdw>
          </a:effectLst>
        </p:spPr>
        <p:txBody>
          <a:bodyPr lIns="124369" tIns="62183" rIns="124369" bIns="62183" anchor="ctr"/>
          <a:lstStyle/>
          <a:p>
            <a:pPr>
              <a:lnSpc>
                <a:spcPct val="120000"/>
              </a:lnSpc>
            </a:pPr>
            <a:r>
              <a:rPr lang="zh-CN" altLang="en-US" kern="0" dirty="0">
                <a:solidFill>
                  <a:srgbClr val="F9F9F9"/>
                </a:solidFill>
                <a:latin typeface="微软雅黑" panose="020B0503020204020204" charset="-122"/>
                <a:ea typeface="微软雅黑" panose="020B0503020204020204" charset="-122"/>
              </a:rPr>
              <a:t>此处添加标题</a:t>
            </a:r>
            <a:endParaRPr lang="zh-CN" altLang="zh-CN" kern="0" dirty="0">
              <a:solidFill>
                <a:srgbClr val="F9F9F9"/>
              </a:solidFill>
              <a:latin typeface="微软雅黑" panose="020B0503020204020204" charset="-122"/>
              <a:ea typeface="微软雅黑" panose="020B0503020204020204" charset="-122"/>
            </a:endParaRPr>
          </a:p>
        </p:txBody>
      </p:sp>
      <p:sp>
        <p:nvSpPr>
          <p:cNvPr id="3" name="标题 2"/>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childTnLst>
                                </p:cTn>
                              </p:par>
                              <p:par>
                                <p:cTn id="9" presetID="8" presetClass="emph" presetSubtype="0" fill="hold" nodeType="withEffect">
                                  <p:stCondLst>
                                    <p:cond delay="0"/>
                                  </p:stCondLst>
                                  <p:childTnLst>
                                    <p:animRot by="21600000">
                                      <p:cBhvr>
                                        <p:cTn id="10" dur="500" fill="hold"/>
                                        <p:tgtEl>
                                          <p:spTgt spid="14"/>
                                        </p:tgtEl>
                                        <p:attrNameLst>
                                          <p:attrName>r</p:attrName>
                                        </p:attrNameLst>
                                      </p:cBhvr>
                                    </p:animRo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500"/>
                                        <p:tgtEl>
                                          <p:spTgt spid="8"/>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500"/>
                                        <p:tgtEl>
                                          <p:spTgt spid="6"/>
                                        </p:tgtEl>
                                      </p:cBhvr>
                                    </p:animEffect>
                                  </p:childTnLst>
                                </p:cTn>
                              </p:par>
                            </p:childTnLst>
                          </p:cTn>
                        </p:par>
                        <p:par>
                          <p:cTn id="21" fill="hold">
                            <p:stCondLst>
                              <p:cond delay="1000"/>
                            </p:stCondLst>
                            <p:childTnLst>
                              <p:par>
                                <p:cTn id="22" presetID="1" presetClass="entr" presetSubtype="0" fill="hold" grpId="1" nodeType="afterEffect">
                                  <p:stCondLst>
                                    <p:cond delay="500"/>
                                  </p:stCondLst>
                                  <p:childTnLst>
                                    <p:set>
                                      <p:cBhvr>
                                        <p:cTn id="23" dur="1" fill="hold">
                                          <p:stCondLst>
                                            <p:cond delay="0"/>
                                          </p:stCondLst>
                                        </p:cTn>
                                        <p:tgtEl>
                                          <p:spTgt spid="17"/>
                                        </p:tgtEl>
                                        <p:attrNameLst>
                                          <p:attrName>style.visibility</p:attrName>
                                        </p:attrNameLst>
                                      </p:cBhvr>
                                      <p:to>
                                        <p:strVal val="visible"/>
                                      </p:to>
                                    </p:set>
                                  </p:childTnLst>
                                </p:cTn>
                              </p:par>
                              <p:par>
                                <p:cTn id="24" presetID="50" presetClass="path" presetSubtype="0" accel="50000" decel="50000" fill="hold" grpId="0" nodeType="withEffect">
                                  <p:stCondLst>
                                    <p:cond delay="500"/>
                                  </p:stCondLst>
                                  <p:childTnLst>
                                    <p:animMotion origin="layout" path="M 3.61111E-6 8.64198E-7 L 0.00677 8.64198E-7 C 0.00902 0.05185 0.0033 0.2213 0.0033 0.31142 C 0.0033 0.40154 0.00659 0.59228 0.00642 0.54105 L 0.00225 0.00401 " pathEditMode="relative" rAng="0" ptsTypes="FfaAF">
                                      <p:cBhvr>
                                        <p:cTn id="25" dur="2000" fill="hold"/>
                                        <p:tgtEl>
                                          <p:spTgt spid="17"/>
                                        </p:tgtEl>
                                        <p:attrNameLst>
                                          <p:attrName>ppt_x</p:attrName>
                                          <p:attrName>ppt_y</p:attrName>
                                        </p:attrNameLst>
                                      </p:cBhvr>
                                      <p:rCtr x="451" y="29599"/>
                                    </p:animMotion>
                                  </p:childTnLst>
                                </p:cTn>
                              </p:par>
                              <p:par>
                                <p:cTn id="26" presetID="32" presetClass="emph" presetSubtype="0" fill="hold" grpId="2" nodeType="withEffect">
                                  <p:stCondLst>
                                    <p:cond delay="500"/>
                                  </p:stCondLst>
                                  <p:childTnLst>
                                    <p:animRot by="120000">
                                      <p:cBhvr>
                                        <p:cTn id="27" dur="200" fill="hold">
                                          <p:stCondLst>
                                            <p:cond delay="0"/>
                                          </p:stCondLst>
                                        </p:cTn>
                                        <p:tgtEl>
                                          <p:spTgt spid="17"/>
                                        </p:tgtEl>
                                        <p:attrNameLst>
                                          <p:attrName>r</p:attrName>
                                        </p:attrNameLst>
                                      </p:cBhvr>
                                    </p:animRot>
                                    <p:animRot by="-240000">
                                      <p:cBhvr>
                                        <p:cTn id="28" dur="400" fill="hold">
                                          <p:stCondLst>
                                            <p:cond delay="400"/>
                                          </p:stCondLst>
                                        </p:cTn>
                                        <p:tgtEl>
                                          <p:spTgt spid="17"/>
                                        </p:tgtEl>
                                        <p:attrNameLst>
                                          <p:attrName>r</p:attrName>
                                        </p:attrNameLst>
                                      </p:cBhvr>
                                    </p:animRot>
                                    <p:animRot by="240000">
                                      <p:cBhvr>
                                        <p:cTn id="29" dur="400" fill="hold">
                                          <p:stCondLst>
                                            <p:cond delay="800"/>
                                          </p:stCondLst>
                                        </p:cTn>
                                        <p:tgtEl>
                                          <p:spTgt spid="17"/>
                                        </p:tgtEl>
                                        <p:attrNameLst>
                                          <p:attrName>r</p:attrName>
                                        </p:attrNameLst>
                                      </p:cBhvr>
                                    </p:animRot>
                                    <p:animRot by="-240000">
                                      <p:cBhvr>
                                        <p:cTn id="30" dur="400" fill="hold">
                                          <p:stCondLst>
                                            <p:cond delay="1200"/>
                                          </p:stCondLst>
                                        </p:cTn>
                                        <p:tgtEl>
                                          <p:spTgt spid="17"/>
                                        </p:tgtEl>
                                        <p:attrNameLst>
                                          <p:attrName>r</p:attrName>
                                        </p:attrNameLst>
                                      </p:cBhvr>
                                    </p:animRot>
                                    <p:animRot by="120000">
                                      <p:cBhvr>
                                        <p:cTn id="31" dur="400" fill="hold">
                                          <p:stCondLst>
                                            <p:cond delay="1600"/>
                                          </p:stCondLst>
                                        </p:cTn>
                                        <p:tgtEl>
                                          <p:spTgt spid="17"/>
                                        </p:tgtEl>
                                        <p:attrNameLst>
                                          <p:attrName>r</p:attrName>
                                        </p:attrNameLst>
                                      </p:cBhvr>
                                    </p:animRot>
                                  </p:childTnLst>
                                </p:cTn>
                              </p:par>
                              <p:par>
                                <p:cTn id="32" presetID="10" presetClass="entr" presetSubtype="0" fill="hold" grpId="0" nodeType="withEffect">
                                  <p:stCondLst>
                                    <p:cond delay="100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1000"/>
                                        <p:tgtEl>
                                          <p:spTgt spid="11"/>
                                        </p:tgtEl>
                                      </p:cBhvr>
                                    </p:animEffect>
                                  </p:childTnLst>
                                </p:cTn>
                              </p:par>
                              <p:par>
                                <p:cTn id="35" presetID="10" presetClass="entr" presetSubtype="0" fill="hold" grpId="0" nodeType="withEffect">
                                  <p:stCondLst>
                                    <p:cond delay="150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1000"/>
                                        <p:tgtEl>
                                          <p:spTgt spid="13"/>
                                        </p:tgtEl>
                                      </p:cBhvr>
                                    </p:animEffect>
                                  </p:childTnLst>
                                </p:cTn>
                              </p:par>
                            </p:childTnLst>
                          </p:cTn>
                        </p:par>
                        <p:par>
                          <p:cTn id="38" fill="hold">
                            <p:stCondLst>
                              <p:cond delay="1500"/>
                            </p:stCondLst>
                            <p:childTnLst>
                              <p:par>
                                <p:cTn id="39" presetID="10" presetClass="entr" presetSubtype="0"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fade">
                                      <p:cBhvr>
                                        <p:cTn id="41" dur="500"/>
                                        <p:tgtEl>
                                          <p:spTgt spid="10"/>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fade">
                                      <p:cBhvr>
                                        <p:cTn id="44" dur="500"/>
                                        <p:tgtEl>
                                          <p:spTgt spid="9"/>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7" grpId="0" animBg="1"/>
      <p:bldP spid="17" grpId="1" animBg="1"/>
      <p:bldP spid="17" grpId="2"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组合 48"/>
          <p:cNvGrpSpPr/>
          <p:nvPr/>
        </p:nvGrpSpPr>
        <p:grpSpPr>
          <a:xfrm>
            <a:off x="3840703" y="2357007"/>
            <a:ext cx="3504369" cy="3504041"/>
            <a:chOff x="3868719" y="1776670"/>
            <a:chExt cx="2628619" cy="2628031"/>
          </a:xfrm>
        </p:grpSpPr>
        <p:sp>
          <p:nvSpPr>
            <p:cNvPr id="50" name="Freeform 4"/>
            <p:cNvSpPr/>
            <p:nvPr/>
          </p:nvSpPr>
          <p:spPr bwMode="auto">
            <a:xfrm>
              <a:off x="3868719" y="1776670"/>
              <a:ext cx="2628619" cy="2628031"/>
            </a:xfrm>
            <a:custGeom>
              <a:avLst/>
              <a:gdLst>
                <a:gd name="T0" fmla="*/ 800 w 1050"/>
                <a:gd name="T1" fmla="*/ 903 h 1049"/>
                <a:gd name="T2" fmla="*/ 766 w 1050"/>
                <a:gd name="T3" fmla="*/ 996 h 1049"/>
                <a:gd name="T4" fmla="*/ 671 w 1050"/>
                <a:gd name="T5" fmla="*/ 969 h 1049"/>
                <a:gd name="T6" fmla="*/ 625 w 1050"/>
                <a:gd name="T7" fmla="*/ 1044 h 1049"/>
                <a:gd name="T8" fmla="*/ 526 w 1050"/>
                <a:gd name="T9" fmla="*/ 991 h 1049"/>
                <a:gd name="T10" fmla="*/ 443 w 1050"/>
                <a:gd name="T11" fmla="*/ 1047 h 1049"/>
                <a:gd name="T12" fmla="*/ 381 w 1050"/>
                <a:gd name="T13" fmla="*/ 969 h 1049"/>
                <a:gd name="T14" fmla="*/ 301 w 1050"/>
                <a:gd name="T15" fmla="*/ 1003 h 1049"/>
                <a:gd name="T16" fmla="*/ 272 w 1050"/>
                <a:gd name="T17" fmla="*/ 917 h 1049"/>
                <a:gd name="T18" fmla="*/ 232 w 1050"/>
                <a:gd name="T19" fmla="*/ 888 h 1049"/>
                <a:gd name="T20" fmla="*/ 140 w 1050"/>
                <a:gd name="T21" fmla="*/ 886 h 1049"/>
                <a:gd name="T22" fmla="*/ 134 w 1050"/>
                <a:gd name="T23" fmla="*/ 778 h 1049"/>
                <a:gd name="T24" fmla="*/ 47 w 1050"/>
                <a:gd name="T25" fmla="*/ 750 h 1049"/>
                <a:gd name="T26" fmla="*/ 78 w 1050"/>
                <a:gd name="T27" fmla="*/ 657 h 1049"/>
                <a:gd name="T28" fmla="*/ 0 w 1050"/>
                <a:gd name="T29" fmla="*/ 590 h 1049"/>
                <a:gd name="T30" fmla="*/ 60 w 1050"/>
                <a:gd name="T31" fmla="*/ 500 h 1049"/>
                <a:gd name="T32" fmla="*/ 6 w 1050"/>
                <a:gd name="T33" fmla="*/ 426 h 1049"/>
                <a:gd name="T34" fmla="*/ 86 w 1050"/>
                <a:gd name="T35" fmla="*/ 368 h 1049"/>
                <a:gd name="T36" fmla="*/ 55 w 1050"/>
                <a:gd name="T37" fmla="*/ 284 h 1049"/>
                <a:gd name="T38" fmla="*/ 148 w 1050"/>
                <a:gd name="T39" fmla="*/ 250 h 1049"/>
                <a:gd name="T40" fmla="*/ 140 w 1050"/>
                <a:gd name="T41" fmla="*/ 163 h 1049"/>
                <a:gd name="T42" fmla="*/ 232 w 1050"/>
                <a:gd name="T43" fmla="*/ 162 h 1049"/>
                <a:gd name="T44" fmla="*/ 271 w 1050"/>
                <a:gd name="T45" fmla="*/ 61 h 1049"/>
                <a:gd name="T46" fmla="*/ 358 w 1050"/>
                <a:gd name="T47" fmla="*/ 88 h 1049"/>
                <a:gd name="T48" fmla="*/ 405 w 1050"/>
                <a:gd name="T49" fmla="*/ 73 h 1049"/>
                <a:gd name="T50" fmla="*/ 501 w 1050"/>
                <a:gd name="T51" fmla="*/ 58 h 1049"/>
                <a:gd name="T52" fmla="*/ 592 w 1050"/>
                <a:gd name="T53" fmla="*/ 0 h 1049"/>
                <a:gd name="T54" fmla="*/ 646 w 1050"/>
                <a:gd name="T55" fmla="*/ 73 h 1049"/>
                <a:gd name="T56" fmla="*/ 694 w 1050"/>
                <a:gd name="T57" fmla="*/ 88 h 1049"/>
                <a:gd name="T58" fmla="*/ 781 w 1050"/>
                <a:gd name="T59" fmla="*/ 61 h 1049"/>
                <a:gd name="T60" fmla="*/ 810 w 1050"/>
                <a:gd name="T61" fmla="*/ 155 h 1049"/>
                <a:gd name="T62" fmla="*/ 900 w 1050"/>
                <a:gd name="T63" fmla="*/ 151 h 1049"/>
                <a:gd name="T64" fmla="*/ 904 w 1050"/>
                <a:gd name="T65" fmla="*/ 250 h 1049"/>
                <a:gd name="T66" fmla="*/ 997 w 1050"/>
                <a:gd name="T67" fmla="*/ 284 h 1049"/>
                <a:gd name="T68" fmla="*/ 970 w 1050"/>
                <a:gd name="T69" fmla="*/ 380 h 1049"/>
                <a:gd name="T70" fmla="*/ 1045 w 1050"/>
                <a:gd name="T71" fmla="*/ 426 h 1049"/>
                <a:gd name="T72" fmla="*/ 993 w 1050"/>
                <a:gd name="T73" fmla="*/ 524 h 1049"/>
                <a:gd name="T74" fmla="*/ 1048 w 1050"/>
                <a:gd name="T75" fmla="*/ 607 h 1049"/>
                <a:gd name="T76" fmla="*/ 970 w 1050"/>
                <a:gd name="T77" fmla="*/ 669 h 1049"/>
                <a:gd name="T78" fmla="*/ 1005 w 1050"/>
                <a:gd name="T79" fmla="*/ 750 h 1049"/>
                <a:gd name="T80" fmla="*/ 918 w 1050"/>
                <a:gd name="T81" fmla="*/ 778 h 1049"/>
                <a:gd name="T82" fmla="*/ 889 w 1050"/>
                <a:gd name="T83" fmla="*/ 818 h 1049"/>
                <a:gd name="T84" fmla="*/ 888 w 1050"/>
                <a:gd name="T85" fmla="*/ 911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chemeClr val="accent2"/>
            </a:solidFill>
            <a:ln w="3175" cap="flat" cmpd="sng" algn="ctr">
              <a:solidFill>
                <a:srgbClr val="D7D7D7"/>
              </a:solidFill>
              <a:prstDash val="solid"/>
            </a:ln>
            <a:effec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8565" fontAlgn="base">
                <a:lnSpc>
                  <a:spcPct val="120000"/>
                </a:lnSpc>
                <a:spcBef>
                  <a:spcPts val="800"/>
                </a:spcBef>
                <a:spcAft>
                  <a:spcPts val="800"/>
                </a:spcAft>
                <a:defRPr/>
              </a:pPr>
              <a:endParaRPr lang="en-US" sz="3700" kern="0" dirty="0">
                <a:solidFill>
                  <a:schemeClr val="tx1">
                    <a:lumMod val="50000"/>
                    <a:lumOff val="50000"/>
                  </a:schemeClr>
                </a:solidFill>
                <a:latin typeface="Impact" panose="020B0806030902050204" pitchFamily="34" charset="0"/>
                <a:ea typeface="微软雅黑" panose="020B0503020204020204" charset="-122"/>
              </a:endParaRPr>
            </a:p>
          </p:txBody>
        </p:sp>
        <p:sp>
          <p:nvSpPr>
            <p:cNvPr id="51" name="Oval 5"/>
            <p:cNvSpPr>
              <a:spLocks noChangeArrowheads="1"/>
            </p:cNvSpPr>
            <p:nvPr/>
          </p:nvSpPr>
          <p:spPr bwMode="auto">
            <a:xfrm>
              <a:off x="4274765" y="2177285"/>
              <a:ext cx="1821868" cy="1826802"/>
            </a:xfrm>
            <a:prstGeom prst="ellipse">
              <a:avLst/>
            </a:prstGeom>
            <a:solidFill>
              <a:schemeClr val="bg1">
                <a:lumMod val="95000"/>
              </a:schemeClr>
            </a:solidFill>
            <a:ln w="22225">
              <a:no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565">
                <a:defRPr/>
              </a:pPr>
              <a:r>
                <a:rPr lang="zh-CN" altLang="en-US" kern="0" dirty="0">
                  <a:solidFill>
                    <a:schemeClr val="tx1">
                      <a:lumMod val="50000"/>
                      <a:lumOff val="50000"/>
                    </a:schemeClr>
                  </a:solidFill>
                  <a:latin typeface="Calibri" panose="020F0502020204030204"/>
                  <a:ea typeface="微软雅黑" panose="020B0503020204020204" charset="-122"/>
                </a:rPr>
                <a:t>单击此处添加文本</a:t>
              </a:r>
              <a:endParaRPr lang="en-US" kern="0" dirty="0">
                <a:solidFill>
                  <a:schemeClr val="tx1">
                    <a:lumMod val="50000"/>
                    <a:lumOff val="50000"/>
                  </a:schemeClr>
                </a:solidFill>
                <a:latin typeface="Calibri" panose="020F0502020204030204"/>
                <a:ea typeface="微软雅黑" panose="020B0503020204020204" charset="-122"/>
              </a:endParaRPr>
            </a:p>
          </p:txBody>
        </p:sp>
      </p:grpSp>
      <p:grpSp>
        <p:nvGrpSpPr>
          <p:cNvPr id="52" name="组合 51"/>
          <p:cNvGrpSpPr/>
          <p:nvPr/>
        </p:nvGrpSpPr>
        <p:grpSpPr>
          <a:xfrm>
            <a:off x="6925729" y="1714431"/>
            <a:ext cx="2386869" cy="2386645"/>
            <a:chOff x="6012485" y="1170407"/>
            <a:chExt cx="1487948" cy="1487615"/>
          </a:xfrm>
        </p:grpSpPr>
        <p:sp>
          <p:nvSpPr>
            <p:cNvPr id="53" name="Freeform 6"/>
            <p:cNvSpPr/>
            <p:nvPr/>
          </p:nvSpPr>
          <p:spPr bwMode="auto">
            <a:xfrm>
              <a:off x="6012485" y="1170407"/>
              <a:ext cx="1487948" cy="1487615"/>
            </a:xfrm>
            <a:custGeom>
              <a:avLst/>
              <a:gdLst>
                <a:gd name="T0" fmla="*/ 441 w 637"/>
                <a:gd name="T1" fmla="*/ 550 h 638"/>
                <a:gd name="T2" fmla="*/ 420 w 637"/>
                <a:gd name="T3" fmla="*/ 560 h 638"/>
                <a:gd name="T4" fmla="*/ 397 w 637"/>
                <a:gd name="T5" fmla="*/ 568 h 638"/>
                <a:gd name="T6" fmla="*/ 362 w 637"/>
                <a:gd name="T7" fmla="*/ 636 h 638"/>
                <a:gd name="T8" fmla="*/ 312 w 637"/>
                <a:gd name="T9" fmla="*/ 579 h 638"/>
                <a:gd name="T10" fmla="*/ 288 w 637"/>
                <a:gd name="T11" fmla="*/ 577 h 638"/>
                <a:gd name="T12" fmla="*/ 264 w 637"/>
                <a:gd name="T13" fmla="*/ 573 h 638"/>
                <a:gd name="T14" fmla="*/ 209 w 637"/>
                <a:gd name="T15" fmla="*/ 619 h 638"/>
                <a:gd name="T16" fmla="*/ 181 w 637"/>
                <a:gd name="T17" fmla="*/ 608 h 638"/>
                <a:gd name="T18" fmla="*/ 174 w 637"/>
                <a:gd name="T19" fmla="*/ 533 h 638"/>
                <a:gd name="T20" fmla="*/ 155 w 637"/>
                <a:gd name="T21" fmla="*/ 519 h 638"/>
                <a:gd name="T22" fmla="*/ 79 w 637"/>
                <a:gd name="T23" fmla="*/ 531 h 638"/>
                <a:gd name="T24" fmla="*/ 56 w 637"/>
                <a:gd name="T25" fmla="*/ 502 h 638"/>
                <a:gd name="T26" fmla="*/ 89 w 637"/>
                <a:gd name="T27" fmla="*/ 432 h 638"/>
                <a:gd name="T28" fmla="*/ 78 w 637"/>
                <a:gd name="T29" fmla="*/ 410 h 638"/>
                <a:gd name="T30" fmla="*/ 6 w 637"/>
                <a:gd name="T31" fmla="*/ 383 h 638"/>
                <a:gd name="T32" fmla="*/ 0 w 637"/>
                <a:gd name="T33" fmla="*/ 346 h 638"/>
                <a:gd name="T34" fmla="*/ 64 w 637"/>
                <a:gd name="T35" fmla="*/ 301 h 638"/>
                <a:gd name="T36" fmla="*/ 67 w 637"/>
                <a:gd name="T37" fmla="*/ 276 h 638"/>
                <a:gd name="T38" fmla="*/ 17 w 637"/>
                <a:gd name="T39" fmla="*/ 215 h 638"/>
                <a:gd name="T40" fmla="*/ 30 w 637"/>
                <a:gd name="T41" fmla="*/ 182 h 638"/>
                <a:gd name="T42" fmla="*/ 109 w 637"/>
                <a:gd name="T43" fmla="*/ 175 h 638"/>
                <a:gd name="T44" fmla="*/ 124 w 637"/>
                <a:gd name="T45" fmla="*/ 155 h 638"/>
                <a:gd name="T46" fmla="*/ 111 w 637"/>
                <a:gd name="T47" fmla="*/ 76 h 638"/>
                <a:gd name="T48" fmla="*/ 138 w 637"/>
                <a:gd name="T49" fmla="*/ 55 h 638"/>
                <a:gd name="T50" fmla="*/ 211 w 637"/>
                <a:gd name="T51" fmla="*/ 88 h 638"/>
                <a:gd name="T52" fmla="*/ 234 w 637"/>
                <a:gd name="T53" fmla="*/ 79 h 638"/>
                <a:gd name="T54" fmla="*/ 261 w 637"/>
                <a:gd name="T55" fmla="*/ 4 h 638"/>
                <a:gd name="T56" fmla="*/ 279 w 637"/>
                <a:gd name="T57" fmla="*/ 1 h 638"/>
                <a:gd name="T58" fmla="*/ 330 w 637"/>
                <a:gd name="T59" fmla="*/ 64 h 638"/>
                <a:gd name="T60" fmla="*/ 355 w 637"/>
                <a:gd name="T61" fmla="*/ 66 h 638"/>
                <a:gd name="T62" fmla="*/ 379 w 637"/>
                <a:gd name="T63" fmla="*/ 70 h 638"/>
                <a:gd name="T64" fmla="*/ 436 w 637"/>
                <a:gd name="T65" fmla="*/ 21 h 638"/>
                <a:gd name="T66" fmla="*/ 461 w 637"/>
                <a:gd name="T67" fmla="*/ 32 h 638"/>
                <a:gd name="T68" fmla="*/ 468 w 637"/>
                <a:gd name="T69" fmla="*/ 110 h 638"/>
                <a:gd name="T70" fmla="*/ 488 w 637"/>
                <a:gd name="T71" fmla="*/ 125 h 638"/>
                <a:gd name="T72" fmla="*/ 562 w 637"/>
                <a:gd name="T73" fmla="*/ 112 h 638"/>
                <a:gd name="T74" fmla="*/ 579 w 637"/>
                <a:gd name="T75" fmla="*/ 136 h 638"/>
                <a:gd name="T76" fmla="*/ 548 w 637"/>
                <a:gd name="T77" fmla="*/ 201 h 638"/>
                <a:gd name="T78" fmla="*/ 554 w 637"/>
                <a:gd name="T79" fmla="*/ 213 h 638"/>
                <a:gd name="T80" fmla="*/ 563 w 637"/>
                <a:gd name="T81" fmla="*/ 235 h 638"/>
                <a:gd name="T82" fmla="*/ 632 w 637"/>
                <a:gd name="T83" fmla="*/ 261 h 638"/>
                <a:gd name="T84" fmla="*/ 637 w 637"/>
                <a:gd name="T85" fmla="*/ 301 h 638"/>
                <a:gd name="T86" fmla="*/ 577 w 637"/>
                <a:gd name="T87" fmla="*/ 344 h 638"/>
                <a:gd name="T88" fmla="*/ 574 w 637"/>
                <a:gd name="T89" fmla="*/ 367 h 638"/>
                <a:gd name="T90" fmla="*/ 620 w 637"/>
                <a:gd name="T91" fmla="*/ 424 h 638"/>
                <a:gd name="T92" fmla="*/ 604 w 637"/>
                <a:gd name="T93" fmla="*/ 462 h 638"/>
                <a:gd name="T94" fmla="*/ 532 w 637"/>
                <a:gd name="T95" fmla="*/ 469 h 638"/>
                <a:gd name="T96" fmla="*/ 518 w 637"/>
                <a:gd name="T97" fmla="*/ 488 h 638"/>
                <a:gd name="T98" fmla="*/ 529 w 637"/>
                <a:gd name="T99" fmla="*/ 559 h 638"/>
                <a:gd name="T100" fmla="*/ 505 w 637"/>
                <a:gd name="T101" fmla="*/ 57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solidFill>
              <a:schemeClr val="tx2"/>
            </a:solidFill>
            <a:ln w="3175" cap="flat" cmpd="sng" algn="ctr">
              <a:solidFill>
                <a:srgbClr val="D7D7D7"/>
              </a:solidFill>
              <a:prstDash val="solid"/>
            </a:ln>
            <a:effec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8565" fontAlgn="base">
                <a:lnSpc>
                  <a:spcPct val="120000"/>
                </a:lnSpc>
                <a:spcBef>
                  <a:spcPts val="800"/>
                </a:spcBef>
                <a:spcAft>
                  <a:spcPts val="800"/>
                </a:spcAft>
                <a:defRPr/>
              </a:pPr>
              <a:endParaRPr lang="en-US" sz="3700" kern="0" dirty="0">
                <a:solidFill>
                  <a:schemeClr val="tx1">
                    <a:lumMod val="50000"/>
                    <a:lumOff val="50000"/>
                  </a:schemeClr>
                </a:solidFill>
                <a:latin typeface="Impact" panose="020B0806030902050204" pitchFamily="34" charset="0"/>
                <a:ea typeface="微软雅黑" panose="020B0503020204020204" charset="-122"/>
              </a:endParaRPr>
            </a:p>
          </p:txBody>
        </p:sp>
        <p:sp>
          <p:nvSpPr>
            <p:cNvPr id="54" name="Oval 7"/>
            <p:cNvSpPr>
              <a:spLocks noChangeArrowheads="1"/>
            </p:cNvSpPr>
            <p:nvPr/>
          </p:nvSpPr>
          <p:spPr bwMode="auto">
            <a:xfrm>
              <a:off x="6307671" y="1468197"/>
              <a:ext cx="897577" cy="892035"/>
            </a:xfrm>
            <a:prstGeom prst="ellipse">
              <a:avLst/>
            </a:prstGeom>
            <a:solidFill>
              <a:schemeClr val="bg1">
                <a:lumMod val="95000"/>
              </a:schemeClr>
            </a:solidFill>
            <a:ln w="22225">
              <a:no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1600" kern="0" dirty="0">
                  <a:solidFill>
                    <a:schemeClr val="tx1">
                      <a:lumMod val="50000"/>
                      <a:lumOff val="50000"/>
                    </a:schemeClr>
                  </a:solidFill>
                  <a:latin typeface="Calibri" panose="020F0502020204030204"/>
                </a:rPr>
                <a:t>单击此处添加文本</a:t>
              </a:r>
              <a:endParaRPr lang="en-US" altLang="zh-CN" sz="1600" kern="0" dirty="0">
                <a:solidFill>
                  <a:schemeClr val="tx1">
                    <a:lumMod val="50000"/>
                    <a:lumOff val="50000"/>
                  </a:schemeClr>
                </a:solidFill>
                <a:latin typeface="Calibri" panose="020F0502020204030204"/>
              </a:endParaRPr>
            </a:p>
          </p:txBody>
        </p:sp>
      </p:grpSp>
      <p:grpSp>
        <p:nvGrpSpPr>
          <p:cNvPr id="55" name="组合 54"/>
          <p:cNvGrpSpPr/>
          <p:nvPr/>
        </p:nvGrpSpPr>
        <p:grpSpPr>
          <a:xfrm>
            <a:off x="1265530" y="2071673"/>
            <a:ext cx="2767169" cy="2774033"/>
            <a:chOff x="2057536" y="1194444"/>
            <a:chExt cx="2075647" cy="2080525"/>
          </a:xfrm>
        </p:grpSpPr>
        <p:sp>
          <p:nvSpPr>
            <p:cNvPr id="56" name="Freeform 8"/>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chemeClr val="accent1"/>
            </a:solidFill>
            <a:ln w="3175" cap="flat" cmpd="sng" algn="ctr">
              <a:solidFill>
                <a:srgbClr val="D7D7D7"/>
              </a:solidFill>
              <a:prstDash val="solid"/>
            </a:ln>
            <a:effec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8565" fontAlgn="base">
                <a:lnSpc>
                  <a:spcPct val="120000"/>
                </a:lnSpc>
                <a:spcBef>
                  <a:spcPts val="800"/>
                </a:spcBef>
                <a:spcAft>
                  <a:spcPts val="800"/>
                </a:spcAft>
                <a:defRPr/>
              </a:pPr>
              <a:endParaRPr lang="en-US" sz="3700" kern="0" dirty="0">
                <a:solidFill>
                  <a:schemeClr val="tx1">
                    <a:lumMod val="50000"/>
                    <a:lumOff val="50000"/>
                  </a:schemeClr>
                </a:solidFill>
                <a:latin typeface="Impact" panose="020B0806030902050204" pitchFamily="34" charset="0"/>
                <a:ea typeface="微软雅黑" panose="020B0503020204020204" charset="-122"/>
              </a:endParaRPr>
            </a:p>
          </p:txBody>
        </p:sp>
        <p:sp>
          <p:nvSpPr>
            <p:cNvPr id="57" name="Oval 9"/>
            <p:cNvSpPr>
              <a:spLocks noChangeArrowheads="1"/>
            </p:cNvSpPr>
            <p:nvPr/>
          </p:nvSpPr>
          <p:spPr bwMode="auto">
            <a:xfrm>
              <a:off x="2404813" y="1544314"/>
              <a:ext cx="1378422" cy="1378114"/>
            </a:xfrm>
            <a:prstGeom prst="ellipse">
              <a:avLst/>
            </a:prstGeom>
            <a:solidFill>
              <a:schemeClr val="bg1">
                <a:lumMod val="95000"/>
              </a:schemeClr>
            </a:solidFill>
            <a:ln w="22225">
              <a:no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8565">
                <a:defRPr/>
              </a:pPr>
              <a:r>
                <a:rPr lang="zh-CN" altLang="en-US" sz="1900" kern="0" dirty="0">
                  <a:solidFill>
                    <a:schemeClr val="tx1">
                      <a:lumMod val="50000"/>
                      <a:lumOff val="50000"/>
                    </a:schemeClr>
                  </a:solidFill>
                  <a:latin typeface="Calibri" panose="020F0502020204030204"/>
                  <a:ea typeface="微软雅黑" panose="020B0503020204020204" charset="-122"/>
                </a:rPr>
                <a:t>单击此处添加文本</a:t>
              </a:r>
              <a:endParaRPr lang="en-US" sz="1900" kern="0" dirty="0">
                <a:solidFill>
                  <a:schemeClr val="tx1">
                    <a:lumMod val="50000"/>
                    <a:lumOff val="50000"/>
                  </a:schemeClr>
                </a:solidFill>
                <a:latin typeface="Calibri" panose="020F0502020204030204"/>
                <a:ea typeface="微软雅黑" panose="020B0503020204020204" charset="-122"/>
              </a:endParaRPr>
            </a:p>
          </p:txBody>
        </p:sp>
      </p:grpSp>
      <p:sp>
        <p:nvSpPr>
          <p:cNvPr id="58" name="Freeform 10"/>
          <p:cNvSpPr/>
          <p:nvPr/>
        </p:nvSpPr>
        <p:spPr bwMode="auto">
          <a:xfrm>
            <a:off x="2070916" y="5857072"/>
            <a:ext cx="6563568" cy="452249"/>
          </a:xfrm>
          <a:custGeom>
            <a:avLst/>
            <a:gdLst>
              <a:gd name="T0" fmla="*/ 0 w 3686"/>
              <a:gd name="T1" fmla="*/ 85 h 254"/>
              <a:gd name="T2" fmla="*/ 129 w 3686"/>
              <a:gd name="T3" fmla="*/ 85 h 254"/>
              <a:gd name="T4" fmla="*/ 185 w 3686"/>
              <a:gd name="T5" fmla="*/ 0 h 254"/>
              <a:gd name="T6" fmla="*/ 279 w 3686"/>
              <a:gd name="T7" fmla="*/ 0 h 254"/>
              <a:gd name="T8" fmla="*/ 336 w 3686"/>
              <a:gd name="T9" fmla="*/ 85 h 254"/>
              <a:gd name="T10" fmla="*/ 421 w 3686"/>
              <a:gd name="T11" fmla="*/ 85 h 254"/>
              <a:gd name="T12" fmla="*/ 477 w 3686"/>
              <a:gd name="T13" fmla="*/ 0 h 254"/>
              <a:gd name="T14" fmla="*/ 571 w 3686"/>
              <a:gd name="T15" fmla="*/ 0 h 254"/>
              <a:gd name="T16" fmla="*/ 629 w 3686"/>
              <a:gd name="T17" fmla="*/ 85 h 254"/>
              <a:gd name="T18" fmla="*/ 709 w 3686"/>
              <a:gd name="T19" fmla="*/ 85 h 254"/>
              <a:gd name="T20" fmla="*/ 764 w 3686"/>
              <a:gd name="T21" fmla="*/ 0 h 254"/>
              <a:gd name="T22" fmla="*/ 862 w 3686"/>
              <a:gd name="T23" fmla="*/ 0 h 254"/>
              <a:gd name="T24" fmla="*/ 916 w 3686"/>
              <a:gd name="T25" fmla="*/ 85 h 254"/>
              <a:gd name="T26" fmla="*/ 1001 w 3686"/>
              <a:gd name="T27" fmla="*/ 85 h 254"/>
              <a:gd name="T28" fmla="*/ 1058 w 3686"/>
              <a:gd name="T29" fmla="*/ 0 h 254"/>
              <a:gd name="T30" fmla="*/ 1154 w 3686"/>
              <a:gd name="T31" fmla="*/ 0 h 254"/>
              <a:gd name="T32" fmla="*/ 1208 w 3686"/>
              <a:gd name="T33" fmla="*/ 85 h 254"/>
              <a:gd name="T34" fmla="*/ 1299 w 3686"/>
              <a:gd name="T35" fmla="*/ 85 h 254"/>
              <a:gd name="T36" fmla="*/ 1353 w 3686"/>
              <a:gd name="T37" fmla="*/ 0 h 254"/>
              <a:gd name="T38" fmla="*/ 1449 w 3686"/>
              <a:gd name="T39" fmla="*/ 0 h 254"/>
              <a:gd name="T40" fmla="*/ 1507 w 3686"/>
              <a:gd name="T41" fmla="*/ 85 h 254"/>
              <a:gd name="T42" fmla="*/ 1591 w 3686"/>
              <a:gd name="T43" fmla="*/ 85 h 254"/>
              <a:gd name="T44" fmla="*/ 1645 w 3686"/>
              <a:gd name="T45" fmla="*/ 0 h 254"/>
              <a:gd name="T46" fmla="*/ 1743 w 3686"/>
              <a:gd name="T47" fmla="*/ 0 h 254"/>
              <a:gd name="T48" fmla="*/ 1799 w 3686"/>
              <a:gd name="T49" fmla="*/ 85 h 254"/>
              <a:gd name="T50" fmla="*/ 1890 w 3686"/>
              <a:gd name="T51" fmla="*/ 85 h 254"/>
              <a:gd name="T52" fmla="*/ 1946 w 3686"/>
              <a:gd name="T53" fmla="*/ 0 h 254"/>
              <a:gd name="T54" fmla="*/ 2044 w 3686"/>
              <a:gd name="T55" fmla="*/ 0 h 254"/>
              <a:gd name="T56" fmla="*/ 2099 w 3686"/>
              <a:gd name="T57" fmla="*/ 85 h 254"/>
              <a:gd name="T58" fmla="*/ 2184 w 3686"/>
              <a:gd name="T59" fmla="*/ 85 h 254"/>
              <a:gd name="T60" fmla="*/ 2240 w 3686"/>
              <a:gd name="T61" fmla="*/ 0 h 254"/>
              <a:gd name="T62" fmla="*/ 2336 w 3686"/>
              <a:gd name="T63" fmla="*/ 0 h 254"/>
              <a:gd name="T64" fmla="*/ 2391 w 3686"/>
              <a:gd name="T65" fmla="*/ 85 h 254"/>
              <a:gd name="T66" fmla="*/ 2472 w 3686"/>
              <a:gd name="T67" fmla="*/ 85 h 254"/>
              <a:gd name="T68" fmla="*/ 2529 w 3686"/>
              <a:gd name="T69" fmla="*/ 0 h 254"/>
              <a:gd name="T70" fmla="*/ 2623 w 3686"/>
              <a:gd name="T71" fmla="*/ 0 h 254"/>
              <a:gd name="T72" fmla="*/ 2681 w 3686"/>
              <a:gd name="T73" fmla="*/ 85 h 254"/>
              <a:gd name="T74" fmla="*/ 2765 w 3686"/>
              <a:gd name="T75" fmla="*/ 85 h 254"/>
              <a:gd name="T76" fmla="*/ 2821 w 3686"/>
              <a:gd name="T77" fmla="*/ 0 h 254"/>
              <a:gd name="T78" fmla="*/ 2917 w 3686"/>
              <a:gd name="T79" fmla="*/ 0 h 254"/>
              <a:gd name="T80" fmla="*/ 2973 w 3686"/>
              <a:gd name="T81" fmla="*/ 85 h 254"/>
              <a:gd name="T82" fmla="*/ 3062 w 3686"/>
              <a:gd name="T83" fmla="*/ 85 h 254"/>
              <a:gd name="T84" fmla="*/ 3118 w 3686"/>
              <a:gd name="T85" fmla="*/ 0 h 254"/>
              <a:gd name="T86" fmla="*/ 3214 w 3686"/>
              <a:gd name="T87" fmla="*/ 0 h 254"/>
              <a:gd name="T88" fmla="*/ 3269 w 3686"/>
              <a:gd name="T89" fmla="*/ 85 h 254"/>
              <a:gd name="T90" fmla="*/ 3356 w 3686"/>
              <a:gd name="T91" fmla="*/ 85 h 254"/>
              <a:gd name="T92" fmla="*/ 3410 w 3686"/>
              <a:gd name="T93" fmla="*/ 0 h 254"/>
              <a:gd name="T94" fmla="*/ 3506 w 3686"/>
              <a:gd name="T95" fmla="*/ 0 h 254"/>
              <a:gd name="T96" fmla="*/ 3561 w 3686"/>
              <a:gd name="T97" fmla="*/ 85 h 254"/>
              <a:gd name="T98" fmla="*/ 3686 w 3686"/>
              <a:gd name="T99" fmla="*/ 85 h 254"/>
              <a:gd name="T100" fmla="*/ 3686 w 3686"/>
              <a:gd name="T101" fmla="*/ 254 h 254"/>
              <a:gd name="T102" fmla="*/ 0 w 3686"/>
              <a:gd name="T103" fmla="*/ 254 h 254"/>
              <a:gd name="T104" fmla="*/ 0 w 3686"/>
              <a:gd name="T105" fmla="*/ 8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86" h="254">
                <a:moveTo>
                  <a:pt x="0" y="85"/>
                </a:moveTo>
                <a:lnTo>
                  <a:pt x="129" y="85"/>
                </a:lnTo>
                <a:lnTo>
                  <a:pt x="185" y="0"/>
                </a:lnTo>
                <a:lnTo>
                  <a:pt x="279" y="0"/>
                </a:lnTo>
                <a:lnTo>
                  <a:pt x="336" y="85"/>
                </a:lnTo>
                <a:lnTo>
                  <a:pt x="421" y="85"/>
                </a:lnTo>
                <a:lnTo>
                  <a:pt x="477" y="0"/>
                </a:lnTo>
                <a:lnTo>
                  <a:pt x="571" y="0"/>
                </a:lnTo>
                <a:lnTo>
                  <a:pt x="629" y="85"/>
                </a:lnTo>
                <a:lnTo>
                  <a:pt x="709" y="85"/>
                </a:lnTo>
                <a:lnTo>
                  <a:pt x="764" y="0"/>
                </a:lnTo>
                <a:lnTo>
                  <a:pt x="862" y="0"/>
                </a:lnTo>
                <a:lnTo>
                  <a:pt x="916" y="85"/>
                </a:lnTo>
                <a:lnTo>
                  <a:pt x="1001" y="85"/>
                </a:lnTo>
                <a:lnTo>
                  <a:pt x="1058" y="0"/>
                </a:lnTo>
                <a:lnTo>
                  <a:pt x="1154" y="0"/>
                </a:lnTo>
                <a:lnTo>
                  <a:pt x="1208" y="85"/>
                </a:lnTo>
                <a:lnTo>
                  <a:pt x="1299" y="85"/>
                </a:lnTo>
                <a:lnTo>
                  <a:pt x="1353" y="0"/>
                </a:lnTo>
                <a:lnTo>
                  <a:pt x="1449" y="0"/>
                </a:lnTo>
                <a:lnTo>
                  <a:pt x="1507" y="85"/>
                </a:lnTo>
                <a:lnTo>
                  <a:pt x="1591" y="85"/>
                </a:lnTo>
                <a:lnTo>
                  <a:pt x="1645" y="0"/>
                </a:lnTo>
                <a:lnTo>
                  <a:pt x="1743" y="0"/>
                </a:lnTo>
                <a:lnTo>
                  <a:pt x="1799" y="85"/>
                </a:lnTo>
                <a:lnTo>
                  <a:pt x="1890" y="85"/>
                </a:lnTo>
                <a:lnTo>
                  <a:pt x="1946" y="0"/>
                </a:lnTo>
                <a:lnTo>
                  <a:pt x="2044" y="0"/>
                </a:lnTo>
                <a:lnTo>
                  <a:pt x="2099" y="85"/>
                </a:lnTo>
                <a:lnTo>
                  <a:pt x="2184" y="85"/>
                </a:lnTo>
                <a:lnTo>
                  <a:pt x="2240" y="0"/>
                </a:lnTo>
                <a:lnTo>
                  <a:pt x="2336" y="0"/>
                </a:lnTo>
                <a:lnTo>
                  <a:pt x="2391" y="85"/>
                </a:lnTo>
                <a:lnTo>
                  <a:pt x="2472" y="85"/>
                </a:lnTo>
                <a:lnTo>
                  <a:pt x="2529" y="0"/>
                </a:lnTo>
                <a:lnTo>
                  <a:pt x="2623" y="0"/>
                </a:lnTo>
                <a:lnTo>
                  <a:pt x="2681" y="85"/>
                </a:lnTo>
                <a:lnTo>
                  <a:pt x="2765" y="85"/>
                </a:lnTo>
                <a:lnTo>
                  <a:pt x="2821" y="0"/>
                </a:lnTo>
                <a:lnTo>
                  <a:pt x="2917" y="0"/>
                </a:lnTo>
                <a:lnTo>
                  <a:pt x="2973" y="85"/>
                </a:lnTo>
                <a:lnTo>
                  <a:pt x="3062" y="85"/>
                </a:lnTo>
                <a:lnTo>
                  <a:pt x="3118" y="0"/>
                </a:lnTo>
                <a:lnTo>
                  <a:pt x="3214" y="0"/>
                </a:lnTo>
                <a:lnTo>
                  <a:pt x="3269" y="85"/>
                </a:lnTo>
                <a:lnTo>
                  <a:pt x="3356" y="85"/>
                </a:lnTo>
                <a:lnTo>
                  <a:pt x="3410" y="0"/>
                </a:lnTo>
                <a:lnTo>
                  <a:pt x="3506" y="0"/>
                </a:lnTo>
                <a:lnTo>
                  <a:pt x="3561" y="85"/>
                </a:lnTo>
                <a:lnTo>
                  <a:pt x="3686" y="85"/>
                </a:lnTo>
                <a:lnTo>
                  <a:pt x="3686" y="254"/>
                </a:lnTo>
                <a:lnTo>
                  <a:pt x="0" y="254"/>
                </a:lnTo>
                <a:lnTo>
                  <a:pt x="0" y="85"/>
                </a:lnTo>
                <a:close/>
              </a:path>
            </a:pathLst>
          </a:custGeom>
          <a:solidFill>
            <a:srgbClr val="A9A9A9"/>
          </a:solidFill>
          <a:ln w="9525" cap="rnd">
            <a:solidFill>
              <a:srgbClr val="E6E6E6"/>
            </a:solidFill>
            <a:prstDash val="solid"/>
            <a:round/>
          </a:ln>
        </p:spPr>
        <p:txBody>
          <a:bodyPr vert="eaVert" lIns="121892" tIns="60946" rIns="121892" bIns="60946"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565" fontAlgn="base">
              <a:spcBef>
                <a:spcPct val="0"/>
              </a:spcBef>
              <a:spcAft>
                <a:spcPct val="0"/>
              </a:spcAft>
              <a:defRPr/>
            </a:pPr>
            <a:endParaRPr lang="en-US" sz="1900" kern="0" dirty="0">
              <a:solidFill>
                <a:schemeClr val="tx1">
                  <a:lumMod val="50000"/>
                  <a:lumOff val="50000"/>
                </a:schemeClr>
              </a:solidFill>
              <a:latin typeface="微软雅黑" panose="020B0503020204020204" charset="-122"/>
              <a:ea typeface="微软雅黑" panose="020B0503020204020204" charset="-122"/>
            </a:endParaRPr>
          </a:p>
        </p:txBody>
      </p:sp>
      <p:sp>
        <p:nvSpPr>
          <p:cNvPr id="59" name="TextBox 53"/>
          <p:cNvSpPr txBox="1">
            <a:spLocks noChangeArrowheads="1"/>
          </p:cNvSpPr>
          <p:nvPr/>
        </p:nvSpPr>
        <p:spPr bwMode="auto">
          <a:xfrm>
            <a:off x="1344748" y="1578471"/>
            <a:ext cx="2304017" cy="417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892" tIns="60946" rIns="121892" bIns="60946"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8565" fontAlgn="base">
              <a:spcBef>
                <a:spcPct val="0"/>
              </a:spcBef>
              <a:spcAft>
                <a:spcPct val="0"/>
              </a:spcAft>
              <a:defRPr/>
            </a:pPr>
            <a:r>
              <a:rPr lang="zh-CN" altLang="en-US" sz="1900" b="1" kern="0" dirty="0">
                <a:solidFill>
                  <a:schemeClr val="tx1">
                    <a:lumMod val="50000"/>
                    <a:lumOff val="50000"/>
                  </a:schemeClr>
                </a:solidFill>
                <a:latin typeface="微软雅黑" panose="020B0503020204020204" charset="-122"/>
                <a:ea typeface="微软雅黑" panose="020B0503020204020204" charset="-122"/>
                <a:cs typeface="宋体" panose="02010600030101010101" pitchFamily="2" charset="-122"/>
              </a:rPr>
              <a:t>单击添加标题</a:t>
            </a:r>
            <a:endParaRPr lang="zh-CN" altLang="en-US" sz="2700" kern="0" dirty="0">
              <a:solidFill>
                <a:schemeClr val="tx1">
                  <a:lumMod val="50000"/>
                  <a:lumOff val="50000"/>
                </a:schemeClr>
              </a:solidFill>
              <a:latin typeface="Arial" panose="020B0604020202020204" pitchFamily="34" charset="0"/>
              <a:ea typeface="宋体" panose="02010600030101010101" pitchFamily="2" charset="-122"/>
              <a:cs typeface="宋体" panose="02010600030101010101" pitchFamily="2" charset="-122"/>
            </a:endParaRPr>
          </a:p>
        </p:txBody>
      </p:sp>
      <p:sp>
        <p:nvSpPr>
          <p:cNvPr id="60" name="TextBox 53"/>
          <p:cNvSpPr txBox="1">
            <a:spLocks noChangeArrowheads="1"/>
          </p:cNvSpPr>
          <p:nvPr/>
        </p:nvSpPr>
        <p:spPr bwMode="auto">
          <a:xfrm>
            <a:off x="4320693" y="1892830"/>
            <a:ext cx="2304017" cy="417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892" tIns="60946" rIns="121892" bIns="60946"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8565" fontAlgn="base">
              <a:spcBef>
                <a:spcPct val="0"/>
              </a:spcBef>
              <a:spcAft>
                <a:spcPct val="0"/>
              </a:spcAft>
              <a:defRPr/>
            </a:pPr>
            <a:r>
              <a:rPr lang="zh-CN" altLang="en-US" sz="1900" b="1" kern="0" dirty="0">
                <a:solidFill>
                  <a:schemeClr val="tx1">
                    <a:lumMod val="50000"/>
                    <a:lumOff val="50000"/>
                  </a:schemeClr>
                </a:solidFill>
                <a:latin typeface="微软雅黑" panose="020B0503020204020204" charset="-122"/>
                <a:ea typeface="微软雅黑" panose="020B0503020204020204" charset="-122"/>
                <a:cs typeface="宋体" panose="02010600030101010101" pitchFamily="2" charset="-122"/>
              </a:rPr>
              <a:t>单击添加标题</a:t>
            </a:r>
            <a:endParaRPr lang="zh-CN" altLang="en-US" sz="2700" kern="0" dirty="0">
              <a:solidFill>
                <a:schemeClr val="tx1">
                  <a:lumMod val="50000"/>
                  <a:lumOff val="50000"/>
                </a:schemeClr>
              </a:solidFill>
              <a:latin typeface="Arial" panose="020B0604020202020204" pitchFamily="34" charset="0"/>
              <a:ea typeface="宋体" panose="02010600030101010101" pitchFamily="2" charset="-122"/>
              <a:cs typeface="宋体" panose="02010600030101010101" pitchFamily="2" charset="-122"/>
            </a:endParaRPr>
          </a:p>
        </p:txBody>
      </p:sp>
      <p:sp>
        <p:nvSpPr>
          <p:cNvPr id="61" name="TextBox 53"/>
          <p:cNvSpPr txBox="1">
            <a:spLocks noChangeArrowheads="1"/>
          </p:cNvSpPr>
          <p:nvPr/>
        </p:nvSpPr>
        <p:spPr bwMode="auto">
          <a:xfrm>
            <a:off x="9024600" y="2346556"/>
            <a:ext cx="2015962" cy="417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892" tIns="60946" rIns="121892" bIns="60946"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8565" fontAlgn="base">
              <a:spcBef>
                <a:spcPct val="0"/>
              </a:spcBef>
              <a:spcAft>
                <a:spcPct val="0"/>
              </a:spcAft>
              <a:defRPr/>
            </a:pPr>
            <a:r>
              <a:rPr lang="zh-CN" altLang="en-US" sz="1900" b="1" kern="0" dirty="0">
                <a:solidFill>
                  <a:schemeClr val="tx1">
                    <a:lumMod val="50000"/>
                    <a:lumOff val="50000"/>
                  </a:schemeClr>
                </a:solidFill>
                <a:latin typeface="微软雅黑" panose="020B0503020204020204" charset="-122"/>
                <a:ea typeface="微软雅黑" panose="020B0503020204020204" charset="-122"/>
                <a:cs typeface="宋体" panose="02010600030101010101" pitchFamily="2" charset="-122"/>
              </a:rPr>
              <a:t>单击添加标题</a:t>
            </a:r>
            <a:endParaRPr lang="zh-CN" altLang="en-US" sz="2700" kern="0" dirty="0">
              <a:solidFill>
                <a:schemeClr val="tx1">
                  <a:lumMod val="50000"/>
                  <a:lumOff val="50000"/>
                </a:schemeClr>
              </a:solidFill>
              <a:latin typeface="Arial" panose="020B0604020202020204" pitchFamily="34" charset="0"/>
              <a:ea typeface="宋体" panose="02010600030101010101" pitchFamily="2" charset="-122"/>
              <a:cs typeface="宋体" panose="02010600030101010101" pitchFamily="2" charset="-122"/>
            </a:endParaRPr>
          </a:p>
        </p:txBody>
      </p:sp>
      <p:grpSp>
        <p:nvGrpSpPr>
          <p:cNvPr id="62" name="组合 61"/>
          <p:cNvGrpSpPr/>
          <p:nvPr/>
        </p:nvGrpSpPr>
        <p:grpSpPr>
          <a:xfrm>
            <a:off x="8928602" y="2943757"/>
            <a:ext cx="2207958" cy="2213435"/>
            <a:chOff x="2057536" y="1194444"/>
            <a:chExt cx="2075647" cy="2080525"/>
          </a:xfrm>
        </p:grpSpPr>
        <p:sp>
          <p:nvSpPr>
            <p:cNvPr id="63" name="Freeform 8"/>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chemeClr val="accent3"/>
            </a:solidFill>
            <a:ln w="3175" cap="flat" cmpd="sng" algn="ctr">
              <a:noFill/>
              <a:prstDash val="solid"/>
            </a:ln>
            <a:effec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8565" fontAlgn="base">
                <a:lnSpc>
                  <a:spcPct val="120000"/>
                </a:lnSpc>
                <a:spcBef>
                  <a:spcPts val="800"/>
                </a:spcBef>
                <a:spcAft>
                  <a:spcPts val="800"/>
                </a:spcAft>
                <a:defRPr/>
              </a:pPr>
              <a:endParaRPr lang="en-US" sz="3700" kern="0" dirty="0">
                <a:solidFill>
                  <a:schemeClr val="tx1">
                    <a:lumMod val="50000"/>
                    <a:lumOff val="50000"/>
                  </a:schemeClr>
                </a:solidFill>
                <a:latin typeface="Impact" panose="020B0806030902050204" pitchFamily="34" charset="0"/>
                <a:ea typeface="微软雅黑" panose="020B0503020204020204" charset="-122"/>
              </a:endParaRPr>
            </a:p>
          </p:txBody>
        </p:sp>
        <p:sp>
          <p:nvSpPr>
            <p:cNvPr id="64" name="Oval 9"/>
            <p:cNvSpPr>
              <a:spLocks noChangeArrowheads="1"/>
            </p:cNvSpPr>
            <p:nvPr/>
          </p:nvSpPr>
          <p:spPr bwMode="auto">
            <a:xfrm>
              <a:off x="2404813" y="1544314"/>
              <a:ext cx="1378422" cy="1378114"/>
            </a:xfrm>
            <a:prstGeom prst="ellipse">
              <a:avLst/>
            </a:prstGeom>
            <a:solidFill>
              <a:schemeClr val="bg1">
                <a:lumMod val="95000"/>
              </a:schemeClr>
            </a:solidFill>
            <a:ln w="22225">
              <a:no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8565">
                <a:defRPr/>
              </a:pPr>
              <a:r>
                <a:rPr lang="zh-CN" altLang="en-US" sz="1900" kern="0" dirty="0">
                  <a:solidFill>
                    <a:schemeClr val="tx1">
                      <a:lumMod val="50000"/>
                      <a:lumOff val="50000"/>
                    </a:schemeClr>
                  </a:solidFill>
                  <a:latin typeface="Calibri" panose="020F0502020204030204"/>
                  <a:ea typeface="微软雅黑" panose="020B0503020204020204" charset="-122"/>
                </a:rPr>
                <a:t>单击此处添加文本</a:t>
              </a:r>
              <a:endParaRPr lang="en-US" sz="1900" kern="0" dirty="0">
                <a:solidFill>
                  <a:schemeClr val="tx1">
                    <a:lumMod val="50000"/>
                    <a:lumOff val="50000"/>
                  </a:schemeClr>
                </a:solidFill>
                <a:latin typeface="Calibri" panose="020F0502020204030204"/>
                <a:ea typeface="微软雅黑" panose="020B0503020204020204" charset="-122"/>
              </a:endParaRPr>
            </a:p>
          </p:txBody>
        </p:sp>
      </p:grpSp>
      <p:sp>
        <p:nvSpPr>
          <p:cNvPr id="65" name="TextBox 53"/>
          <p:cNvSpPr txBox="1">
            <a:spLocks noChangeArrowheads="1"/>
          </p:cNvSpPr>
          <p:nvPr/>
        </p:nvSpPr>
        <p:spPr bwMode="auto">
          <a:xfrm>
            <a:off x="6925728" y="1220754"/>
            <a:ext cx="2304017" cy="417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892" tIns="60946" rIns="121892" bIns="60946"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8565" fontAlgn="base">
              <a:spcBef>
                <a:spcPct val="0"/>
              </a:spcBef>
              <a:spcAft>
                <a:spcPct val="0"/>
              </a:spcAft>
              <a:defRPr/>
            </a:pPr>
            <a:r>
              <a:rPr lang="zh-CN" altLang="en-US" sz="1900" b="1" kern="0" dirty="0">
                <a:solidFill>
                  <a:schemeClr val="tx1">
                    <a:lumMod val="50000"/>
                    <a:lumOff val="50000"/>
                  </a:schemeClr>
                </a:solidFill>
                <a:latin typeface="微软雅黑" panose="020B0503020204020204" charset="-122"/>
                <a:ea typeface="微软雅黑" panose="020B0503020204020204" charset="-122"/>
                <a:cs typeface="宋体" panose="02010600030101010101" pitchFamily="2" charset="-122"/>
              </a:rPr>
              <a:t>单击添加标题</a:t>
            </a:r>
            <a:endParaRPr lang="zh-CN" altLang="en-US" sz="2700" kern="0" dirty="0">
              <a:solidFill>
                <a:schemeClr val="tx1">
                  <a:lumMod val="50000"/>
                  <a:lumOff val="50000"/>
                </a:schemeClr>
              </a:solidFill>
              <a:latin typeface="Arial" panose="020B0604020202020204" pitchFamily="34" charset="0"/>
              <a:ea typeface="宋体" panose="02010600030101010101" pitchFamily="2" charset="-122"/>
              <a:cs typeface="宋体" panose="02010600030101010101" pitchFamily="2" charset="-122"/>
            </a:endParaRPr>
          </a:p>
        </p:txBody>
      </p:sp>
      <p:sp>
        <p:nvSpPr>
          <p:cNvPr id="3" name="标题 2"/>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500"/>
                                        <p:tgtEl>
                                          <p:spTgt spid="49"/>
                                        </p:tgtEl>
                                      </p:cBhvr>
                                    </p:animEffect>
                                  </p:childTnLst>
                                </p:cTn>
                              </p:par>
                              <p:par>
                                <p:cTn id="8" presetID="10" presetClass="entr" presetSubtype="0" fill="hold" nodeType="withEffect">
                                  <p:stCondLst>
                                    <p:cond delay="400"/>
                                  </p:stCondLst>
                                  <p:childTnLst>
                                    <p:set>
                                      <p:cBhvr>
                                        <p:cTn id="9" dur="1" fill="hold">
                                          <p:stCondLst>
                                            <p:cond delay="0"/>
                                          </p:stCondLst>
                                        </p:cTn>
                                        <p:tgtEl>
                                          <p:spTgt spid="55"/>
                                        </p:tgtEl>
                                        <p:attrNameLst>
                                          <p:attrName>style.visibility</p:attrName>
                                        </p:attrNameLst>
                                      </p:cBhvr>
                                      <p:to>
                                        <p:strVal val="visible"/>
                                      </p:to>
                                    </p:set>
                                    <p:animEffect transition="in" filter="fade">
                                      <p:cBhvr>
                                        <p:cTn id="10" dur="500"/>
                                        <p:tgtEl>
                                          <p:spTgt spid="55"/>
                                        </p:tgtEl>
                                      </p:cBhvr>
                                    </p:animEffect>
                                  </p:childTnLst>
                                </p:cTn>
                              </p:par>
                              <p:par>
                                <p:cTn id="11" presetID="10" presetClass="entr" presetSubtype="0" fill="hold" nodeType="withEffect">
                                  <p:stCondLst>
                                    <p:cond delay="600"/>
                                  </p:stCondLst>
                                  <p:childTnLst>
                                    <p:set>
                                      <p:cBhvr>
                                        <p:cTn id="12" dur="1" fill="hold">
                                          <p:stCondLst>
                                            <p:cond delay="0"/>
                                          </p:stCondLst>
                                        </p:cTn>
                                        <p:tgtEl>
                                          <p:spTgt spid="52"/>
                                        </p:tgtEl>
                                        <p:attrNameLst>
                                          <p:attrName>style.visibility</p:attrName>
                                        </p:attrNameLst>
                                      </p:cBhvr>
                                      <p:to>
                                        <p:strVal val="visible"/>
                                      </p:to>
                                    </p:set>
                                    <p:animEffect transition="in" filter="fade">
                                      <p:cBhvr>
                                        <p:cTn id="13" dur="500"/>
                                        <p:tgtEl>
                                          <p:spTgt spid="52"/>
                                        </p:tgtEl>
                                      </p:cBhvr>
                                    </p:animEffect>
                                  </p:childTnLst>
                                </p:cTn>
                              </p:par>
                              <p:par>
                                <p:cTn id="14" presetID="10" presetClass="entr" presetSubtype="0" fill="hold" nodeType="withEffect">
                                  <p:stCondLst>
                                    <p:cond delay="1000"/>
                                  </p:stCondLst>
                                  <p:childTnLst>
                                    <p:set>
                                      <p:cBhvr>
                                        <p:cTn id="15" dur="1" fill="hold">
                                          <p:stCondLst>
                                            <p:cond delay="0"/>
                                          </p:stCondLst>
                                        </p:cTn>
                                        <p:tgtEl>
                                          <p:spTgt spid="62"/>
                                        </p:tgtEl>
                                        <p:attrNameLst>
                                          <p:attrName>style.visibility</p:attrName>
                                        </p:attrNameLst>
                                      </p:cBhvr>
                                      <p:to>
                                        <p:strVal val="visible"/>
                                      </p:to>
                                    </p:set>
                                    <p:animEffect transition="in" filter="fade">
                                      <p:cBhvr>
                                        <p:cTn id="16" dur="500"/>
                                        <p:tgtEl>
                                          <p:spTgt spid="62"/>
                                        </p:tgtEl>
                                      </p:cBhvr>
                                    </p:animEffect>
                                  </p:childTnLst>
                                </p:cTn>
                              </p:par>
                            </p:childTnLst>
                          </p:cTn>
                        </p:par>
                        <p:par>
                          <p:cTn id="17" fill="hold">
                            <p:stCondLst>
                              <p:cond delay="500"/>
                            </p:stCondLst>
                            <p:childTnLst>
                              <p:par>
                                <p:cTn id="18" presetID="12" presetClass="entr" presetSubtype="8" fill="hold" grpId="0" nodeType="afterEffect">
                                  <p:stCondLst>
                                    <p:cond delay="0"/>
                                  </p:stCondLst>
                                  <p:childTnLst>
                                    <p:set>
                                      <p:cBhvr>
                                        <p:cTn id="19" dur="1" fill="hold">
                                          <p:stCondLst>
                                            <p:cond delay="0"/>
                                          </p:stCondLst>
                                        </p:cTn>
                                        <p:tgtEl>
                                          <p:spTgt spid="58"/>
                                        </p:tgtEl>
                                        <p:attrNameLst>
                                          <p:attrName>style.visibility</p:attrName>
                                        </p:attrNameLst>
                                      </p:cBhvr>
                                      <p:to>
                                        <p:strVal val="visible"/>
                                      </p:to>
                                    </p:set>
                                    <p:anim calcmode="lin" valueType="num">
                                      <p:cBhvr additive="base">
                                        <p:cTn id="20" dur="500"/>
                                        <p:tgtEl>
                                          <p:spTgt spid="58"/>
                                        </p:tgtEl>
                                        <p:attrNameLst>
                                          <p:attrName>ppt_x</p:attrName>
                                        </p:attrNameLst>
                                      </p:cBhvr>
                                      <p:tavLst>
                                        <p:tav tm="0">
                                          <p:val>
                                            <p:strVal val="#ppt_x-#ppt_w*1.125000"/>
                                          </p:val>
                                        </p:tav>
                                        <p:tav tm="100000">
                                          <p:val>
                                            <p:strVal val="#ppt_x"/>
                                          </p:val>
                                        </p:tav>
                                      </p:tavLst>
                                    </p:anim>
                                    <p:animEffect transition="in" filter="wipe(right)">
                                      <p:cBhvr>
                                        <p:cTn id="21" dur="500"/>
                                        <p:tgtEl>
                                          <p:spTgt spid="58"/>
                                        </p:tgtEl>
                                      </p:cBhvr>
                                    </p:animEffect>
                                  </p:childTnLst>
                                </p:cTn>
                              </p:par>
                            </p:childTnLst>
                          </p:cTn>
                        </p:par>
                        <p:par>
                          <p:cTn id="22" fill="hold">
                            <p:stCondLst>
                              <p:cond delay="1000"/>
                            </p:stCondLst>
                            <p:childTnLst>
                              <p:par>
                                <p:cTn id="23" presetID="8" presetClass="emph" presetSubtype="0" fill="hold" nodeType="afterEffect">
                                  <p:stCondLst>
                                    <p:cond delay="0"/>
                                  </p:stCondLst>
                                  <p:childTnLst>
                                    <p:animRot by="21600000">
                                      <p:cBhvr>
                                        <p:cTn id="24" dur="2000" fill="hold"/>
                                        <p:tgtEl>
                                          <p:spTgt spid="49"/>
                                        </p:tgtEl>
                                        <p:attrNameLst>
                                          <p:attrName>r</p:attrName>
                                        </p:attrNameLst>
                                      </p:cBhvr>
                                    </p:animRot>
                                  </p:childTnLst>
                                </p:cTn>
                              </p:par>
                              <p:par>
                                <p:cTn id="25" presetID="8" presetClass="emph" presetSubtype="0" fill="hold" nodeType="withEffect">
                                  <p:stCondLst>
                                    <p:cond delay="0"/>
                                  </p:stCondLst>
                                  <p:childTnLst>
                                    <p:animRot by="21600000">
                                      <p:cBhvr>
                                        <p:cTn id="26" dur="1500" fill="hold"/>
                                        <p:tgtEl>
                                          <p:spTgt spid="55"/>
                                        </p:tgtEl>
                                        <p:attrNameLst>
                                          <p:attrName>r</p:attrName>
                                        </p:attrNameLst>
                                      </p:cBhvr>
                                    </p:animRot>
                                  </p:childTnLst>
                                </p:cTn>
                              </p:par>
                              <p:par>
                                <p:cTn id="27" presetID="8" presetClass="emph" presetSubtype="0" fill="hold" nodeType="withEffect">
                                  <p:stCondLst>
                                    <p:cond delay="0"/>
                                  </p:stCondLst>
                                  <p:childTnLst>
                                    <p:animRot by="21600000">
                                      <p:cBhvr>
                                        <p:cTn id="28" dur="1000" fill="hold"/>
                                        <p:tgtEl>
                                          <p:spTgt spid="52"/>
                                        </p:tgtEl>
                                        <p:attrNameLst>
                                          <p:attrName>r</p:attrName>
                                        </p:attrNameLst>
                                      </p:cBhvr>
                                    </p:animRot>
                                  </p:childTnLst>
                                </p:cTn>
                              </p:par>
                              <p:par>
                                <p:cTn id="29" presetID="8" presetClass="emph" presetSubtype="0" fill="hold" nodeType="withEffect">
                                  <p:stCondLst>
                                    <p:cond delay="0"/>
                                  </p:stCondLst>
                                  <p:childTnLst>
                                    <p:animRot by="21600000">
                                      <p:cBhvr>
                                        <p:cTn id="30" dur="1500" fill="hold"/>
                                        <p:tgtEl>
                                          <p:spTgt spid="62"/>
                                        </p:tgtEl>
                                        <p:attrNameLst>
                                          <p:attrName>r</p:attrName>
                                        </p:attrNameLst>
                                      </p:cBhvr>
                                    </p:animRot>
                                  </p:childTnLst>
                                </p:cTn>
                              </p:par>
                              <p:par>
                                <p:cTn id="31" presetID="42" presetClass="entr" presetSubtype="0" fill="hold" grpId="0" nodeType="withEffect">
                                  <p:stCondLst>
                                    <p:cond delay="600"/>
                                  </p:stCondLst>
                                  <p:childTnLst>
                                    <p:set>
                                      <p:cBhvr>
                                        <p:cTn id="32" dur="1" fill="hold">
                                          <p:stCondLst>
                                            <p:cond delay="0"/>
                                          </p:stCondLst>
                                        </p:cTn>
                                        <p:tgtEl>
                                          <p:spTgt spid="59"/>
                                        </p:tgtEl>
                                        <p:attrNameLst>
                                          <p:attrName>style.visibility</p:attrName>
                                        </p:attrNameLst>
                                      </p:cBhvr>
                                      <p:to>
                                        <p:strVal val="visible"/>
                                      </p:to>
                                    </p:set>
                                    <p:animEffect transition="in" filter="fade">
                                      <p:cBhvr>
                                        <p:cTn id="33" dur="500"/>
                                        <p:tgtEl>
                                          <p:spTgt spid="59"/>
                                        </p:tgtEl>
                                      </p:cBhvr>
                                    </p:animEffect>
                                    <p:anim calcmode="lin" valueType="num">
                                      <p:cBhvr>
                                        <p:cTn id="34" dur="500" fill="hold"/>
                                        <p:tgtEl>
                                          <p:spTgt spid="59"/>
                                        </p:tgtEl>
                                        <p:attrNameLst>
                                          <p:attrName>ppt_x</p:attrName>
                                        </p:attrNameLst>
                                      </p:cBhvr>
                                      <p:tavLst>
                                        <p:tav tm="0">
                                          <p:val>
                                            <p:strVal val="#ppt_x"/>
                                          </p:val>
                                        </p:tav>
                                        <p:tav tm="100000">
                                          <p:val>
                                            <p:strVal val="#ppt_x"/>
                                          </p:val>
                                        </p:tav>
                                      </p:tavLst>
                                    </p:anim>
                                    <p:anim calcmode="lin" valueType="num">
                                      <p:cBhvr>
                                        <p:cTn id="35" dur="500" fill="hold"/>
                                        <p:tgtEl>
                                          <p:spTgt spid="59"/>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1100"/>
                                  </p:stCondLst>
                                  <p:childTnLst>
                                    <p:set>
                                      <p:cBhvr>
                                        <p:cTn id="37" dur="1" fill="hold">
                                          <p:stCondLst>
                                            <p:cond delay="0"/>
                                          </p:stCondLst>
                                        </p:cTn>
                                        <p:tgtEl>
                                          <p:spTgt spid="60"/>
                                        </p:tgtEl>
                                        <p:attrNameLst>
                                          <p:attrName>style.visibility</p:attrName>
                                        </p:attrNameLst>
                                      </p:cBhvr>
                                      <p:to>
                                        <p:strVal val="visible"/>
                                      </p:to>
                                    </p:set>
                                    <p:animEffect transition="in" filter="fade">
                                      <p:cBhvr>
                                        <p:cTn id="38" dur="500"/>
                                        <p:tgtEl>
                                          <p:spTgt spid="60"/>
                                        </p:tgtEl>
                                      </p:cBhvr>
                                    </p:animEffect>
                                    <p:anim calcmode="lin" valueType="num">
                                      <p:cBhvr>
                                        <p:cTn id="39" dur="500" fill="hold"/>
                                        <p:tgtEl>
                                          <p:spTgt spid="60"/>
                                        </p:tgtEl>
                                        <p:attrNameLst>
                                          <p:attrName>ppt_x</p:attrName>
                                        </p:attrNameLst>
                                      </p:cBhvr>
                                      <p:tavLst>
                                        <p:tav tm="0">
                                          <p:val>
                                            <p:strVal val="#ppt_x"/>
                                          </p:val>
                                        </p:tav>
                                        <p:tav tm="100000">
                                          <p:val>
                                            <p:strVal val="#ppt_x"/>
                                          </p:val>
                                        </p:tav>
                                      </p:tavLst>
                                    </p:anim>
                                    <p:anim calcmode="lin" valueType="num">
                                      <p:cBhvr>
                                        <p:cTn id="40" dur="500" fill="hold"/>
                                        <p:tgtEl>
                                          <p:spTgt spid="60"/>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1300"/>
                                  </p:stCondLst>
                                  <p:childTnLst>
                                    <p:set>
                                      <p:cBhvr>
                                        <p:cTn id="42" dur="1" fill="hold">
                                          <p:stCondLst>
                                            <p:cond delay="0"/>
                                          </p:stCondLst>
                                        </p:cTn>
                                        <p:tgtEl>
                                          <p:spTgt spid="61"/>
                                        </p:tgtEl>
                                        <p:attrNameLst>
                                          <p:attrName>style.visibility</p:attrName>
                                        </p:attrNameLst>
                                      </p:cBhvr>
                                      <p:to>
                                        <p:strVal val="visible"/>
                                      </p:to>
                                    </p:set>
                                    <p:animEffect transition="in" filter="fade">
                                      <p:cBhvr>
                                        <p:cTn id="43" dur="500"/>
                                        <p:tgtEl>
                                          <p:spTgt spid="61"/>
                                        </p:tgtEl>
                                      </p:cBhvr>
                                    </p:animEffect>
                                    <p:anim calcmode="lin" valueType="num">
                                      <p:cBhvr>
                                        <p:cTn id="44" dur="500" fill="hold"/>
                                        <p:tgtEl>
                                          <p:spTgt spid="61"/>
                                        </p:tgtEl>
                                        <p:attrNameLst>
                                          <p:attrName>ppt_x</p:attrName>
                                        </p:attrNameLst>
                                      </p:cBhvr>
                                      <p:tavLst>
                                        <p:tav tm="0">
                                          <p:val>
                                            <p:strVal val="#ppt_x"/>
                                          </p:val>
                                        </p:tav>
                                        <p:tav tm="100000">
                                          <p:val>
                                            <p:strVal val="#ppt_x"/>
                                          </p:val>
                                        </p:tav>
                                      </p:tavLst>
                                    </p:anim>
                                    <p:anim calcmode="lin" valueType="num">
                                      <p:cBhvr>
                                        <p:cTn id="45" dur="500" fill="hold"/>
                                        <p:tgtEl>
                                          <p:spTgt spid="61"/>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1600"/>
                                  </p:stCondLst>
                                  <p:childTnLst>
                                    <p:set>
                                      <p:cBhvr>
                                        <p:cTn id="47" dur="1" fill="hold">
                                          <p:stCondLst>
                                            <p:cond delay="0"/>
                                          </p:stCondLst>
                                        </p:cTn>
                                        <p:tgtEl>
                                          <p:spTgt spid="65"/>
                                        </p:tgtEl>
                                        <p:attrNameLst>
                                          <p:attrName>style.visibility</p:attrName>
                                        </p:attrNameLst>
                                      </p:cBhvr>
                                      <p:to>
                                        <p:strVal val="visible"/>
                                      </p:to>
                                    </p:set>
                                    <p:animEffect transition="in" filter="fade">
                                      <p:cBhvr>
                                        <p:cTn id="48" dur="500"/>
                                        <p:tgtEl>
                                          <p:spTgt spid="65"/>
                                        </p:tgtEl>
                                      </p:cBhvr>
                                    </p:animEffect>
                                    <p:anim calcmode="lin" valueType="num">
                                      <p:cBhvr>
                                        <p:cTn id="49" dur="500" fill="hold"/>
                                        <p:tgtEl>
                                          <p:spTgt spid="65"/>
                                        </p:tgtEl>
                                        <p:attrNameLst>
                                          <p:attrName>ppt_x</p:attrName>
                                        </p:attrNameLst>
                                      </p:cBhvr>
                                      <p:tavLst>
                                        <p:tav tm="0">
                                          <p:val>
                                            <p:strVal val="#ppt_x"/>
                                          </p:val>
                                        </p:tav>
                                        <p:tav tm="100000">
                                          <p:val>
                                            <p:strVal val="#ppt_x"/>
                                          </p:val>
                                        </p:tav>
                                      </p:tavLst>
                                    </p:anim>
                                    <p:anim calcmode="lin" valueType="num">
                                      <p:cBhvr>
                                        <p:cTn id="50" dur="500" fill="hold"/>
                                        <p:tgtEl>
                                          <p:spTgt spid="6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59" grpId="0"/>
      <p:bldP spid="60" grpId="0"/>
      <p:bldP spid="61" grpId="0"/>
      <p:bldP spid="6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92"/>
          <p:cNvSpPr txBox="1"/>
          <p:nvPr/>
        </p:nvSpPr>
        <p:spPr>
          <a:xfrm>
            <a:off x="5376508" y="2898173"/>
            <a:ext cx="3286751" cy="584647"/>
          </a:xfrm>
          <a:prstGeom prst="rect">
            <a:avLst/>
          </a:prstGeom>
          <a:noFill/>
        </p:spPr>
        <p:txBody>
          <a:bodyPr wrap="square" rtlCol="0">
            <a:spAutoFit/>
          </a:bodyPr>
          <a:lstStyle/>
          <a:p>
            <a:pPr algn="ctr"/>
            <a:r>
              <a:rPr lang="zh-CN" altLang="en-US" sz="3200" dirty="0" smtClean="0">
                <a:latin typeface="微软雅黑" panose="020B0503020204020204" charset="-122"/>
                <a:ea typeface="微软雅黑" panose="020B0503020204020204" charset="-122"/>
              </a:rPr>
              <a:t>工作存在不足</a:t>
            </a:r>
            <a:endParaRPr lang="zh-CN" altLang="en-US" sz="3200" dirty="0">
              <a:latin typeface="微软雅黑" panose="020B0503020204020204" charset="-122"/>
              <a:ea typeface="微软雅黑" panose="020B0503020204020204" charset="-122"/>
            </a:endParaRPr>
          </a:p>
        </p:txBody>
      </p:sp>
      <p:grpSp>
        <p:nvGrpSpPr>
          <p:cNvPr id="3" name="组合 2"/>
          <p:cNvGrpSpPr/>
          <p:nvPr/>
        </p:nvGrpSpPr>
        <p:grpSpPr>
          <a:xfrm>
            <a:off x="3285000" y="2565130"/>
            <a:ext cx="5894992" cy="1281477"/>
            <a:chOff x="4721209" y="1793328"/>
            <a:chExt cx="3246544" cy="705747"/>
          </a:xfrm>
        </p:grpSpPr>
        <p:sp>
          <p:nvSpPr>
            <p:cNvPr id="5" name="任意多边形 4"/>
            <p:cNvSpPr/>
            <p:nvPr/>
          </p:nvSpPr>
          <p:spPr>
            <a:xfrm>
              <a:off x="4820098" y="1886747"/>
              <a:ext cx="946456" cy="528576"/>
            </a:xfrm>
            <a:custGeom>
              <a:avLst/>
              <a:gdLst>
                <a:gd name="connsiteX0" fmla="*/ 264349 w 946333"/>
                <a:gd name="connsiteY0" fmla="*/ 0 h 528698"/>
                <a:gd name="connsiteX1" fmla="*/ 946333 w 946333"/>
                <a:gd name="connsiteY1" fmla="*/ 0 h 528698"/>
                <a:gd name="connsiteX2" fmla="*/ 946333 w 946333"/>
                <a:gd name="connsiteY2" fmla="*/ 528698 h 528698"/>
                <a:gd name="connsiteX3" fmla="*/ 264349 w 946333"/>
                <a:gd name="connsiteY3" fmla="*/ 528698 h 528698"/>
                <a:gd name="connsiteX4" fmla="*/ 0 w 946333"/>
                <a:gd name="connsiteY4" fmla="*/ 264349 h 528698"/>
                <a:gd name="connsiteX5" fmla="*/ 264349 w 946333"/>
                <a:gd name="connsiteY5" fmla="*/ 0 h 52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46333" h="528698">
                  <a:moveTo>
                    <a:pt x="264349" y="0"/>
                  </a:moveTo>
                  <a:lnTo>
                    <a:pt x="946333" y="0"/>
                  </a:lnTo>
                  <a:lnTo>
                    <a:pt x="946333" y="528698"/>
                  </a:lnTo>
                  <a:lnTo>
                    <a:pt x="264349" y="528698"/>
                  </a:lnTo>
                  <a:cubicBezTo>
                    <a:pt x="118353" y="528698"/>
                    <a:pt x="0" y="410345"/>
                    <a:pt x="0" y="264349"/>
                  </a:cubicBezTo>
                  <a:cubicBezTo>
                    <a:pt x="0" y="118353"/>
                    <a:pt x="118353" y="0"/>
                    <a:pt x="264349" y="0"/>
                  </a:cubicBezTo>
                  <a:close/>
                </a:path>
              </a:pathLst>
            </a:cu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a typeface="微软雅黑" panose="020B0503020204020204" charset="-122"/>
              </a:endParaRPr>
            </a:p>
          </p:txBody>
        </p:sp>
        <p:grpSp>
          <p:nvGrpSpPr>
            <p:cNvPr id="6" name="Group 41"/>
            <p:cNvGrpSpPr>
              <a:grpSpLocks noChangeAspect="1"/>
            </p:cNvGrpSpPr>
            <p:nvPr/>
          </p:nvGrpSpPr>
          <p:grpSpPr bwMode="auto">
            <a:xfrm>
              <a:off x="5179157" y="1978170"/>
              <a:ext cx="284134" cy="347694"/>
              <a:chOff x="3783" y="2089"/>
              <a:chExt cx="116" cy="142"/>
            </a:xfrm>
            <a:solidFill>
              <a:schemeClr val="bg1"/>
            </a:solidFill>
            <a:effectLst/>
          </p:grpSpPr>
          <p:sp>
            <p:nvSpPr>
              <p:cNvPr id="11" name="Freeform 42"/>
              <p:cNvSpPr/>
              <p:nvPr/>
            </p:nvSpPr>
            <p:spPr bwMode="auto">
              <a:xfrm>
                <a:off x="3791" y="2221"/>
                <a:ext cx="20" cy="10"/>
              </a:xfrm>
              <a:custGeom>
                <a:avLst/>
                <a:gdLst>
                  <a:gd name="T0" fmla="*/ 8 w 8"/>
                  <a:gd name="T1" fmla="*/ 0 h 4"/>
                  <a:gd name="T2" fmla="*/ 1 w 8"/>
                  <a:gd name="T3" fmla="*/ 0 h 4"/>
                  <a:gd name="T4" fmla="*/ 0 w 8"/>
                  <a:gd name="T5" fmla="*/ 0 h 4"/>
                  <a:gd name="T6" fmla="*/ 0 w 8"/>
                  <a:gd name="T7" fmla="*/ 4 h 4"/>
                  <a:gd name="T8" fmla="*/ 1 w 8"/>
                  <a:gd name="T9" fmla="*/ 4 h 4"/>
                  <a:gd name="T10" fmla="*/ 8 w 8"/>
                  <a:gd name="T11" fmla="*/ 4 h 4"/>
                  <a:gd name="T12" fmla="*/ 8 w 8"/>
                  <a:gd name="T13" fmla="*/ 4 h 4"/>
                  <a:gd name="T14" fmla="*/ 8 w 8"/>
                  <a:gd name="T15" fmla="*/ 0 h 4"/>
                  <a:gd name="T16" fmla="*/ 8 w 8"/>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4">
                    <a:moveTo>
                      <a:pt x="8" y="0"/>
                    </a:moveTo>
                    <a:cubicBezTo>
                      <a:pt x="1" y="0"/>
                      <a:pt x="1" y="0"/>
                      <a:pt x="1" y="0"/>
                    </a:cubicBezTo>
                    <a:cubicBezTo>
                      <a:pt x="0" y="0"/>
                      <a:pt x="0" y="0"/>
                      <a:pt x="0" y="0"/>
                    </a:cubicBezTo>
                    <a:cubicBezTo>
                      <a:pt x="0" y="4"/>
                      <a:pt x="0" y="4"/>
                      <a:pt x="0" y="4"/>
                    </a:cubicBezTo>
                    <a:cubicBezTo>
                      <a:pt x="0" y="4"/>
                      <a:pt x="0" y="4"/>
                      <a:pt x="1" y="4"/>
                    </a:cubicBezTo>
                    <a:cubicBezTo>
                      <a:pt x="8" y="4"/>
                      <a:pt x="8" y="4"/>
                      <a:pt x="8" y="4"/>
                    </a:cubicBezTo>
                    <a:cubicBezTo>
                      <a:pt x="8" y="4"/>
                      <a:pt x="8" y="4"/>
                      <a:pt x="8" y="4"/>
                    </a:cubicBezTo>
                    <a:cubicBezTo>
                      <a:pt x="8" y="0"/>
                      <a:pt x="8" y="0"/>
                      <a:pt x="8" y="0"/>
                    </a:cubicBezTo>
                    <a:cubicBezTo>
                      <a:pt x="8" y="0"/>
                      <a:pt x="8"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a:solidFill>
                    <a:schemeClr val="tx1">
                      <a:lumMod val="65000"/>
                      <a:lumOff val="35000"/>
                    </a:schemeClr>
                  </a:solidFill>
                  <a:ea typeface="微软雅黑" panose="020B0503020204020204" charset="-122"/>
                </a:endParaRPr>
              </a:p>
            </p:txBody>
          </p:sp>
          <p:sp>
            <p:nvSpPr>
              <p:cNvPr id="12" name="Freeform 43"/>
              <p:cNvSpPr/>
              <p:nvPr/>
            </p:nvSpPr>
            <p:spPr bwMode="auto">
              <a:xfrm>
                <a:off x="3818" y="2208"/>
                <a:ext cx="23" cy="23"/>
              </a:xfrm>
              <a:custGeom>
                <a:avLst/>
                <a:gdLst>
                  <a:gd name="T0" fmla="*/ 8 w 9"/>
                  <a:gd name="T1" fmla="*/ 0 h 9"/>
                  <a:gd name="T2" fmla="*/ 1 w 9"/>
                  <a:gd name="T3" fmla="*/ 0 h 9"/>
                  <a:gd name="T4" fmla="*/ 0 w 9"/>
                  <a:gd name="T5" fmla="*/ 1 h 9"/>
                  <a:gd name="T6" fmla="*/ 0 w 9"/>
                  <a:gd name="T7" fmla="*/ 9 h 9"/>
                  <a:gd name="T8" fmla="*/ 1 w 9"/>
                  <a:gd name="T9" fmla="*/ 9 h 9"/>
                  <a:gd name="T10" fmla="*/ 8 w 9"/>
                  <a:gd name="T11" fmla="*/ 9 h 9"/>
                  <a:gd name="T12" fmla="*/ 9 w 9"/>
                  <a:gd name="T13" fmla="*/ 9 h 9"/>
                  <a:gd name="T14" fmla="*/ 9 w 9"/>
                  <a:gd name="T15" fmla="*/ 1 h 9"/>
                  <a:gd name="T16" fmla="*/ 8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8" y="0"/>
                    </a:moveTo>
                    <a:cubicBezTo>
                      <a:pt x="1" y="0"/>
                      <a:pt x="1" y="0"/>
                      <a:pt x="1" y="0"/>
                    </a:cubicBezTo>
                    <a:cubicBezTo>
                      <a:pt x="1" y="0"/>
                      <a:pt x="0" y="1"/>
                      <a:pt x="0" y="1"/>
                    </a:cubicBezTo>
                    <a:cubicBezTo>
                      <a:pt x="0" y="9"/>
                      <a:pt x="0" y="9"/>
                      <a:pt x="0" y="9"/>
                    </a:cubicBezTo>
                    <a:cubicBezTo>
                      <a:pt x="0" y="9"/>
                      <a:pt x="1" y="9"/>
                      <a:pt x="1" y="9"/>
                    </a:cubicBezTo>
                    <a:cubicBezTo>
                      <a:pt x="8" y="9"/>
                      <a:pt x="8" y="9"/>
                      <a:pt x="8" y="9"/>
                    </a:cubicBezTo>
                    <a:cubicBezTo>
                      <a:pt x="8" y="9"/>
                      <a:pt x="9" y="9"/>
                      <a:pt x="9" y="9"/>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a:solidFill>
                    <a:schemeClr val="tx1">
                      <a:lumMod val="65000"/>
                      <a:lumOff val="35000"/>
                    </a:schemeClr>
                  </a:solidFill>
                  <a:ea typeface="微软雅黑" panose="020B0503020204020204" charset="-122"/>
                </a:endParaRPr>
              </a:p>
            </p:txBody>
          </p:sp>
          <p:sp>
            <p:nvSpPr>
              <p:cNvPr id="13" name="Freeform 44"/>
              <p:cNvSpPr/>
              <p:nvPr/>
            </p:nvSpPr>
            <p:spPr bwMode="auto">
              <a:xfrm>
                <a:off x="3849" y="2184"/>
                <a:ext cx="20" cy="47"/>
              </a:xfrm>
              <a:custGeom>
                <a:avLst/>
                <a:gdLst>
                  <a:gd name="T0" fmla="*/ 7 w 8"/>
                  <a:gd name="T1" fmla="*/ 0 h 19"/>
                  <a:gd name="T2" fmla="*/ 0 w 8"/>
                  <a:gd name="T3" fmla="*/ 0 h 19"/>
                  <a:gd name="T4" fmla="*/ 0 w 8"/>
                  <a:gd name="T5" fmla="*/ 1 h 19"/>
                  <a:gd name="T6" fmla="*/ 0 w 8"/>
                  <a:gd name="T7" fmla="*/ 19 h 19"/>
                  <a:gd name="T8" fmla="*/ 0 w 8"/>
                  <a:gd name="T9" fmla="*/ 19 h 19"/>
                  <a:gd name="T10" fmla="*/ 7 w 8"/>
                  <a:gd name="T11" fmla="*/ 19 h 19"/>
                  <a:gd name="T12" fmla="*/ 8 w 8"/>
                  <a:gd name="T13" fmla="*/ 19 h 19"/>
                  <a:gd name="T14" fmla="*/ 8 w 8"/>
                  <a:gd name="T15" fmla="*/ 1 h 19"/>
                  <a:gd name="T16" fmla="*/ 7 w 8"/>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9">
                    <a:moveTo>
                      <a:pt x="7" y="0"/>
                    </a:moveTo>
                    <a:cubicBezTo>
                      <a:pt x="0" y="0"/>
                      <a:pt x="0" y="0"/>
                      <a:pt x="0" y="0"/>
                    </a:cubicBezTo>
                    <a:cubicBezTo>
                      <a:pt x="0" y="0"/>
                      <a:pt x="0" y="1"/>
                      <a:pt x="0" y="1"/>
                    </a:cubicBezTo>
                    <a:cubicBezTo>
                      <a:pt x="0" y="19"/>
                      <a:pt x="0" y="19"/>
                      <a:pt x="0" y="19"/>
                    </a:cubicBezTo>
                    <a:cubicBezTo>
                      <a:pt x="0" y="19"/>
                      <a:pt x="0" y="19"/>
                      <a:pt x="0" y="19"/>
                    </a:cubicBezTo>
                    <a:cubicBezTo>
                      <a:pt x="7" y="19"/>
                      <a:pt x="7" y="19"/>
                      <a:pt x="7" y="19"/>
                    </a:cubicBezTo>
                    <a:cubicBezTo>
                      <a:pt x="8" y="19"/>
                      <a:pt x="8" y="19"/>
                      <a:pt x="8" y="19"/>
                    </a:cubicBezTo>
                    <a:cubicBezTo>
                      <a:pt x="8" y="1"/>
                      <a:pt x="8" y="1"/>
                      <a:pt x="8" y="1"/>
                    </a:cubicBezTo>
                    <a:cubicBezTo>
                      <a:pt x="8" y="1"/>
                      <a:pt x="8" y="0"/>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a:solidFill>
                    <a:schemeClr val="tx1">
                      <a:lumMod val="65000"/>
                      <a:lumOff val="35000"/>
                    </a:schemeClr>
                  </a:solidFill>
                  <a:ea typeface="微软雅黑" panose="020B0503020204020204" charset="-122"/>
                </a:endParaRPr>
              </a:p>
            </p:txBody>
          </p:sp>
          <p:sp>
            <p:nvSpPr>
              <p:cNvPr id="14" name="Freeform 45"/>
              <p:cNvSpPr/>
              <p:nvPr/>
            </p:nvSpPr>
            <p:spPr bwMode="auto">
              <a:xfrm>
                <a:off x="3877" y="2161"/>
                <a:ext cx="22" cy="70"/>
              </a:xfrm>
              <a:custGeom>
                <a:avLst/>
                <a:gdLst>
                  <a:gd name="T0" fmla="*/ 8 w 9"/>
                  <a:gd name="T1" fmla="*/ 0 h 28"/>
                  <a:gd name="T2" fmla="*/ 1 w 9"/>
                  <a:gd name="T3" fmla="*/ 0 h 28"/>
                  <a:gd name="T4" fmla="*/ 0 w 9"/>
                  <a:gd name="T5" fmla="*/ 1 h 28"/>
                  <a:gd name="T6" fmla="*/ 0 w 9"/>
                  <a:gd name="T7" fmla="*/ 28 h 28"/>
                  <a:gd name="T8" fmla="*/ 1 w 9"/>
                  <a:gd name="T9" fmla="*/ 28 h 28"/>
                  <a:gd name="T10" fmla="*/ 8 w 9"/>
                  <a:gd name="T11" fmla="*/ 28 h 28"/>
                  <a:gd name="T12" fmla="*/ 9 w 9"/>
                  <a:gd name="T13" fmla="*/ 28 h 28"/>
                  <a:gd name="T14" fmla="*/ 9 w 9"/>
                  <a:gd name="T15" fmla="*/ 1 h 28"/>
                  <a:gd name="T16" fmla="*/ 8 w 9"/>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8">
                    <a:moveTo>
                      <a:pt x="8" y="0"/>
                    </a:moveTo>
                    <a:cubicBezTo>
                      <a:pt x="1" y="0"/>
                      <a:pt x="1" y="0"/>
                      <a:pt x="1" y="0"/>
                    </a:cubicBezTo>
                    <a:cubicBezTo>
                      <a:pt x="0" y="0"/>
                      <a:pt x="0" y="1"/>
                      <a:pt x="0" y="1"/>
                    </a:cubicBezTo>
                    <a:cubicBezTo>
                      <a:pt x="0" y="28"/>
                      <a:pt x="0" y="28"/>
                      <a:pt x="0" y="28"/>
                    </a:cubicBezTo>
                    <a:cubicBezTo>
                      <a:pt x="0" y="28"/>
                      <a:pt x="0" y="28"/>
                      <a:pt x="1" y="28"/>
                    </a:cubicBezTo>
                    <a:cubicBezTo>
                      <a:pt x="8" y="28"/>
                      <a:pt x="8" y="28"/>
                      <a:pt x="8" y="28"/>
                    </a:cubicBezTo>
                    <a:cubicBezTo>
                      <a:pt x="8" y="28"/>
                      <a:pt x="9" y="28"/>
                      <a:pt x="9" y="28"/>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a:solidFill>
                    <a:schemeClr val="tx1">
                      <a:lumMod val="65000"/>
                      <a:lumOff val="35000"/>
                    </a:schemeClr>
                  </a:solidFill>
                  <a:ea typeface="微软雅黑" panose="020B0503020204020204" charset="-122"/>
                </a:endParaRPr>
              </a:p>
            </p:txBody>
          </p:sp>
          <p:sp>
            <p:nvSpPr>
              <p:cNvPr id="15" name="Freeform 46"/>
              <p:cNvSpPr/>
              <p:nvPr/>
            </p:nvSpPr>
            <p:spPr bwMode="auto">
              <a:xfrm>
                <a:off x="3821" y="2089"/>
                <a:ext cx="23" cy="27"/>
              </a:xfrm>
              <a:custGeom>
                <a:avLst/>
                <a:gdLst>
                  <a:gd name="T0" fmla="*/ 5 w 9"/>
                  <a:gd name="T1" fmla="*/ 10 h 11"/>
                  <a:gd name="T2" fmla="*/ 8 w 9"/>
                  <a:gd name="T3" fmla="*/ 4 h 11"/>
                  <a:gd name="T4" fmla="*/ 5 w 9"/>
                  <a:gd name="T5" fmla="*/ 0 h 11"/>
                  <a:gd name="T6" fmla="*/ 0 w 9"/>
                  <a:gd name="T7" fmla="*/ 4 h 11"/>
                  <a:gd name="T8" fmla="*/ 5 w 9"/>
                  <a:gd name="T9" fmla="*/ 10 h 11"/>
                </a:gdLst>
                <a:ahLst/>
                <a:cxnLst>
                  <a:cxn ang="0">
                    <a:pos x="T0" y="T1"/>
                  </a:cxn>
                  <a:cxn ang="0">
                    <a:pos x="T2" y="T3"/>
                  </a:cxn>
                  <a:cxn ang="0">
                    <a:pos x="T4" y="T5"/>
                  </a:cxn>
                  <a:cxn ang="0">
                    <a:pos x="T6" y="T7"/>
                  </a:cxn>
                  <a:cxn ang="0">
                    <a:pos x="T8" y="T9"/>
                  </a:cxn>
                </a:cxnLst>
                <a:rect l="0" t="0" r="r" b="b"/>
                <a:pathLst>
                  <a:path w="9" h="11">
                    <a:moveTo>
                      <a:pt x="5" y="10"/>
                    </a:moveTo>
                    <a:cubicBezTo>
                      <a:pt x="8" y="10"/>
                      <a:pt x="8" y="7"/>
                      <a:pt x="8" y="4"/>
                    </a:cubicBezTo>
                    <a:cubicBezTo>
                      <a:pt x="9" y="2"/>
                      <a:pt x="7" y="0"/>
                      <a:pt x="5" y="0"/>
                    </a:cubicBezTo>
                    <a:cubicBezTo>
                      <a:pt x="2" y="0"/>
                      <a:pt x="0" y="2"/>
                      <a:pt x="0" y="4"/>
                    </a:cubicBezTo>
                    <a:cubicBezTo>
                      <a:pt x="1" y="8"/>
                      <a:pt x="4" y="11"/>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a:solidFill>
                    <a:schemeClr val="tx1">
                      <a:lumMod val="65000"/>
                      <a:lumOff val="35000"/>
                    </a:schemeClr>
                  </a:solidFill>
                  <a:ea typeface="微软雅黑" panose="020B0503020204020204" charset="-122"/>
                </a:endParaRPr>
              </a:p>
            </p:txBody>
          </p:sp>
          <p:sp>
            <p:nvSpPr>
              <p:cNvPr id="16" name="Freeform 47"/>
              <p:cNvSpPr/>
              <p:nvPr/>
            </p:nvSpPr>
            <p:spPr bwMode="auto">
              <a:xfrm>
                <a:off x="3785" y="2164"/>
                <a:ext cx="36" cy="44"/>
              </a:xfrm>
              <a:custGeom>
                <a:avLst/>
                <a:gdLst>
                  <a:gd name="T0" fmla="*/ 12 w 14"/>
                  <a:gd name="T1" fmla="*/ 1 h 18"/>
                  <a:gd name="T2" fmla="*/ 10 w 14"/>
                  <a:gd name="T3" fmla="*/ 0 h 18"/>
                  <a:gd name="T4" fmla="*/ 8 w 14"/>
                  <a:gd name="T5" fmla="*/ 6 h 18"/>
                  <a:gd name="T6" fmla="*/ 1 w 14"/>
                  <a:gd name="T7" fmla="*/ 14 h 18"/>
                  <a:gd name="T8" fmla="*/ 1 w 14"/>
                  <a:gd name="T9" fmla="*/ 17 h 18"/>
                  <a:gd name="T10" fmla="*/ 4 w 14"/>
                  <a:gd name="T11" fmla="*/ 17 h 18"/>
                  <a:gd name="T12" fmla="*/ 12 w 14"/>
                  <a:gd name="T13" fmla="*/ 9 h 18"/>
                  <a:gd name="T14" fmla="*/ 13 w 14"/>
                  <a:gd name="T15" fmla="*/ 8 h 18"/>
                  <a:gd name="T16" fmla="*/ 14 w 14"/>
                  <a:gd name="T17" fmla="*/ 3 h 18"/>
                  <a:gd name="T18" fmla="*/ 12 w 14"/>
                  <a:gd name="T1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8">
                    <a:moveTo>
                      <a:pt x="12" y="1"/>
                    </a:moveTo>
                    <a:cubicBezTo>
                      <a:pt x="11" y="1"/>
                      <a:pt x="10" y="0"/>
                      <a:pt x="10" y="0"/>
                    </a:cubicBezTo>
                    <a:cubicBezTo>
                      <a:pt x="8" y="6"/>
                      <a:pt x="8" y="6"/>
                      <a:pt x="8" y="6"/>
                    </a:cubicBezTo>
                    <a:cubicBezTo>
                      <a:pt x="1" y="14"/>
                      <a:pt x="1" y="14"/>
                      <a:pt x="1" y="14"/>
                    </a:cubicBezTo>
                    <a:cubicBezTo>
                      <a:pt x="0" y="15"/>
                      <a:pt x="0" y="16"/>
                      <a:pt x="1" y="17"/>
                    </a:cubicBezTo>
                    <a:cubicBezTo>
                      <a:pt x="2" y="18"/>
                      <a:pt x="4" y="18"/>
                      <a:pt x="4" y="17"/>
                    </a:cubicBezTo>
                    <a:cubicBezTo>
                      <a:pt x="12" y="9"/>
                      <a:pt x="12" y="9"/>
                      <a:pt x="12" y="9"/>
                    </a:cubicBezTo>
                    <a:cubicBezTo>
                      <a:pt x="12" y="9"/>
                      <a:pt x="13" y="8"/>
                      <a:pt x="13" y="8"/>
                    </a:cubicBezTo>
                    <a:cubicBezTo>
                      <a:pt x="14" y="3"/>
                      <a:pt x="14" y="3"/>
                      <a:pt x="14" y="3"/>
                    </a:cubicBezTo>
                    <a:cubicBezTo>
                      <a:pt x="13" y="2"/>
                      <a:pt x="13" y="2"/>
                      <a:pt x="1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a:solidFill>
                    <a:schemeClr val="tx1">
                      <a:lumMod val="65000"/>
                      <a:lumOff val="35000"/>
                    </a:schemeClr>
                  </a:solidFill>
                  <a:ea typeface="微软雅黑" panose="020B0503020204020204" charset="-122"/>
                </a:endParaRPr>
              </a:p>
            </p:txBody>
          </p:sp>
          <p:sp>
            <p:nvSpPr>
              <p:cNvPr id="17" name="Freeform 48"/>
              <p:cNvSpPr/>
              <p:nvPr/>
            </p:nvSpPr>
            <p:spPr bwMode="auto">
              <a:xfrm>
                <a:off x="3836" y="2116"/>
                <a:ext cx="33" cy="20"/>
              </a:xfrm>
              <a:custGeom>
                <a:avLst/>
                <a:gdLst>
                  <a:gd name="T0" fmla="*/ 6 w 13"/>
                  <a:gd name="T1" fmla="*/ 8 h 8"/>
                  <a:gd name="T2" fmla="*/ 12 w 13"/>
                  <a:gd name="T3" fmla="*/ 4 h 8"/>
                  <a:gd name="T4" fmla="*/ 12 w 13"/>
                  <a:gd name="T5" fmla="*/ 1 h 8"/>
                  <a:gd name="T6" fmla="*/ 10 w 13"/>
                  <a:gd name="T7" fmla="*/ 1 h 8"/>
                  <a:gd name="T8" fmla="*/ 5 w 13"/>
                  <a:gd name="T9" fmla="*/ 4 h 8"/>
                  <a:gd name="T10" fmla="*/ 1 w 13"/>
                  <a:gd name="T11" fmla="*/ 3 h 8"/>
                  <a:gd name="T12" fmla="*/ 1 w 13"/>
                  <a:gd name="T13" fmla="*/ 5 h 8"/>
                  <a:gd name="T14" fmla="*/ 0 w 13"/>
                  <a:gd name="T15" fmla="*/ 7 h 8"/>
                  <a:gd name="T16" fmla="*/ 5 w 13"/>
                  <a:gd name="T17" fmla="*/ 8 h 8"/>
                  <a:gd name="T18" fmla="*/ 6 w 13"/>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8">
                    <a:moveTo>
                      <a:pt x="6" y="8"/>
                    </a:moveTo>
                    <a:cubicBezTo>
                      <a:pt x="12" y="4"/>
                      <a:pt x="12" y="4"/>
                      <a:pt x="12" y="4"/>
                    </a:cubicBezTo>
                    <a:cubicBezTo>
                      <a:pt x="13" y="3"/>
                      <a:pt x="13" y="2"/>
                      <a:pt x="12" y="1"/>
                    </a:cubicBezTo>
                    <a:cubicBezTo>
                      <a:pt x="12" y="1"/>
                      <a:pt x="11" y="0"/>
                      <a:pt x="10" y="1"/>
                    </a:cubicBezTo>
                    <a:cubicBezTo>
                      <a:pt x="5" y="4"/>
                      <a:pt x="5" y="4"/>
                      <a:pt x="5" y="4"/>
                    </a:cubicBezTo>
                    <a:cubicBezTo>
                      <a:pt x="1" y="3"/>
                      <a:pt x="1" y="3"/>
                      <a:pt x="1" y="3"/>
                    </a:cubicBezTo>
                    <a:cubicBezTo>
                      <a:pt x="1" y="3"/>
                      <a:pt x="1" y="4"/>
                      <a:pt x="1" y="5"/>
                    </a:cubicBezTo>
                    <a:cubicBezTo>
                      <a:pt x="1" y="6"/>
                      <a:pt x="0" y="7"/>
                      <a:pt x="0" y="7"/>
                    </a:cubicBezTo>
                    <a:cubicBezTo>
                      <a:pt x="5" y="8"/>
                      <a:pt x="5" y="8"/>
                      <a:pt x="5" y="8"/>
                    </a:cubicBezTo>
                    <a:cubicBezTo>
                      <a:pt x="5" y="8"/>
                      <a:pt x="6" y="8"/>
                      <a:pt x="6"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a:solidFill>
                    <a:schemeClr val="tx1">
                      <a:lumMod val="65000"/>
                      <a:lumOff val="35000"/>
                    </a:schemeClr>
                  </a:solidFill>
                  <a:ea typeface="微软雅黑" panose="020B0503020204020204" charset="-122"/>
                </a:endParaRPr>
              </a:p>
            </p:txBody>
          </p:sp>
          <p:sp>
            <p:nvSpPr>
              <p:cNvPr id="18" name="Freeform 49"/>
              <p:cNvSpPr/>
              <p:nvPr/>
            </p:nvSpPr>
            <p:spPr bwMode="auto">
              <a:xfrm>
                <a:off x="3783" y="2116"/>
                <a:ext cx="58" cy="87"/>
              </a:xfrm>
              <a:custGeom>
                <a:avLst/>
                <a:gdLst>
                  <a:gd name="T0" fmla="*/ 18 w 23"/>
                  <a:gd name="T1" fmla="*/ 17 h 35"/>
                  <a:gd name="T2" fmla="*/ 21 w 23"/>
                  <a:gd name="T3" fmla="*/ 5 h 35"/>
                  <a:gd name="T4" fmla="*/ 21 w 23"/>
                  <a:gd name="T5" fmla="*/ 2 h 35"/>
                  <a:gd name="T6" fmla="*/ 20 w 23"/>
                  <a:gd name="T7" fmla="*/ 2 h 35"/>
                  <a:gd name="T8" fmla="*/ 19 w 23"/>
                  <a:gd name="T9" fmla="*/ 7 h 35"/>
                  <a:gd name="T10" fmla="*/ 20 w 23"/>
                  <a:gd name="T11" fmla="*/ 3 h 35"/>
                  <a:gd name="T12" fmla="*/ 20 w 23"/>
                  <a:gd name="T13" fmla="*/ 2 h 35"/>
                  <a:gd name="T14" fmla="*/ 20 w 23"/>
                  <a:gd name="T15" fmla="*/ 1 h 35"/>
                  <a:gd name="T16" fmla="*/ 19 w 23"/>
                  <a:gd name="T17" fmla="*/ 1 h 35"/>
                  <a:gd name="T18" fmla="*/ 18 w 23"/>
                  <a:gd name="T19" fmla="*/ 2 h 35"/>
                  <a:gd name="T20" fmla="*/ 19 w 23"/>
                  <a:gd name="T21" fmla="*/ 3 h 35"/>
                  <a:gd name="T22" fmla="*/ 18 w 23"/>
                  <a:gd name="T23" fmla="*/ 6 h 35"/>
                  <a:gd name="T24" fmla="*/ 17 w 23"/>
                  <a:gd name="T25" fmla="*/ 0 h 35"/>
                  <a:gd name="T26" fmla="*/ 17 w 23"/>
                  <a:gd name="T27" fmla="*/ 0 h 35"/>
                  <a:gd name="T28" fmla="*/ 17 w 23"/>
                  <a:gd name="T29" fmla="*/ 0 h 35"/>
                  <a:gd name="T30" fmla="*/ 15 w 23"/>
                  <a:gd name="T31" fmla="*/ 0 h 35"/>
                  <a:gd name="T32" fmla="*/ 8 w 23"/>
                  <a:gd name="T33" fmla="*/ 0 h 35"/>
                  <a:gd name="T34" fmla="*/ 1 w 23"/>
                  <a:gd name="T35" fmla="*/ 5 h 35"/>
                  <a:gd name="T36" fmla="*/ 1 w 23"/>
                  <a:gd name="T37" fmla="*/ 8 h 35"/>
                  <a:gd name="T38" fmla="*/ 4 w 23"/>
                  <a:gd name="T39" fmla="*/ 8 h 35"/>
                  <a:gd name="T40" fmla="*/ 4 w 23"/>
                  <a:gd name="T41" fmla="*/ 8 h 35"/>
                  <a:gd name="T42" fmla="*/ 9 w 23"/>
                  <a:gd name="T43" fmla="*/ 4 h 35"/>
                  <a:gd name="T44" fmla="*/ 13 w 23"/>
                  <a:gd name="T45" fmla="*/ 4 h 35"/>
                  <a:gd name="T46" fmla="*/ 12 w 23"/>
                  <a:gd name="T47" fmla="*/ 4 h 35"/>
                  <a:gd name="T48" fmla="*/ 9 w 23"/>
                  <a:gd name="T49" fmla="*/ 15 h 35"/>
                  <a:gd name="T50" fmla="*/ 10 w 23"/>
                  <a:gd name="T51" fmla="*/ 16 h 35"/>
                  <a:gd name="T52" fmla="*/ 14 w 23"/>
                  <a:gd name="T53" fmla="*/ 20 h 35"/>
                  <a:gd name="T54" fmla="*/ 18 w 23"/>
                  <a:gd name="T55" fmla="*/ 24 h 35"/>
                  <a:gd name="T56" fmla="*/ 17 w 23"/>
                  <a:gd name="T57" fmla="*/ 32 h 35"/>
                  <a:gd name="T58" fmla="*/ 19 w 23"/>
                  <a:gd name="T59" fmla="*/ 35 h 35"/>
                  <a:gd name="T60" fmla="*/ 22 w 23"/>
                  <a:gd name="T61" fmla="*/ 33 h 35"/>
                  <a:gd name="T62" fmla="*/ 23 w 23"/>
                  <a:gd name="T63" fmla="*/ 24 h 35"/>
                  <a:gd name="T64" fmla="*/ 23 w 23"/>
                  <a:gd name="T65" fmla="*/ 22 h 35"/>
                  <a:gd name="T66" fmla="*/ 18 w 23"/>
                  <a:gd name="T67"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 h="35">
                    <a:moveTo>
                      <a:pt x="18" y="17"/>
                    </a:moveTo>
                    <a:cubicBezTo>
                      <a:pt x="19" y="10"/>
                      <a:pt x="21" y="6"/>
                      <a:pt x="21" y="5"/>
                    </a:cubicBezTo>
                    <a:cubicBezTo>
                      <a:pt x="21" y="3"/>
                      <a:pt x="21" y="2"/>
                      <a:pt x="21" y="2"/>
                    </a:cubicBezTo>
                    <a:cubicBezTo>
                      <a:pt x="20" y="2"/>
                      <a:pt x="20" y="2"/>
                      <a:pt x="20" y="2"/>
                    </a:cubicBezTo>
                    <a:cubicBezTo>
                      <a:pt x="20" y="5"/>
                      <a:pt x="19" y="7"/>
                      <a:pt x="19" y="7"/>
                    </a:cubicBezTo>
                    <a:cubicBezTo>
                      <a:pt x="19" y="7"/>
                      <a:pt x="20" y="4"/>
                      <a:pt x="20" y="3"/>
                    </a:cubicBezTo>
                    <a:cubicBezTo>
                      <a:pt x="20" y="2"/>
                      <a:pt x="20" y="2"/>
                      <a:pt x="20" y="2"/>
                    </a:cubicBezTo>
                    <a:cubicBezTo>
                      <a:pt x="20" y="1"/>
                      <a:pt x="20" y="1"/>
                      <a:pt x="20" y="1"/>
                    </a:cubicBezTo>
                    <a:cubicBezTo>
                      <a:pt x="20" y="1"/>
                      <a:pt x="19" y="1"/>
                      <a:pt x="19" y="1"/>
                    </a:cubicBezTo>
                    <a:cubicBezTo>
                      <a:pt x="19" y="1"/>
                      <a:pt x="18" y="2"/>
                      <a:pt x="18" y="2"/>
                    </a:cubicBezTo>
                    <a:cubicBezTo>
                      <a:pt x="18" y="2"/>
                      <a:pt x="18" y="2"/>
                      <a:pt x="19" y="3"/>
                    </a:cubicBezTo>
                    <a:cubicBezTo>
                      <a:pt x="19" y="3"/>
                      <a:pt x="18" y="4"/>
                      <a:pt x="18" y="6"/>
                    </a:cubicBezTo>
                    <a:cubicBezTo>
                      <a:pt x="18" y="1"/>
                      <a:pt x="17" y="0"/>
                      <a:pt x="17" y="0"/>
                    </a:cubicBezTo>
                    <a:cubicBezTo>
                      <a:pt x="17" y="0"/>
                      <a:pt x="17" y="0"/>
                      <a:pt x="17" y="0"/>
                    </a:cubicBezTo>
                    <a:cubicBezTo>
                      <a:pt x="17" y="0"/>
                      <a:pt x="17" y="0"/>
                      <a:pt x="17" y="0"/>
                    </a:cubicBezTo>
                    <a:cubicBezTo>
                      <a:pt x="16" y="0"/>
                      <a:pt x="15" y="0"/>
                      <a:pt x="15" y="0"/>
                    </a:cubicBezTo>
                    <a:cubicBezTo>
                      <a:pt x="13" y="0"/>
                      <a:pt x="11" y="0"/>
                      <a:pt x="8" y="0"/>
                    </a:cubicBezTo>
                    <a:cubicBezTo>
                      <a:pt x="8" y="0"/>
                      <a:pt x="1" y="5"/>
                      <a:pt x="1" y="5"/>
                    </a:cubicBezTo>
                    <a:cubicBezTo>
                      <a:pt x="0" y="6"/>
                      <a:pt x="0" y="7"/>
                      <a:pt x="1" y="8"/>
                    </a:cubicBezTo>
                    <a:cubicBezTo>
                      <a:pt x="2" y="8"/>
                      <a:pt x="3" y="9"/>
                      <a:pt x="4" y="8"/>
                    </a:cubicBezTo>
                    <a:cubicBezTo>
                      <a:pt x="4" y="8"/>
                      <a:pt x="4" y="8"/>
                      <a:pt x="4" y="8"/>
                    </a:cubicBezTo>
                    <a:cubicBezTo>
                      <a:pt x="4" y="8"/>
                      <a:pt x="9" y="4"/>
                      <a:pt x="9" y="4"/>
                    </a:cubicBezTo>
                    <a:cubicBezTo>
                      <a:pt x="9" y="4"/>
                      <a:pt x="13" y="4"/>
                      <a:pt x="13" y="4"/>
                    </a:cubicBezTo>
                    <a:cubicBezTo>
                      <a:pt x="12" y="4"/>
                      <a:pt x="12" y="4"/>
                      <a:pt x="12" y="4"/>
                    </a:cubicBezTo>
                    <a:cubicBezTo>
                      <a:pt x="11" y="7"/>
                      <a:pt x="9" y="13"/>
                      <a:pt x="9" y="15"/>
                    </a:cubicBezTo>
                    <a:cubicBezTo>
                      <a:pt x="9" y="15"/>
                      <a:pt x="10" y="15"/>
                      <a:pt x="10" y="16"/>
                    </a:cubicBezTo>
                    <a:cubicBezTo>
                      <a:pt x="10" y="16"/>
                      <a:pt x="11" y="18"/>
                      <a:pt x="14" y="20"/>
                    </a:cubicBezTo>
                    <a:cubicBezTo>
                      <a:pt x="14" y="20"/>
                      <a:pt x="18" y="24"/>
                      <a:pt x="18" y="24"/>
                    </a:cubicBezTo>
                    <a:cubicBezTo>
                      <a:pt x="18" y="24"/>
                      <a:pt x="17" y="32"/>
                      <a:pt x="17" y="32"/>
                    </a:cubicBezTo>
                    <a:cubicBezTo>
                      <a:pt x="17" y="34"/>
                      <a:pt x="18" y="35"/>
                      <a:pt x="19" y="35"/>
                    </a:cubicBezTo>
                    <a:cubicBezTo>
                      <a:pt x="20" y="35"/>
                      <a:pt x="21" y="35"/>
                      <a:pt x="22" y="33"/>
                    </a:cubicBezTo>
                    <a:cubicBezTo>
                      <a:pt x="22" y="33"/>
                      <a:pt x="23" y="24"/>
                      <a:pt x="23" y="24"/>
                    </a:cubicBezTo>
                    <a:cubicBezTo>
                      <a:pt x="23" y="23"/>
                      <a:pt x="23" y="22"/>
                      <a:pt x="23" y="22"/>
                    </a:cubicBezTo>
                    <a:cubicBezTo>
                      <a:pt x="22" y="21"/>
                      <a:pt x="18" y="17"/>
                      <a:pt x="18"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a:solidFill>
                    <a:schemeClr val="tx1">
                      <a:lumMod val="65000"/>
                      <a:lumOff val="35000"/>
                    </a:schemeClr>
                  </a:solidFill>
                  <a:ea typeface="微软雅黑" panose="020B0503020204020204" charset="-122"/>
                </a:endParaRPr>
              </a:p>
            </p:txBody>
          </p:sp>
        </p:grpSp>
        <p:grpSp>
          <p:nvGrpSpPr>
            <p:cNvPr id="7" name="组合 6"/>
            <p:cNvGrpSpPr/>
            <p:nvPr/>
          </p:nvGrpSpPr>
          <p:grpSpPr>
            <a:xfrm>
              <a:off x="4721209" y="1793328"/>
              <a:ext cx="3246544" cy="705747"/>
              <a:chOff x="6095999" y="2039788"/>
              <a:chExt cx="3246121" cy="705910"/>
            </a:xfrm>
          </p:grpSpPr>
          <p:sp>
            <p:nvSpPr>
              <p:cNvPr id="8" name="任意多边形 7"/>
              <p:cNvSpPr/>
              <p:nvPr/>
            </p:nvSpPr>
            <p:spPr>
              <a:xfrm>
                <a:off x="6096000" y="2039788"/>
                <a:ext cx="3246120" cy="705910"/>
              </a:xfrm>
              <a:custGeom>
                <a:avLst/>
                <a:gdLst>
                  <a:gd name="connsiteX0" fmla="*/ 368297 w 3246120"/>
                  <a:gd name="connsiteY0" fmla="*/ 88606 h 705910"/>
                  <a:gd name="connsiteX1" fmla="*/ 103948 w 3246120"/>
                  <a:gd name="connsiteY1" fmla="*/ 352955 h 705910"/>
                  <a:gd name="connsiteX2" fmla="*/ 368297 w 3246120"/>
                  <a:gd name="connsiteY2" fmla="*/ 617304 h 705910"/>
                  <a:gd name="connsiteX3" fmla="*/ 2887968 w 3246120"/>
                  <a:gd name="connsiteY3" fmla="*/ 617304 h 705910"/>
                  <a:gd name="connsiteX4" fmla="*/ 3152317 w 3246120"/>
                  <a:gd name="connsiteY4" fmla="*/ 352955 h 705910"/>
                  <a:gd name="connsiteX5" fmla="*/ 2887968 w 3246120"/>
                  <a:gd name="connsiteY5" fmla="*/ 88606 h 705910"/>
                  <a:gd name="connsiteX6" fmla="*/ 352955 w 3246120"/>
                  <a:gd name="connsiteY6" fmla="*/ 0 h 705910"/>
                  <a:gd name="connsiteX7" fmla="*/ 2893165 w 3246120"/>
                  <a:gd name="connsiteY7" fmla="*/ 0 h 705910"/>
                  <a:gd name="connsiteX8" fmla="*/ 3246120 w 3246120"/>
                  <a:gd name="connsiteY8" fmla="*/ 352955 h 705910"/>
                  <a:gd name="connsiteX9" fmla="*/ 2893165 w 3246120"/>
                  <a:gd name="connsiteY9" fmla="*/ 705910 h 705910"/>
                  <a:gd name="connsiteX10" fmla="*/ 352955 w 3246120"/>
                  <a:gd name="connsiteY10" fmla="*/ 705910 h 705910"/>
                  <a:gd name="connsiteX11" fmla="*/ 0 w 3246120"/>
                  <a:gd name="connsiteY11" fmla="*/ 352955 h 705910"/>
                  <a:gd name="connsiteX12" fmla="*/ 352955 w 3246120"/>
                  <a:gd name="connsiteY12" fmla="*/ 0 h 705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46120" h="705910">
                    <a:moveTo>
                      <a:pt x="368297" y="88606"/>
                    </a:moveTo>
                    <a:cubicBezTo>
                      <a:pt x="222301" y="88606"/>
                      <a:pt x="103948" y="206959"/>
                      <a:pt x="103948" y="352955"/>
                    </a:cubicBezTo>
                    <a:cubicBezTo>
                      <a:pt x="103948" y="498951"/>
                      <a:pt x="222301" y="617304"/>
                      <a:pt x="368297" y="617304"/>
                    </a:cubicBezTo>
                    <a:lnTo>
                      <a:pt x="2887968" y="617304"/>
                    </a:lnTo>
                    <a:cubicBezTo>
                      <a:pt x="3033964" y="617304"/>
                      <a:pt x="3152317" y="498951"/>
                      <a:pt x="3152317" y="352955"/>
                    </a:cubicBezTo>
                    <a:cubicBezTo>
                      <a:pt x="3152317" y="206959"/>
                      <a:pt x="3033964" y="88606"/>
                      <a:pt x="2887968" y="88606"/>
                    </a:cubicBezTo>
                    <a:close/>
                    <a:moveTo>
                      <a:pt x="352955" y="0"/>
                    </a:moveTo>
                    <a:lnTo>
                      <a:pt x="2893165" y="0"/>
                    </a:lnTo>
                    <a:cubicBezTo>
                      <a:pt x="3088097" y="0"/>
                      <a:pt x="3246120" y="158023"/>
                      <a:pt x="3246120" y="352955"/>
                    </a:cubicBezTo>
                    <a:cubicBezTo>
                      <a:pt x="3246120" y="547887"/>
                      <a:pt x="3088097" y="705910"/>
                      <a:pt x="2893165" y="705910"/>
                    </a:cubicBezTo>
                    <a:lnTo>
                      <a:pt x="352955" y="705910"/>
                    </a:lnTo>
                    <a:cubicBezTo>
                      <a:pt x="158023" y="705910"/>
                      <a:pt x="0" y="547887"/>
                      <a:pt x="0" y="352955"/>
                    </a:cubicBezTo>
                    <a:cubicBezTo>
                      <a:pt x="0" y="158023"/>
                      <a:pt x="158023" y="0"/>
                      <a:pt x="352955" y="0"/>
                    </a:cubicBezTo>
                    <a:close/>
                  </a:path>
                </a:pathLst>
              </a:custGeom>
              <a:solidFill>
                <a:schemeClr val="bg1">
                  <a:lumMod val="95000"/>
                </a:schemeClr>
              </a:solidFill>
              <a:ln>
                <a:noFill/>
              </a:ln>
              <a:effectLst>
                <a:outerShdw blurRad="1016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a typeface="微软雅黑" panose="020B0503020204020204" charset="-122"/>
                </a:endParaRPr>
              </a:p>
            </p:txBody>
          </p:sp>
          <p:sp>
            <p:nvSpPr>
              <p:cNvPr id="9" name="圆角矩形 8"/>
              <p:cNvSpPr/>
              <p:nvPr/>
            </p:nvSpPr>
            <p:spPr>
              <a:xfrm>
                <a:off x="6194875" y="2128394"/>
                <a:ext cx="3048369" cy="528698"/>
              </a:xfrm>
              <a:prstGeom prst="roundRect">
                <a:avLst>
                  <a:gd name="adj" fmla="val 50000"/>
                </a:avLst>
              </a:prstGeom>
              <a:noFill/>
              <a:ln w="19050">
                <a:gradFill flip="none" rotWithShape="1">
                  <a:gsLst>
                    <a:gs pos="0">
                      <a:schemeClr val="bg1">
                        <a:lumMod val="75000"/>
                      </a:schemeClr>
                    </a:gs>
                    <a:gs pos="100000">
                      <a:schemeClr val="bg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a typeface="微软雅黑" panose="020B0503020204020204" charset="-122"/>
                </a:endParaRPr>
              </a:p>
            </p:txBody>
          </p:sp>
          <p:sp>
            <p:nvSpPr>
              <p:cNvPr id="10" name="圆角矩形 9"/>
              <p:cNvSpPr/>
              <p:nvPr/>
            </p:nvSpPr>
            <p:spPr>
              <a:xfrm>
                <a:off x="6095999" y="2039788"/>
                <a:ext cx="3246120" cy="705910"/>
              </a:xfrm>
              <a:prstGeom prst="roundRect">
                <a:avLst>
                  <a:gd name="adj" fmla="val 50000"/>
                </a:avLst>
              </a:prstGeom>
              <a:noFill/>
              <a:ln w="19050">
                <a:gradFill flip="none" rotWithShape="1">
                  <a:gsLst>
                    <a:gs pos="0">
                      <a:schemeClr val="bg1"/>
                    </a:gs>
                    <a:gs pos="100000">
                      <a:schemeClr val="bg1">
                        <a:lumMod val="8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a typeface="微软雅黑" panose="020B0503020204020204" charset="-122"/>
                </a:endParaRPr>
              </a:p>
            </p:txBody>
          </p:sp>
        </p:grpSp>
      </p:grpSp>
      <p:sp>
        <p:nvSpPr>
          <p:cNvPr id="19" name="文本框 18"/>
          <p:cNvSpPr txBox="1"/>
          <p:nvPr/>
        </p:nvSpPr>
        <p:spPr>
          <a:xfrm>
            <a:off x="2196982" y="4129542"/>
            <a:ext cx="8086792" cy="420371"/>
          </a:xfrm>
          <a:prstGeom prst="rect">
            <a:avLst/>
          </a:prstGeom>
          <a:noFill/>
        </p:spPr>
        <p:txBody>
          <a:bodyPr wrap="square" rtlCol="0">
            <a:spAutoFit/>
          </a:bodyPr>
          <a:lstStyle/>
          <a:p>
            <a:pPr algn="ctr"/>
            <a:r>
              <a:rPr lang="en-US" altLang="en-US" sz="1065" dirty="0">
                <a:solidFill>
                  <a:schemeClr val="tx1">
                    <a:lumMod val="50000"/>
                    <a:lumOff val="50000"/>
                  </a:schemeClr>
                </a:solidFill>
                <a:latin typeface="华文细黑" panose="02010600040101010101" pitchFamily="2" charset="-122"/>
                <a:ea typeface="华文细黑" panose="02010600040101010101" pitchFamily="2" charset="-122"/>
                <a:sym typeface="+mn-lt"/>
              </a:rPr>
              <a:t>Your content to play here, or through your copy, paste in this box, and select only the text. Your content to play here, or through your copy, paste in this box, and select only the text.</a:t>
            </a:r>
          </a:p>
        </p:txBody>
      </p:sp>
      <p:sp>
        <p:nvSpPr>
          <p:cNvPr id="20" name="文本框 19"/>
          <p:cNvSpPr txBox="1"/>
          <p:nvPr/>
        </p:nvSpPr>
        <p:spPr>
          <a:xfrm>
            <a:off x="4196983" y="4706228"/>
            <a:ext cx="1515868" cy="338554"/>
          </a:xfrm>
          <a:prstGeom prst="rect">
            <a:avLst/>
          </a:prstGeom>
          <a:noFill/>
        </p:spPr>
        <p:txBody>
          <a:bodyPr wrap="square" rtlCol="0">
            <a:spAutoFit/>
          </a:bodyPr>
          <a:lstStyle/>
          <a:p>
            <a:pPr algn="ctr"/>
            <a:r>
              <a:rPr lang="zh-CN" altLang="en-US" sz="1600" dirty="0">
                <a:solidFill>
                  <a:schemeClr val="tx1">
                    <a:lumMod val="50000"/>
                    <a:lumOff val="50000"/>
                  </a:schemeClr>
                </a:solidFill>
                <a:latin typeface="微软雅黑" panose="020B0503020204020204" charset="-122"/>
                <a:ea typeface="微软雅黑" panose="020B0503020204020204" charset="-122"/>
              </a:rPr>
              <a:t>★ 添加标题</a:t>
            </a:r>
          </a:p>
        </p:txBody>
      </p:sp>
      <p:sp>
        <p:nvSpPr>
          <p:cNvPr id="21" name="文本框 20"/>
          <p:cNvSpPr txBox="1"/>
          <p:nvPr/>
        </p:nvSpPr>
        <p:spPr>
          <a:xfrm>
            <a:off x="5486446" y="4706228"/>
            <a:ext cx="1515868" cy="338554"/>
          </a:xfrm>
          <a:prstGeom prst="rect">
            <a:avLst/>
          </a:prstGeom>
          <a:noFill/>
        </p:spPr>
        <p:txBody>
          <a:bodyPr wrap="square" rtlCol="0">
            <a:spAutoFit/>
          </a:bodyPr>
          <a:lstStyle/>
          <a:p>
            <a:pPr algn="ctr"/>
            <a:r>
              <a:rPr lang="zh-CN" altLang="en-US" sz="1600" dirty="0">
                <a:solidFill>
                  <a:schemeClr val="tx1">
                    <a:lumMod val="50000"/>
                    <a:lumOff val="50000"/>
                  </a:schemeClr>
                </a:solidFill>
                <a:latin typeface="微软雅黑" panose="020B0503020204020204" charset="-122"/>
                <a:ea typeface="微软雅黑" panose="020B0503020204020204" charset="-122"/>
              </a:rPr>
              <a:t>★ 添加标题</a:t>
            </a:r>
          </a:p>
        </p:txBody>
      </p:sp>
      <p:sp>
        <p:nvSpPr>
          <p:cNvPr id="22" name="文本框 21"/>
          <p:cNvSpPr txBox="1"/>
          <p:nvPr/>
        </p:nvSpPr>
        <p:spPr>
          <a:xfrm>
            <a:off x="6775908" y="4706228"/>
            <a:ext cx="1515868" cy="338554"/>
          </a:xfrm>
          <a:prstGeom prst="rect">
            <a:avLst/>
          </a:prstGeom>
          <a:noFill/>
        </p:spPr>
        <p:txBody>
          <a:bodyPr wrap="square" rtlCol="0">
            <a:spAutoFit/>
          </a:bodyPr>
          <a:lstStyle/>
          <a:p>
            <a:pPr algn="ctr"/>
            <a:r>
              <a:rPr lang="zh-CN" altLang="en-US" sz="1600" dirty="0">
                <a:solidFill>
                  <a:schemeClr val="tx1">
                    <a:lumMod val="50000"/>
                    <a:lumOff val="50000"/>
                  </a:schemeClr>
                </a:solidFill>
                <a:latin typeface="微软雅黑" panose="020B0503020204020204" charset="-122"/>
                <a:ea typeface="微软雅黑" panose="020B0503020204020204" charset="-122"/>
              </a:rPr>
              <a:t>★ 添加标题</a:t>
            </a:r>
          </a:p>
        </p:txBody>
      </p:sp>
      <p:sp>
        <p:nvSpPr>
          <p:cNvPr id="23" name="文本框 22"/>
          <p:cNvSpPr txBox="1"/>
          <p:nvPr/>
        </p:nvSpPr>
        <p:spPr>
          <a:xfrm>
            <a:off x="4196983" y="5075464"/>
            <a:ext cx="1515868" cy="338554"/>
          </a:xfrm>
          <a:prstGeom prst="rect">
            <a:avLst/>
          </a:prstGeom>
          <a:noFill/>
        </p:spPr>
        <p:txBody>
          <a:bodyPr wrap="square" rtlCol="0">
            <a:spAutoFit/>
          </a:bodyPr>
          <a:lstStyle/>
          <a:p>
            <a:pPr algn="ctr"/>
            <a:r>
              <a:rPr lang="zh-CN" altLang="en-US" sz="1600" dirty="0">
                <a:solidFill>
                  <a:schemeClr val="tx1">
                    <a:lumMod val="50000"/>
                    <a:lumOff val="50000"/>
                  </a:schemeClr>
                </a:solidFill>
                <a:latin typeface="微软雅黑" panose="020B0503020204020204" charset="-122"/>
                <a:ea typeface="微软雅黑" panose="020B0503020204020204" charset="-122"/>
              </a:rPr>
              <a:t>★ 添加标题</a:t>
            </a:r>
          </a:p>
        </p:txBody>
      </p:sp>
      <p:sp>
        <p:nvSpPr>
          <p:cNvPr id="24" name="文本框 23"/>
          <p:cNvSpPr txBox="1"/>
          <p:nvPr/>
        </p:nvSpPr>
        <p:spPr>
          <a:xfrm>
            <a:off x="5486446" y="5075464"/>
            <a:ext cx="1515868" cy="338554"/>
          </a:xfrm>
          <a:prstGeom prst="rect">
            <a:avLst/>
          </a:prstGeom>
          <a:noFill/>
        </p:spPr>
        <p:txBody>
          <a:bodyPr wrap="square" rtlCol="0">
            <a:spAutoFit/>
          </a:bodyPr>
          <a:lstStyle/>
          <a:p>
            <a:pPr algn="ctr"/>
            <a:r>
              <a:rPr lang="zh-CN" altLang="en-US" sz="1600" dirty="0">
                <a:solidFill>
                  <a:schemeClr val="tx1">
                    <a:lumMod val="50000"/>
                    <a:lumOff val="50000"/>
                  </a:schemeClr>
                </a:solidFill>
                <a:latin typeface="微软雅黑" panose="020B0503020204020204" charset="-122"/>
                <a:ea typeface="微软雅黑" panose="020B0503020204020204" charset="-122"/>
              </a:rPr>
              <a:t>★ 添加标题</a:t>
            </a:r>
          </a:p>
        </p:txBody>
      </p:sp>
      <p:sp>
        <p:nvSpPr>
          <p:cNvPr id="25" name="文本框 24"/>
          <p:cNvSpPr txBox="1"/>
          <p:nvPr/>
        </p:nvSpPr>
        <p:spPr>
          <a:xfrm>
            <a:off x="6775908" y="5075464"/>
            <a:ext cx="1515868" cy="338554"/>
          </a:xfrm>
          <a:prstGeom prst="rect">
            <a:avLst/>
          </a:prstGeom>
          <a:noFill/>
        </p:spPr>
        <p:txBody>
          <a:bodyPr wrap="square" rtlCol="0">
            <a:spAutoFit/>
          </a:bodyPr>
          <a:lstStyle/>
          <a:p>
            <a:pPr algn="ctr"/>
            <a:r>
              <a:rPr lang="zh-CN" altLang="en-US" sz="1600" dirty="0">
                <a:solidFill>
                  <a:schemeClr val="tx1">
                    <a:lumMod val="50000"/>
                    <a:lumOff val="50000"/>
                  </a:schemeClr>
                </a:solidFill>
                <a:latin typeface="微软雅黑" panose="020B0503020204020204" charset="-122"/>
                <a:ea typeface="微软雅黑" panose="020B0503020204020204" charset="-122"/>
              </a:rPr>
              <a:t>★ 添加标题</a:t>
            </a:r>
          </a:p>
        </p:txBody>
      </p:sp>
      <p:grpSp>
        <p:nvGrpSpPr>
          <p:cNvPr id="26" name="组合 25"/>
          <p:cNvGrpSpPr/>
          <p:nvPr/>
        </p:nvGrpSpPr>
        <p:grpSpPr>
          <a:xfrm>
            <a:off x="5557908" y="880564"/>
            <a:ext cx="1364943" cy="1583336"/>
            <a:chOff x="1319382" y="150709"/>
            <a:chExt cx="1489821" cy="1728192"/>
          </a:xfrm>
          <a:effectLst>
            <a:outerShdw blurRad="317500" dist="127000" dir="2700000" algn="tl" rotWithShape="0">
              <a:prstClr val="black">
                <a:alpha val="40000"/>
              </a:prstClr>
            </a:outerShdw>
          </a:effectLst>
        </p:grpSpPr>
        <p:sp>
          <p:nvSpPr>
            <p:cNvPr id="27" name="六边形 26"/>
            <p:cNvSpPr/>
            <p:nvPr/>
          </p:nvSpPr>
          <p:spPr>
            <a:xfrm rot="5400000">
              <a:off x="1200197" y="269894"/>
              <a:ext cx="1728192" cy="1489821"/>
            </a:xfrm>
            <a:prstGeom prst="hexagon">
              <a:avLst/>
            </a:prstGeom>
            <a:gradFill flip="none" rotWithShape="1">
              <a:gsLst>
                <a:gs pos="50000">
                  <a:schemeClr val="bg1">
                    <a:lumMod val="95000"/>
                  </a:schemeClr>
                </a:gs>
                <a:gs pos="100000">
                  <a:schemeClr val="bg1">
                    <a:lumMod val="85000"/>
                  </a:schemeClr>
                </a:gs>
                <a:gs pos="0">
                  <a:schemeClr val="bg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40"/>
            </a:p>
          </p:txBody>
        </p:sp>
        <p:sp>
          <p:nvSpPr>
            <p:cNvPr id="28" name="六边形 27"/>
            <p:cNvSpPr/>
            <p:nvPr/>
          </p:nvSpPr>
          <p:spPr>
            <a:xfrm rot="5400000">
              <a:off x="1300555" y="356409"/>
              <a:ext cx="1527476" cy="1316790"/>
            </a:xfrm>
            <a:prstGeom prst="hexagon">
              <a:avLst/>
            </a:prstGeom>
            <a:gradFill flip="none" rotWithShape="1">
              <a:gsLst>
                <a:gs pos="48000">
                  <a:schemeClr val="bg1"/>
                </a:gs>
                <a:gs pos="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40" dirty="0"/>
            </a:p>
          </p:txBody>
        </p:sp>
        <p:sp>
          <p:nvSpPr>
            <p:cNvPr id="29" name="矩形 259"/>
            <p:cNvSpPr>
              <a:spLocks noChangeArrowheads="1"/>
            </p:cNvSpPr>
            <p:nvPr/>
          </p:nvSpPr>
          <p:spPr bwMode="auto">
            <a:xfrm>
              <a:off x="1457601" y="641371"/>
              <a:ext cx="1213382" cy="67452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lvl="1">
                <a:buNone/>
              </a:pPr>
              <a:endParaRPr lang="zh-CN" altLang="en-US" sz="4015" b="1" cap="all" dirty="0">
                <a:solidFill>
                  <a:schemeClr val="accent1"/>
                </a:solidFill>
                <a:latin typeface="Arial" panose="020B0604020202020204" pitchFamily="34" charset="0"/>
                <a:cs typeface="Arial" panose="020B0604020202020204" pitchFamily="34" charset="0"/>
              </a:endParaRPr>
            </a:p>
          </p:txBody>
        </p:sp>
      </p:grpSp>
      <p:sp>
        <p:nvSpPr>
          <p:cNvPr id="30" name="文本框 29"/>
          <p:cNvSpPr txBox="1"/>
          <p:nvPr/>
        </p:nvSpPr>
        <p:spPr>
          <a:xfrm flipH="1">
            <a:off x="5606127" y="1266361"/>
            <a:ext cx="1282793" cy="502573"/>
          </a:xfrm>
          <a:prstGeom prst="rect">
            <a:avLst/>
          </a:prstGeom>
          <a:noFill/>
        </p:spPr>
        <p:txBody>
          <a:bodyPr wrap="square" rtlCol="0">
            <a:spAutoFit/>
          </a:bodyPr>
          <a:lstStyle/>
          <a:p>
            <a:pPr algn="ctr"/>
            <a:r>
              <a:rPr lang="en-US" altLang="zh-CN" sz="2665" b="1" dirty="0" smtClean="0">
                <a:solidFill>
                  <a:schemeClr val="accent1"/>
                </a:solidFill>
                <a:latin typeface="微软雅黑" panose="020B0503020204020204" charset="-122"/>
                <a:ea typeface="微软雅黑" panose="020B0503020204020204" charset="-122"/>
              </a:rPr>
              <a:t>04</a:t>
            </a:r>
            <a:endParaRPr lang="zh-CN" altLang="en-US" sz="2665" b="1" dirty="0">
              <a:solidFill>
                <a:schemeClr val="accent1"/>
              </a:solidFill>
              <a:latin typeface="微软雅黑" panose="020B0503020204020204" charset="-122"/>
              <a:ea typeface="微软雅黑" panose="020B0503020204020204" charset="-122"/>
            </a:endParaRPr>
          </a:p>
        </p:txBody>
      </p:sp>
      <p:sp>
        <p:nvSpPr>
          <p:cNvPr id="31" name="文本框 30"/>
          <p:cNvSpPr txBox="1"/>
          <p:nvPr/>
        </p:nvSpPr>
        <p:spPr>
          <a:xfrm flipH="1">
            <a:off x="5606127" y="1652551"/>
            <a:ext cx="1282793" cy="338554"/>
          </a:xfrm>
          <a:prstGeom prst="rect">
            <a:avLst/>
          </a:prstGeom>
          <a:noFill/>
        </p:spPr>
        <p:txBody>
          <a:bodyPr wrap="square" rtlCol="0">
            <a:spAutoFit/>
          </a:bodyPr>
          <a:lstStyle/>
          <a:p>
            <a:pPr algn="ctr"/>
            <a:r>
              <a:rPr lang="en-US" altLang="zh-CN" sz="1600" b="1" dirty="0">
                <a:solidFill>
                  <a:schemeClr val="accent1"/>
                </a:solidFill>
                <a:latin typeface="微软雅黑" panose="020B0503020204020204" charset="-122"/>
                <a:ea typeface="微软雅黑" panose="020B0503020204020204" charset="-122"/>
              </a:rPr>
              <a:t>PART</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4" fill="hold" grpId="0" nodeType="after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additive="base">
                                            <p:cTn id="13" dur="500"/>
                                            <p:tgtEl>
                                              <p:spTgt spid="30"/>
                                            </p:tgtEl>
                                            <p:attrNameLst>
                                              <p:attrName>ppt_y</p:attrName>
                                            </p:attrNameLst>
                                          </p:cBhvr>
                                          <p:tavLst>
                                            <p:tav tm="0">
                                              <p:val>
                                                <p:strVal val="#ppt_y+#ppt_h*1.125000"/>
                                              </p:val>
                                            </p:tav>
                                            <p:tav tm="100000">
                                              <p:val>
                                                <p:strVal val="#ppt_y"/>
                                              </p:val>
                                            </p:tav>
                                          </p:tavLst>
                                        </p:anim>
                                        <p:animEffect transition="in" filter="wipe(up)">
                                          <p:cBhvr>
                                            <p:cTn id="14" dur="500"/>
                                            <p:tgtEl>
                                              <p:spTgt spid="30"/>
                                            </p:tgtEl>
                                          </p:cBhvr>
                                        </p:animEffect>
                                      </p:childTnLst>
                                    </p:cTn>
                                  </p:par>
                                  <p:par>
                                    <p:cTn id="15" presetID="12" presetClass="entr" presetSubtype="1" fill="hold" grpId="0" nodeType="withEffect">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cBhvr additive="base">
                                            <p:cTn id="17" dur="500"/>
                                            <p:tgtEl>
                                              <p:spTgt spid="31"/>
                                            </p:tgtEl>
                                            <p:attrNameLst>
                                              <p:attrName>ppt_y</p:attrName>
                                            </p:attrNameLst>
                                          </p:cBhvr>
                                          <p:tavLst>
                                            <p:tav tm="0">
                                              <p:val>
                                                <p:strVal val="#ppt_y-#ppt_h*1.125000"/>
                                              </p:val>
                                            </p:tav>
                                            <p:tav tm="100000">
                                              <p:val>
                                                <p:strVal val="#ppt_y"/>
                                              </p:val>
                                            </p:tav>
                                          </p:tavLst>
                                        </p:anim>
                                        <p:animEffect transition="in" filter="wipe(down)">
                                          <p:cBhvr>
                                            <p:cTn id="18" dur="500"/>
                                            <p:tgtEl>
                                              <p:spTgt spid="31"/>
                                            </p:tgtEl>
                                          </p:cBhvr>
                                        </p:animEffect>
                                      </p:childTnLst>
                                    </p:cTn>
                                  </p:par>
                                </p:childTnLst>
                              </p:cTn>
                            </p:par>
                            <p:par>
                              <p:cTn id="19" fill="hold">
                                <p:stCondLst>
                                  <p:cond delay="1500"/>
                                </p:stCondLst>
                                <p:childTnLst>
                                  <p:par>
                                    <p:cTn id="20" presetID="2" presetClass="entr" presetSubtype="2" accel="40000" fill="hold" nodeType="afterEffect" p14:presetBounceEnd="40000">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14:bounceEnd="40000">
                                          <p:cBhvr additive="base">
                                            <p:cTn id="22" dur="1000" fill="hold"/>
                                            <p:tgtEl>
                                              <p:spTgt spid="3"/>
                                            </p:tgtEl>
                                            <p:attrNameLst>
                                              <p:attrName>ppt_x</p:attrName>
                                            </p:attrNameLst>
                                          </p:cBhvr>
                                          <p:tavLst>
                                            <p:tav tm="0">
                                              <p:val>
                                                <p:strVal val="1+#ppt_w/2"/>
                                              </p:val>
                                            </p:tav>
                                            <p:tav tm="100000">
                                              <p:val>
                                                <p:strVal val="#ppt_x"/>
                                              </p:val>
                                            </p:tav>
                                          </p:tavLst>
                                        </p:anim>
                                        <p:anim calcmode="lin" valueType="num" p14:bounceEnd="40000">
                                          <p:cBhvr additive="base">
                                            <p:cTn id="23" dur="1000" fill="hold"/>
                                            <p:tgtEl>
                                              <p:spTgt spid="3"/>
                                            </p:tgtEl>
                                            <p:attrNameLst>
                                              <p:attrName>ppt_y</p:attrName>
                                            </p:attrNameLst>
                                          </p:cBhvr>
                                          <p:tavLst>
                                            <p:tav tm="0">
                                              <p:val>
                                                <p:strVal val="#ppt_y"/>
                                              </p:val>
                                            </p:tav>
                                            <p:tav tm="100000">
                                              <p:val>
                                                <p:strVal val="#ppt_y"/>
                                              </p:val>
                                            </p:tav>
                                          </p:tavLst>
                                        </p:anim>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randombar(horizontal)">
                                          <p:cBhvr>
                                            <p:cTn id="27" dur="500"/>
                                            <p:tgtEl>
                                              <p:spTgt spid="2"/>
                                            </p:tgtEl>
                                          </p:cBhvr>
                                        </p:animEffect>
                                      </p:childTnLst>
                                    </p:cTn>
                                  </p:par>
                                </p:childTnLst>
                              </p:cTn>
                            </p:par>
                            <p:par>
                              <p:cTn id="28" fill="hold">
                                <p:stCondLst>
                                  <p:cond delay="3000"/>
                                </p:stCondLst>
                                <p:childTnLst>
                                  <p:par>
                                    <p:cTn id="29" presetID="42" presetClass="entr" presetSubtype="0"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1000"/>
                                            <p:tgtEl>
                                              <p:spTgt spid="19"/>
                                            </p:tgtEl>
                                          </p:cBhvr>
                                        </p:animEffect>
                                        <p:anim calcmode="lin" valueType="num">
                                          <p:cBhvr>
                                            <p:cTn id="32" dur="1000" fill="hold"/>
                                            <p:tgtEl>
                                              <p:spTgt spid="19"/>
                                            </p:tgtEl>
                                            <p:attrNameLst>
                                              <p:attrName>ppt_x</p:attrName>
                                            </p:attrNameLst>
                                          </p:cBhvr>
                                          <p:tavLst>
                                            <p:tav tm="0">
                                              <p:val>
                                                <p:strVal val="#ppt_x"/>
                                              </p:val>
                                            </p:tav>
                                            <p:tav tm="100000">
                                              <p:val>
                                                <p:strVal val="#ppt_x"/>
                                              </p:val>
                                            </p:tav>
                                          </p:tavLst>
                                        </p:anim>
                                        <p:anim calcmode="lin" valueType="num">
                                          <p:cBhvr>
                                            <p:cTn id="33" dur="1000" fill="hold"/>
                                            <p:tgtEl>
                                              <p:spTgt spid="19"/>
                                            </p:tgtEl>
                                            <p:attrNameLst>
                                              <p:attrName>ppt_y</p:attrName>
                                            </p:attrNameLst>
                                          </p:cBhvr>
                                          <p:tavLst>
                                            <p:tav tm="0">
                                              <p:val>
                                                <p:strVal val="#ppt_y+.1"/>
                                              </p:val>
                                            </p:tav>
                                            <p:tav tm="100000">
                                              <p:val>
                                                <p:strVal val="#ppt_y"/>
                                              </p:val>
                                            </p:tav>
                                          </p:tavLst>
                                        </p:anim>
                                      </p:childTnLst>
                                    </p:cTn>
                                  </p:par>
                                </p:childTnLst>
                              </p:cTn>
                            </p:par>
                            <p:par>
                              <p:cTn id="34" fill="hold">
                                <p:stCondLst>
                                  <p:cond delay="4000"/>
                                </p:stCondLst>
                                <p:childTnLst>
                                  <p:par>
                                    <p:cTn id="35" presetID="2" presetClass="entr" presetSubtype="4" fill="hold" grpId="0" nodeType="after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ppt_x"/>
                                              </p:val>
                                            </p:tav>
                                            <p:tav tm="100000">
                                              <p:val>
                                                <p:strVal val="#ppt_x"/>
                                              </p:val>
                                            </p:tav>
                                          </p:tavLst>
                                        </p:anim>
                                        <p:anim calcmode="lin" valueType="num">
                                          <p:cBhvr additive="base">
                                            <p:cTn id="38" dur="500" fill="hold"/>
                                            <p:tgtEl>
                                              <p:spTgt spid="20"/>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200"/>
                                      </p:stCondLst>
                                      <p:childTnLst>
                                        <p:set>
                                          <p:cBhvr>
                                            <p:cTn id="40" dur="1" fill="hold">
                                              <p:stCondLst>
                                                <p:cond delay="0"/>
                                              </p:stCondLst>
                                            </p:cTn>
                                            <p:tgtEl>
                                              <p:spTgt spid="21"/>
                                            </p:tgtEl>
                                            <p:attrNameLst>
                                              <p:attrName>style.visibility</p:attrName>
                                            </p:attrNameLst>
                                          </p:cBhvr>
                                          <p:to>
                                            <p:strVal val="visible"/>
                                          </p:to>
                                        </p:set>
                                        <p:anim calcmode="lin" valueType="num">
                                          <p:cBhvr additive="base">
                                            <p:cTn id="41" dur="500" fill="hold"/>
                                            <p:tgtEl>
                                              <p:spTgt spid="21"/>
                                            </p:tgtEl>
                                            <p:attrNameLst>
                                              <p:attrName>ppt_x</p:attrName>
                                            </p:attrNameLst>
                                          </p:cBhvr>
                                          <p:tavLst>
                                            <p:tav tm="0">
                                              <p:val>
                                                <p:strVal val="#ppt_x"/>
                                              </p:val>
                                            </p:tav>
                                            <p:tav tm="100000">
                                              <p:val>
                                                <p:strVal val="#ppt_x"/>
                                              </p:val>
                                            </p:tav>
                                          </p:tavLst>
                                        </p:anim>
                                        <p:anim calcmode="lin" valueType="num">
                                          <p:cBhvr additive="base">
                                            <p:cTn id="42" dur="500" fill="hold"/>
                                            <p:tgtEl>
                                              <p:spTgt spid="21"/>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400"/>
                                      </p:stCondLst>
                                      <p:childTnLst>
                                        <p:set>
                                          <p:cBhvr>
                                            <p:cTn id="44" dur="1" fill="hold">
                                              <p:stCondLst>
                                                <p:cond delay="0"/>
                                              </p:stCondLst>
                                            </p:cTn>
                                            <p:tgtEl>
                                              <p:spTgt spid="22"/>
                                            </p:tgtEl>
                                            <p:attrNameLst>
                                              <p:attrName>style.visibility</p:attrName>
                                            </p:attrNameLst>
                                          </p:cBhvr>
                                          <p:to>
                                            <p:strVal val="visible"/>
                                          </p:to>
                                        </p:set>
                                        <p:anim calcmode="lin" valueType="num">
                                          <p:cBhvr additive="base">
                                            <p:cTn id="45" dur="500" fill="hold"/>
                                            <p:tgtEl>
                                              <p:spTgt spid="22"/>
                                            </p:tgtEl>
                                            <p:attrNameLst>
                                              <p:attrName>ppt_x</p:attrName>
                                            </p:attrNameLst>
                                          </p:cBhvr>
                                          <p:tavLst>
                                            <p:tav tm="0">
                                              <p:val>
                                                <p:strVal val="#ppt_x"/>
                                              </p:val>
                                            </p:tav>
                                            <p:tav tm="100000">
                                              <p:val>
                                                <p:strVal val="#ppt_x"/>
                                              </p:val>
                                            </p:tav>
                                          </p:tavLst>
                                        </p:anim>
                                        <p:anim calcmode="lin" valueType="num">
                                          <p:cBhvr additive="base">
                                            <p:cTn id="46" dur="500" fill="hold"/>
                                            <p:tgtEl>
                                              <p:spTgt spid="22"/>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600"/>
                                      </p:stCondLst>
                                      <p:childTnLst>
                                        <p:set>
                                          <p:cBhvr>
                                            <p:cTn id="48" dur="1" fill="hold">
                                              <p:stCondLst>
                                                <p:cond delay="0"/>
                                              </p:stCondLst>
                                            </p:cTn>
                                            <p:tgtEl>
                                              <p:spTgt spid="23"/>
                                            </p:tgtEl>
                                            <p:attrNameLst>
                                              <p:attrName>style.visibility</p:attrName>
                                            </p:attrNameLst>
                                          </p:cBhvr>
                                          <p:to>
                                            <p:strVal val="visible"/>
                                          </p:to>
                                        </p:set>
                                        <p:anim calcmode="lin" valueType="num">
                                          <p:cBhvr additive="base">
                                            <p:cTn id="49" dur="500" fill="hold"/>
                                            <p:tgtEl>
                                              <p:spTgt spid="23"/>
                                            </p:tgtEl>
                                            <p:attrNameLst>
                                              <p:attrName>ppt_x</p:attrName>
                                            </p:attrNameLst>
                                          </p:cBhvr>
                                          <p:tavLst>
                                            <p:tav tm="0">
                                              <p:val>
                                                <p:strVal val="#ppt_x"/>
                                              </p:val>
                                            </p:tav>
                                            <p:tav tm="100000">
                                              <p:val>
                                                <p:strVal val="#ppt_x"/>
                                              </p:val>
                                            </p:tav>
                                          </p:tavLst>
                                        </p:anim>
                                        <p:anim calcmode="lin" valueType="num">
                                          <p:cBhvr additive="base">
                                            <p:cTn id="50" dur="500" fill="hold"/>
                                            <p:tgtEl>
                                              <p:spTgt spid="2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800"/>
                                      </p:stCondLst>
                                      <p:childTnLst>
                                        <p:set>
                                          <p:cBhvr>
                                            <p:cTn id="52" dur="1" fill="hold">
                                              <p:stCondLst>
                                                <p:cond delay="0"/>
                                              </p:stCondLst>
                                            </p:cTn>
                                            <p:tgtEl>
                                              <p:spTgt spid="24"/>
                                            </p:tgtEl>
                                            <p:attrNameLst>
                                              <p:attrName>style.visibility</p:attrName>
                                            </p:attrNameLst>
                                          </p:cBhvr>
                                          <p:to>
                                            <p:strVal val="visible"/>
                                          </p:to>
                                        </p:set>
                                        <p:anim calcmode="lin" valueType="num">
                                          <p:cBhvr additive="base">
                                            <p:cTn id="53" dur="500" fill="hold"/>
                                            <p:tgtEl>
                                              <p:spTgt spid="24"/>
                                            </p:tgtEl>
                                            <p:attrNameLst>
                                              <p:attrName>ppt_x</p:attrName>
                                            </p:attrNameLst>
                                          </p:cBhvr>
                                          <p:tavLst>
                                            <p:tav tm="0">
                                              <p:val>
                                                <p:strVal val="#ppt_x"/>
                                              </p:val>
                                            </p:tav>
                                            <p:tav tm="100000">
                                              <p:val>
                                                <p:strVal val="#ppt_x"/>
                                              </p:val>
                                            </p:tav>
                                          </p:tavLst>
                                        </p:anim>
                                        <p:anim calcmode="lin" valueType="num">
                                          <p:cBhvr additive="base">
                                            <p:cTn id="54" dur="500" fill="hold"/>
                                            <p:tgtEl>
                                              <p:spTgt spid="2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1000"/>
                                      </p:stCondLst>
                                      <p:childTnLst>
                                        <p:set>
                                          <p:cBhvr>
                                            <p:cTn id="56" dur="1" fill="hold">
                                              <p:stCondLst>
                                                <p:cond delay="0"/>
                                              </p:stCondLst>
                                            </p:cTn>
                                            <p:tgtEl>
                                              <p:spTgt spid="25"/>
                                            </p:tgtEl>
                                            <p:attrNameLst>
                                              <p:attrName>style.visibility</p:attrName>
                                            </p:attrNameLst>
                                          </p:cBhvr>
                                          <p:to>
                                            <p:strVal val="visible"/>
                                          </p:to>
                                        </p:set>
                                        <p:anim calcmode="lin" valueType="num">
                                          <p:cBhvr additive="base">
                                            <p:cTn id="57" dur="500" fill="hold"/>
                                            <p:tgtEl>
                                              <p:spTgt spid="25"/>
                                            </p:tgtEl>
                                            <p:attrNameLst>
                                              <p:attrName>ppt_x</p:attrName>
                                            </p:attrNameLst>
                                          </p:cBhvr>
                                          <p:tavLst>
                                            <p:tav tm="0">
                                              <p:val>
                                                <p:strVal val="#ppt_x"/>
                                              </p:val>
                                            </p:tav>
                                            <p:tav tm="100000">
                                              <p:val>
                                                <p:strVal val="#ppt_x"/>
                                              </p:val>
                                            </p:tav>
                                          </p:tavLst>
                                        </p:anim>
                                        <p:anim calcmode="lin" valueType="num">
                                          <p:cBhvr additive="base">
                                            <p:cTn id="5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9" grpId="0"/>
          <p:bldP spid="20" grpId="0"/>
          <p:bldP spid="21" grpId="0"/>
          <p:bldP spid="22" grpId="0"/>
          <p:bldP spid="23" grpId="0"/>
          <p:bldP spid="24" grpId="0"/>
          <p:bldP spid="25" grpId="0"/>
          <p:bldP spid="30" grpId="0"/>
          <p:bldP spid="3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4" fill="hold" grpId="0" nodeType="after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additive="base">
                                            <p:cTn id="13" dur="500"/>
                                            <p:tgtEl>
                                              <p:spTgt spid="30"/>
                                            </p:tgtEl>
                                            <p:attrNameLst>
                                              <p:attrName>ppt_y</p:attrName>
                                            </p:attrNameLst>
                                          </p:cBhvr>
                                          <p:tavLst>
                                            <p:tav tm="0">
                                              <p:val>
                                                <p:strVal val="#ppt_y+#ppt_h*1.125000"/>
                                              </p:val>
                                            </p:tav>
                                            <p:tav tm="100000">
                                              <p:val>
                                                <p:strVal val="#ppt_y"/>
                                              </p:val>
                                            </p:tav>
                                          </p:tavLst>
                                        </p:anim>
                                        <p:animEffect transition="in" filter="wipe(up)">
                                          <p:cBhvr>
                                            <p:cTn id="14" dur="500"/>
                                            <p:tgtEl>
                                              <p:spTgt spid="30"/>
                                            </p:tgtEl>
                                          </p:cBhvr>
                                        </p:animEffect>
                                      </p:childTnLst>
                                    </p:cTn>
                                  </p:par>
                                  <p:par>
                                    <p:cTn id="15" presetID="12" presetClass="entr" presetSubtype="1" fill="hold" grpId="0" nodeType="withEffect">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cBhvr additive="base">
                                            <p:cTn id="17" dur="500"/>
                                            <p:tgtEl>
                                              <p:spTgt spid="31"/>
                                            </p:tgtEl>
                                            <p:attrNameLst>
                                              <p:attrName>ppt_y</p:attrName>
                                            </p:attrNameLst>
                                          </p:cBhvr>
                                          <p:tavLst>
                                            <p:tav tm="0">
                                              <p:val>
                                                <p:strVal val="#ppt_y-#ppt_h*1.125000"/>
                                              </p:val>
                                            </p:tav>
                                            <p:tav tm="100000">
                                              <p:val>
                                                <p:strVal val="#ppt_y"/>
                                              </p:val>
                                            </p:tav>
                                          </p:tavLst>
                                        </p:anim>
                                        <p:animEffect transition="in" filter="wipe(down)">
                                          <p:cBhvr>
                                            <p:cTn id="18" dur="500"/>
                                            <p:tgtEl>
                                              <p:spTgt spid="31"/>
                                            </p:tgtEl>
                                          </p:cBhvr>
                                        </p:animEffect>
                                      </p:childTnLst>
                                    </p:cTn>
                                  </p:par>
                                </p:childTnLst>
                              </p:cTn>
                            </p:par>
                            <p:par>
                              <p:cTn id="19" fill="hold">
                                <p:stCondLst>
                                  <p:cond delay="1500"/>
                                </p:stCondLst>
                                <p:childTnLst>
                                  <p:par>
                                    <p:cTn id="20" presetID="2" presetClass="entr" presetSubtype="2" accel="40000"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1000" fill="hold"/>
                                            <p:tgtEl>
                                              <p:spTgt spid="3"/>
                                            </p:tgtEl>
                                            <p:attrNameLst>
                                              <p:attrName>ppt_x</p:attrName>
                                            </p:attrNameLst>
                                          </p:cBhvr>
                                          <p:tavLst>
                                            <p:tav tm="0">
                                              <p:val>
                                                <p:strVal val="1+#ppt_w/2"/>
                                              </p:val>
                                            </p:tav>
                                            <p:tav tm="100000">
                                              <p:val>
                                                <p:strVal val="#ppt_x"/>
                                              </p:val>
                                            </p:tav>
                                          </p:tavLst>
                                        </p:anim>
                                        <p:anim calcmode="lin" valueType="num">
                                          <p:cBhvr additive="base">
                                            <p:cTn id="23" dur="1000" fill="hold"/>
                                            <p:tgtEl>
                                              <p:spTgt spid="3"/>
                                            </p:tgtEl>
                                            <p:attrNameLst>
                                              <p:attrName>ppt_y</p:attrName>
                                            </p:attrNameLst>
                                          </p:cBhvr>
                                          <p:tavLst>
                                            <p:tav tm="0">
                                              <p:val>
                                                <p:strVal val="#ppt_y"/>
                                              </p:val>
                                            </p:tav>
                                            <p:tav tm="100000">
                                              <p:val>
                                                <p:strVal val="#ppt_y"/>
                                              </p:val>
                                            </p:tav>
                                          </p:tavLst>
                                        </p:anim>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randombar(horizontal)">
                                          <p:cBhvr>
                                            <p:cTn id="27" dur="500"/>
                                            <p:tgtEl>
                                              <p:spTgt spid="2"/>
                                            </p:tgtEl>
                                          </p:cBhvr>
                                        </p:animEffect>
                                      </p:childTnLst>
                                    </p:cTn>
                                  </p:par>
                                </p:childTnLst>
                              </p:cTn>
                            </p:par>
                            <p:par>
                              <p:cTn id="28" fill="hold">
                                <p:stCondLst>
                                  <p:cond delay="3000"/>
                                </p:stCondLst>
                                <p:childTnLst>
                                  <p:par>
                                    <p:cTn id="29" presetID="42" presetClass="entr" presetSubtype="0"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1000"/>
                                            <p:tgtEl>
                                              <p:spTgt spid="19"/>
                                            </p:tgtEl>
                                          </p:cBhvr>
                                        </p:animEffect>
                                        <p:anim calcmode="lin" valueType="num">
                                          <p:cBhvr>
                                            <p:cTn id="32" dur="1000" fill="hold"/>
                                            <p:tgtEl>
                                              <p:spTgt spid="19"/>
                                            </p:tgtEl>
                                            <p:attrNameLst>
                                              <p:attrName>ppt_x</p:attrName>
                                            </p:attrNameLst>
                                          </p:cBhvr>
                                          <p:tavLst>
                                            <p:tav tm="0">
                                              <p:val>
                                                <p:strVal val="#ppt_x"/>
                                              </p:val>
                                            </p:tav>
                                            <p:tav tm="100000">
                                              <p:val>
                                                <p:strVal val="#ppt_x"/>
                                              </p:val>
                                            </p:tav>
                                          </p:tavLst>
                                        </p:anim>
                                        <p:anim calcmode="lin" valueType="num">
                                          <p:cBhvr>
                                            <p:cTn id="33" dur="1000" fill="hold"/>
                                            <p:tgtEl>
                                              <p:spTgt spid="19"/>
                                            </p:tgtEl>
                                            <p:attrNameLst>
                                              <p:attrName>ppt_y</p:attrName>
                                            </p:attrNameLst>
                                          </p:cBhvr>
                                          <p:tavLst>
                                            <p:tav tm="0">
                                              <p:val>
                                                <p:strVal val="#ppt_y+.1"/>
                                              </p:val>
                                            </p:tav>
                                            <p:tav tm="100000">
                                              <p:val>
                                                <p:strVal val="#ppt_y"/>
                                              </p:val>
                                            </p:tav>
                                          </p:tavLst>
                                        </p:anim>
                                      </p:childTnLst>
                                    </p:cTn>
                                  </p:par>
                                </p:childTnLst>
                              </p:cTn>
                            </p:par>
                            <p:par>
                              <p:cTn id="34" fill="hold">
                                <p:stCondLst>
                                  <p:cond delay="4000"/>
                                </p:stCondLst>
                                <p:childTnLst>
                                  <p:par>
                                    <p:cTn id="35" presetID="2" presetClass="entr" presetSubtype="4" fill="hold" grpId="0" nodeType="after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ppt_x"/>
                                              </p:val>
                                            </p:tav>
                                            <p:tav tm="100000">
                                              <p:val>
                                                <p:strVal val="#ppt_x"/>
                                              </p:val>
                                            </p:tav>
                                          </p:tavLst>
                                        </p:anim>
                                        <p:anim calcmode="lin" valueType="num">
                                          <p:cBhvr additive="base">
                                            <p:cTn id="38" dur="500" fill="hold"/>
                                            <p:tgtEl>
                                              <p:spTgt spid="20"/>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200"/>
                                      </p:stCondLst>
                                      <p:childTnLst>
                                        <p:set>
                                          <p:cBhvr>
                                            <p:cTn id="40" dur="1" fill="hold">
                                              <p:stCondLst>
                                                <p:cond delay="0"/>
                                              </p:stCondLst>
                                            </p:cTn>
                                            <p:tgtEl>
                                              <p:spTgt spid="21"/>
                                            </p:tgtEl>
                                            <p:attrNameLst>
                                              <p:attrName>style.visibility</p:attrName>
                                            </p:attrNameLst>
                                          </p:cBhvr>
                                          <p:to>
                                            <p:strVal val="visible"/>
                                          </p:to>
                                        </p:set>
                                        <p:anim calcmode="lin" valueType="num">
                                          <p:cBhvr additive="base">
                                            <p:cTn id="41" dur="500" fill="hold"/>
                                            <p:tgtEl>
                                              <p:spTgt spid="21"/>
                                            </p:tgtEl>
                                            <p:attrNameLst>
                                              <p:attrName>ppt_x</p:attrName>
                                            </p:attrNameLst>
                                          </p:cBhvr>
                                          <p:tavLst>
                                            <p:tav tm="0">
                                              <p:val>
                                                <p:strVal val="#ppt_x"/>
                                              </p:val>
                                            </p:tav>
                                            <p:tav tm="100000">
                                              <p:val>
                                                <p:strVal val="#ppt_x"/>
                                              </p:val>
                                            </p:tav>
                                          </p:tavLst>
                                        </p:anim>
                                        <p:anim calcmode="lin" valueType="num">
                                          <p:cBhvr additive="base">
                                            <p:cTn id="42" dur="500" fill="hold"/>
                                            <p:tgtEl>
                                              <p:spTgt spid="21"/>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400"/>
                                      </p:stCondLst>
                                      <p:childTnLst>
                                        <p:set>
                                          <p:cBhvr>
                                            <p:cTn id="44" dur="1" fill="hold">
                                              <p:stCondLst>
                                                <p:cond delay="0"/>
                                              </p:stCondLst>
                                            </p:cTn>
                                            <p:tgtEl>
                                              <p:spTgt spid="22"/>
                                            </p:tgtEl>
                                            <p:attrNameLst>
                                              <p:attrName>style.visibility</p:attrName>
                                            </p:attrNameLst>
                                          </p:cBhvr>
                                          <p:to>
                                            <p:strVal val="visible"/>
                                          </p:to>
                                        </p:set>
                                        <p:anim calcmode="lin" valueType="num">
                                          <p:cBhvr additive="base">
                                            <p:cTn id="45" dur="500" fill="hold"/>
                                            <p:tgtEl>
                                              <p:spTgt spid="22"/>
                                            </p:tgtEl>
                                            <p:attrNameLst>
                                              <p:attrName>ppt_x</p:attrName>
                                            </p:attrNameLst>
                                          </p:cBhvr>
                                          <p:tavLst>
                                            <p:tav tm="0">
                                              <p:val>
                                                <p:strVal val="#ppt_x"/>
                                              </p:val>
                                            </p:tav>
                                            <p:tav tm="100000">
                                              <p:val>
                                                <p:strVal val="#ppt_x"/>
                                              </p:val>
                                            </p:tav>
                                          </p:tavLst>
                                        </p:anim>
                                        <p:anim calcmode="lin" valueType="num">
                                          <p:cBhvr additive="base">
                                            <p:cTn id="46" dur="500" fill="hold"/>
                                            <p:tgtEl>
                                              <p:spTgt spid="22"/>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600"/>
                                      </p:stCondLst>
                                      <p:childTnLst>
                                        <p:set>
                                          <p:cBhvr>
                                            <p:cTn id="48" dur="1" fill="hold">
                                              <p:stCondLst>
                                                <p:cond delay="0"/>
                                              </p:stCondLst>
                                            </p:cTn>
                                            <p:tgtEl>
                                              <p:spTgt spid="23"/>
                                            </p:tgtEl>
                                            <p:attrNameLst>
                                              <p:attrName>style.visibility</p:attrName>
                                            </p:attrNameLst>
                                          </p:cBhvr>
                                          <p:to>
                                            <p:strVal val="visible"/>
                                          </p:to>
                                        </p:set>
                                        <p:anim calcmode="lin" valueType="num">
                                          <p:cBhvr additive="base">
                                            <p:cTn id="49" dur="500" fill="hold"/>
                                            <p:tgtEl>
                                              <p:spTgt spid="23"/>
                                            </p:tgtEl>
                                            <p:attrNameLst>
                                              <p:attrName>ppt_x</p:attrName>
                                            </p:attrNameLst>
                                          </p:cBhvr>
                                          <p:tavLst>
                                            <p:tav tm="0">
                                              <p:val>
                                                <p:strVal val="#ppt_x"/>
                                              </p:val>
                                            </p:tav>
                                            <p:tav tm="100000">
                                              <p:val>
                                                <p:strVal val="#ppt_x"/>
                                              </p:val>
                                            </p:tav>
                                          </p:tavLst>
                                        </p:anim>
                                        <p:anim calcmode="lin" valueType="num">
                                          <p:cBhvr additive="base">
                                            <p:cTn id="50" dur="500" fill="hold"/>
                                            <p:tgtEl>
                                              <p:spTgt spid="2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800"/>
                                      </p:stCondLst>
                                      <p:childTnLst>
                                        <p:set>
                                          <p:cBhvr>
                                            <p:cTn id="52" dur="1" fill="hold">
                                              <p:stCondLst>
                                                <p:cond delay="0"/>
                                              </p:stCondLst>
                                            </p:cTn>
                                            <p:tgtEl>
                                              <p:spTgt spid="24"/>
                                            </p:tgtEl>
                                            <p:attrNameLst>
                                              <p:attrName>style.visibility</p:attrName>
                                            </p:attrNameLst>
                                          </p:cBhvr>
                                          <p:to>
                                            <p:strVal val="visible"/>
                                          </p:to>
                                        </p:set>
                                        <p:anim calcmode="lin" valueType="num">
                                          <p:cBhvr additive="base">
                                            <p:cTn id="53" dur="500" fill="hold"/>
                                            <p:tgtEl>
                                              <p:spTgt spid="24"/>
                                            </p:tgtEl>
                                            <p:attrNameLst>
                                              <p:attrName>ppt_x</p:attrName>
                                            </p:attrNameLst>
                                          </p:cBhvr>
                                          <p:tavLst>
                                            <p:tav tm="0">
                                              <p:val>
                                                <p:strVal val="#ppt_x"/>
                                              </p:val>
                                            </p:tav>
                                            <p:tav tm="100000">
                                              <p:val>
                                                <p:strVal val="#ppt_x"/>
                                              </p:val>
                                            </p:tav>
                                          </p:tavLst>
                                        </p:anim>
                                        <p:anim calcmode="lin" valueType="num">
                                          <p:cBhvr additive="base">
                                            <p:cTn id="54" dur="500" fill="hold"/>
                                            <p:tgtEl>
                                              <p:spTgt spid="2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1000"/>
                                      </p:stCondLst>
                                      <p:childTnLst>
                                        <p:set>
                                          <p:cBhvr>
                                            <p:cTn id="56" dur="1" fill="hold">
                                              <p:stCondLst>
                                                <p:cond delay="0"/>
                                              </p:stCondLst>
                                            </p:cTn>
                                            <p:tgtEl>
                                              <p:spTgt spid="25"/>
                                            </p:tgtEl>
                                            <p:attrNameLst>
                                              <p:attrName>style.visibility</p:attrName>
                                            </p:attrNameLst>
                                          </p:cBhvr>
                                          <p:to>
                                            <p:strVal val="visible"/>
                                          </p:to>
                                        </p:set>
                                        <p:anim calcmode="lin" valueType="num">
                                          <p:cBhvr additive="base">
                                            <p:cTn id="57" dur="500" fill="hold"/>
                                            <p:tgtEl>
                                              <p:spTgt spid="25"/>
                                            </p:tgtEl>
                                            <p:attrNameLst>
                                              <p:attrName>ppt_x</p:attrName>
                                            </p:attrNameLst>
                                          </p:cBhvr>
                                          <p:tavLst>
                                            <p:tav tm="0">
                                              <p:val>
                                                <p:strVal val="#ppt_x"/>
                                              </p:val>
                                            </p:tav>
                                            <p:tav tm="100000">
                                              <p:val>
                                                <p:strVal val="#ppt_x"/>
                                              </p:val>
                                            </p:tav>
                                          </p:tavLst>
                                        </p:anim>
                                        <p:anim calcmode="lin" valueType="num">
                                          <p:cBhvr additive="base">
                                            <p:cTn id="5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9" grpId="0"/>
          <p:bldP spid="20" grpId="0"/>
          <p:bldP spid="21" grpId="0"/>
          <p:bldP spid="22" grpId="0"/>
          <p:bldP spid="23" grpId="0"/>
          <p:bldP spid="24" grpId="0"/>
          <p:bldP spid="25" grpId="0"/>
          <p:bldP spid="30" grpId="0"/>
          <p:bldP spid="31"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Group 11"/>
          <p:cNvGrpSpPr/>
          <p:nvPr/>
        </p:nvGrpSpPr>
        <p:grpSpPr>
          <a:xfrm>
            <a:off x="407018" y="1338583"/>
            <a:ext cx="4340831" cy="5084859"/>
            <a:chOff x="406276" y="1164961"/>
            <a:chExt cx="4341396" cy="5084859"/>
          </a:xfrm>
          <a:effectLst>
            <a:outerShdw blurRad="76200" dir="13500000" sy="23000" kx="1200000" algn="br" rotWithShape="0">
              <a:prstClr val="black">
                <a:alpha val="6000"/>
              </a:prstClr>
            </a:outerShdw>
          </a:effectLst>
        </p:grpSpPr>
        <p:grpSp>
          <p:nvGrpSpPr>
            <p:cNvPr id="40" name="Group 10"/>
            <p:cNvGrpSpPr/>
            <p:nvPr/>
          </p:nvGrpSpPr>
          <p:grpSpPr>
            <a:xfrm>
              <a:off x="406276" y="1801645"/>
              <a:ext cx="3980467" cy="4448175"/>
              <a:chOff x="406276" y="1801645"/>
              <a:chExt cx="3980467" cy="4448175"/>
            </a:xfrm>
          </p:grpSpPr>
          <p:sp>
            <p:nvSpPr>
              <p:cNvPr id="42" name="Freeform 5"/>
              <p:cNvSpPr/>
              <p:nvPr/>
            </p:nvSpPr>
            <p:spPr bwMode="auto">
              <a:xfrm rot="18900000">
                <a:off x="3337405" y="1801645"/>
                <a:ext cx="1049338" cy="4448175"/>
              </a:xfrm>
              <a:custGeom>
                <a:avLst/>
                <a:gdLst>
                  <a:gd name="T0" fmla="*/ 142 w 279"/>
                  <a:gd name="T1" fmla="*/ 1183 h 1183"/>
                  <a:gd name="T2" fmla="*/ 40 w 279"/>
                  <a:gd name="T3" fmla="*/ 1143 h 1183"/>
                  <a:gd name="T4" fmla="*/ 0 w 279"/>
                  <a:gd name="T5" fmla="*/ 1051 h 1183"/>
                  <a:gd name="T6" fmla="*/ 0 w 279"/>
                  <a:gd name="T7" fmla="*/ 45 h 1183"/>
                  <a:gd name="T8" fmla="*/ 45 w 279"/>
                  <a:gd name="T9" fmla="*/ 0 h 1183"/>
                  <a:gd name="T10" fmla="*/ 90 w 279"/>
                  <a:gd name="T11" fmla="*/ 45 h 1183"/>
                  <a:gd name="T12" fmla="*/ 90 w 279"/>
                  <a:gd name="T13" fmla="*/ 1051 h 1183"/>
                  <a:gd name="T14" fmla="*/ 103 w 279"/>
                  <a:gd name="T15" fmla="*/ 1077 h 1183"/>
                  <a:gd name="T16" fmla="*/ 145 w 279"/>
                  <a:gd name="T17" fmla="*/ 1093 h 1183"/>
                  <a:gd name="T18" fmla="*/ 189 w 279"/>
                  <a:gd name="T19" fmla="*/ 1051 h 1183"/>
                  <a:gd name="T20" fmla="*/ 189 w 279"/>
                  <a:gd name="T21" fmla="*/ 1007 h 1183"/>
                  <a:gd name="T22" fmla="*/ 234 w 279"/>
                  <a:gd name="T23" fmla="*/ 962 h 1183"/>
                  <a:gd name="T24" fmla="*/ 279 w 279"/>
                  <a:gd name="T25" fmla="*/ 1007 h 1183"/>
                  <a:gd name="T26" fmla="*/ 279 w 279"/>
                  <a:gd name="T27" fmla="*/ 1051 h 1183"/>
                  <a:gd name="T28" fmla="*/ 149 w 279"/>
                  <a:gd name="T29" fmla="*/ 1183 h 1183"/>
                  <a:gd name="T30" fmla="*/ 142 w 279"/>
                  <a:gd name="T31" fmla="*/ 1183 h 1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9" h="1183">
                    <a:moveTo>
                      <a:pt x="142" y="1183"/>
                    </a:moveTo>
                    <a:cubicBezTo>
                      <a:pt x="104" y="1183"/>
                      <a:pt x="67" y="1169"/>
                      <a:pt x="40" y="1143"/>
                    </a:cubicBezTo>
                    <a:cubicBezTo>
                      <a:pt x="14" y="1118"/>
                      <a:pt x="0" y="1085"/>
                      <a:pt x="0" y="1051"/>
                    </a:cubicBezTo>
                    <a:cubicBezTo>
                      <a:pt x="0" y="45"/>
                      <a:pt x="0" y="45"/>
                      <a:pt x="0" y="45"/>
                    </a:cubicBezTo>
                    <a:cubicBezTo>
                      <a:pt x="0" y="20"/>
                      <a:pt x="20" y="0"/>
                      <a:pt x="45" y="0"/>
                    </a:cubicBezTo>
                    <a:cubicBezTo>
                      <a:pt x="70" y="0"/>
                      <a:pt x="90" y="20"/>
                      <a:pt x="90" y="45"/>
                    </a:cubicBezTo>
                    <a:cubicBezTo>
                      <a:pt x="90" y="1051"/>
                      <a:pt x="90" y="1051"/>
                      <a:pt x="90" y="1051"/>
                    </a:cubicBezTo>
                    <a:cubicBezTo>
                      <a:pt x="90" y="1060"/>
                      <a:pt x="95" y="1070"/>
                      <a:pt x="103" y="1077"/>
                    </a:cubicBezTo>
                    <a:cubicBezTo>
                      <a:pt x="114" y="1088"/>
                      <a:pt x="129" y="1093"/>
                      <a:pt x="145" y="1093"/>
                    </a:cubicBezTo>
                    <a:cubicBezTo>
                      <a:pt x="170" y="1092"/>
                      <a:pt x="189" y="1073"/>
                      <a:pt x="189" y="1051"/>
                    </a:cubicBezTo>
                    <a:cubicBezTo>
                      <a:pt x="189" y="1007"/>
                      <a:pt x="189" y="1007"/>
                      <a:pt x="189" y="1007"/>
                    </a:cubicBezTo>
                    <a:cubicBezTo>
                      <a:pt x="189" y="982"/>
                      <a:pt x="209" y="962"/>
                      <a:pt x="234" y="962"/>
                    </a:cubicBezTo>
                    <a:cubicBezTo>
                      <a:pt x="259" y="962"/>
                      <a:pt x="279" y="982"/>
                      <a:pt x="279" y="1007"/>
                    </a:cubicBezTo>
                    <a:cubicBezTo>
                      <a:pt x="279" y="1051"/>
                      <a:pt x="279" y="1051"/>
                      <a:pt x="279" y="1051"/>
                    </a:cubicBezTo>
                    <a:cubicBezTo>
                      <a:pt x="279" y="1122"/>
                      <a:pt x="222" y="1180"/>
                      <a:pt x="149" y="1183"/>
                    </a:cubicBezTo>
                    <a:cubicBezTo>
                      <a:pt x="147" y="1183"/>
                      <a:pt x="144" y="1183"/>
                      <a:pt x="142" y="1183"/>
                    </a:cubicBez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43" name="Freeform 6"/>
              <p:cNvSpPr/>
              <p:nvPr/>
            </p:nvSpPr>
            <p:spPr bwMode="auto">
              <a:xfrm rot="18900000">
                <a:off x="406276" y="3369422"/>
                <a:ext cx="2116138" cy="1936750"/>
              </a:xfrm>
              <a:custGeom>
                <a:avLst/>
                <a:gdLst>
                  <a:gd name="T0" fmla="*/ 563 w 563"/>
                  <a:gd name="T1" fmla="*/ 0 h 515"/>
                  <a:gd name="T2" fmla="*/ 0 w 563"/>
                  <a:gd name="T3" fmla="*/ 482 h 515"/>
                  <a:gd name="T4" fmla="*/ 113 w 563"/>
                  <a:gd name="T5" fmla="*/ 474 h 515"/>
                  <a:gd name="T6" fmla="*/ 367 w 563"/>
                  <a:gd name="T7" fmla="*/ 515 h 515"/>
                  <a:gd name="T8" fmla="*/ 563 w 563"/>
                  <a:gd name="T9" fmla="*/ 0 h 515"/>
                </a:gdLst>
                <a:ahLst/>
                <a:cxnLst>
                  <a:cxn ang="0">
                    <a:pos x="T0" y="T1"/>
                  </a:cxn>
                  <a:cxn ang="0">
                    <a:pos x="T2" y="T3"/>
                  </a:cxn>
                  <a:cxn ang="0">
                    <a:pos x="T4" y="T5"/>
                  </a:cxn>
                  <a:cxn ang="0">
                    <a:pos x="T6" y="T7"/>
                  </a:cxn>
                  <a:cxn ang="0">
                    <a:pos x="T8" y="T9"/>
                  </a:cxn>
                </a:cxnLst>
                <a:rect l="0" t="0" r="r" b="b"/>
                <a:pathLst>
                  <a:path w="563" h="515">
                    <a:moveTo>
                      <a:pt x="563" y="0"/>
                    </a:moveTo>
                    <a:cubicBezTo>
                      <a:pt x="283" y="47"/>
                      <a:pt x="61" y="238"/>
                      <a:pt x="0" y="482"/>
                    </a:cubicBezTo>
                    <a:cubicBezTo>
                      <a:pt x="37" y="477"/>
                      <a:pt x="74" y="474"/>
                      <a:pt x="113" y="474"/>
                    </a:cubicBezTo>
                    <a:cubicBezTo>
                      <a:pt x="202" y="474"/>
                      <a:pt x="288" y="489"/>
                      <a:pt x="367" y="515"/>
                    </a:cubicBezTo>
                    <a:cubicBezTo>
                      <a:pt x="372" y="384"/>
                      <a:pt x="406" y="170"/>
                      <a:pt x="563" y="0"/>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44" name="Freeform 7"/>
              <p:cNvSpPr/>
              <p:nvPr/>
            </p:nvSpPr>
            <p:spPr bwMode="auto">
              <a:xfrm rot="18900000">
                <a:off x="1586775" y="2209992"/>
                <a:ext cx="1973263" cy="1997075"/>
              </a:xfrm>
              <a:custGeom>
                <a:avLst/>
                <a:gdLst>
                  <a:gd name="T0" fmla="*/ 251 w 525"/>
                  <a:gd name="T1" fmla="*/ 0 h 531"/>
                  <a:gd name="T2" fmla="*/ 242 w 525"/>
                  <a:gd name="T3" fmla="*/ 0 h 531"/>
                  <a:gd name="T4" fmla="*/ 0 w 525"/>
                  <a:gd name="T5" fmla="*/ 529 h 531"/>
                  <a:gd name="T6" fmla="*/ 259 w 525"/>
                  <a:gd name="T7" fmla="*/ 486 h 531"/>
                  <a:gd name="T8" fmla="*/ 525 w 525"/>
                  <a:gd name="T9" fmla="*/ 531 h 531"/>
                  <a:gd name="T10" fmla="*/ 251 w 525"/>
                  <a:gd name="T11" fmla="*/ 0 h 531"/>
                </a:gdLst>
                <a:ahLst/>
                <a:cxnLst>
                  <a:cxn ang="0">
                    <a:pos x="T0" y="T1"/>
                  </a:cxn>
                  <a:cxn ang="0">
                    <a:pos x="T2" y="T3"/>
                  </a:cxn>
                  <a:cxn ang="0">
                    <a:pos x="T4" y="T5"/>
                  </a:cxn>
                  <a:cxn ang="0">
                    <a:pos x="T6" y="T7"/>
                  </a:cxn>
                  <a:cxn ang="0">
                    <a:pos x="T8" y="T9"/>
                  </a:cxn>
                  <a:cxn ang="0">
                    <a:pos x="T10" y="T11"/>
                  </a:cxn>
                </a:cxnLst>
                <a:rect l="0" t="0" r="r" b="b"/>
                <a:pathLst>
                  <a:path w="525" h="531">
                    <a:moveTo>
                      <a:pt x="251" y="0"/>
                    </a:moveTo>
                    <a:cubicBezTo>
                      <a:pt x="248" y="0"/>
                      <a:pt x="245" y="0"/>
                      <a:pt x="242" y="0"/>
                    </a:cubicBezTo>
                    <a:cubicBezTo>
                      <a:pt x="45" y="161"/>
                      <a:pt x="5" y="394"/>
                      <a:pt x="0" y="529"/>
                    </a:cubicBezTo>
                    <a:cubicBezTo>
                      <a:pt x="81" y="501"/>
                      <a:pt x="168" y="486"/>
                      <a:pt x="259" y="486"/>
                    </a:cubicBezTo>
                    <a:cubicBezTo>
                      <a:pt x="353" y="486"/>
                      <a:pt x="443" y="502"/>
                      <a:pt x="525" y="531"/>
                    </a:cubicBezTo>
                    <a:cubicBezTo>
                      <a:pt x="516" y="396"/>
                      <a:pt x="467" y="155"/>
                      <a:pt x="251"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sp>
          <p:nvSpPr>
            <p:cNvPr id="41" name="Freeform 8"/>
            <p:cNvSpPr/>
            <p:nvPr/>
          </p:nvSpPr>
          <p:spPr bwMode="auto">
            <a:xfrm rot="18900000">
              <a:off x="2552159" y="1164961"/>
              <a:ext cx="2195513" cy="1943100"/>
            </a:xfrm>
            <a:custGeom>
              <a:avLst/>
              <a:gdLst>
                <a:gd name="T0" fmla="*/ 0 w 584"/>
                <a:gd name="T1" fmla="*/ 0 h 517"/>
                <a:gd name="T2" fmla="*/ 223 w 584"/>
                <a:gd name="T3" fmla="*/ 517 h 517"/>
                <a:gd name="T4" fmla="*/ 471 w 584"/>
                <a:gd name="T5" fmla="*/ 478 h 517"/>
                <a:gd name="T6" fmla="*/ 584 w 584"/>
                <a:gd name="T7" fmla="*/ 486 h 517"/>
                <a:gd name="T8" fmla="*/ 0 w 584"/>
                <a:gd name="T9" fmla="*/ 0 h 517"/>
              </a:gdLst>
              <a:ahLst/>
              <a:cxnLst>
                <a:cxn ang="0">
                  <a:pos x="T0" y="T1"/>
                </a:cxn>
                <a:cxn ang="0">
                  <a:pos x="T2" y="T3"/>
                </a:cxn>
                <a:cxn ang="0">
                  <a:pos x="T4" y="T5"/>
                </a:cxn>
                <a:cxn ang="0">
                  <a:pos x="T6" y="T7"/>
                </a:cxn>
                <a:cxn ang="0">
                  <a:pos x="T8" y="T9"/>
                </a:cxn>
              </a:cxnLst>
              <a:rect l="0" t="0" r="r" b="b"/>
              <a:pathLst>
                <a:path w="584" h="517">
                  <a:moveTo>
                    <a:pt x="0" y="0"/>
                  </a:moveTo>
                  <a:cubicBezTo>
                    <a:pt x="170" y="167"/>
                    <a:pt x="213" y="386"/>
                    <a:pt x="223" y="517"/>
                  </a:cubicBezTo>
                  <a:cubicBezTo>
                    <a:pt x="300" y="492"/>
                    <a:pt x="384" y="478"/>
                    <a:pt x="471" y="478"/>
                  </a:cubicBezTo>
                  <a:cubicBezTo>
                    <a:pt x="509" y="478"/>
                    <a:pt x="547" y="481"/>
                    <a:pt x="584" y="486"/>
                  </a:cubicBezTo>
                  <a:cubicBezTo>
                    <a:pt x="521" y="236"/>
                    <a:pt x="290" y="42"/>
                    <a:pt x="0" y="0"/>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sp>
        <p:nvSpPr>
          <p:cNvPr id="45" name="Oval 12"/>
          <p:cNvSpPr>
            <a:spLocks noChangeArrowheads="1"/>
          </p:cNvSpPr>
          <p:nvPr/>
        </p:nvSpPr>
        <p:spPr bwMode="auto">
          <a:xfrm>
            <a:off x="6625195" y="4021736"/>
            <a:ext cx="179977" cy="180000"/>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46" name="Oval 13"/>
          <p:cNvSpPr>
            <a:spLocks noChangeArrowheads="1"/>
          </p:cNvSpPr>
          <p:nvPr/>
        </p:nvSpPr>
        <p:spPr bwMode="auto">
          <a:xfrm>
            <a:off x="6625195" y="5026935"/>
            <a:ext cx="179977" cy="180000"/>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47" name="Oval 14"/>
          <p:cNvSpPr>
            <a:spLocks noChangeArrowheads="1"/>
          </p:cNvSpPr>
          <p:nvPr/>
        </p:nvSpPr>
        <p:spPr bwMode="auto">
          <a:xfrm>
            <a:off x="9287087" y="4000675"/>
            <a:ext cx="179977" cy="180000"/>
          </a:xfrm>
          <a:prstGeom prst="ellipse">
            <a:avLst/>
          </a:pr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48" name="TextBox 15"/>
          <p:cNvSpPr txBox="1"/>
          <p:nvPr/>
        </p:nvSpPr>
        <p:spPr>
          <a:xfrm>
            <a:off x="6853420" y="3878447"/>
            <a:ext cx="1005403" cy="338554"/>
          </a:xfrm>
          <a:prstGeom prst="rect">
            <a:avLst/>
          </a:prstGeom>
          <a:noFill/>
        </p:spPr>
        <p:txBody>
          <a:bodyPr wrap="none" rtlCol="0">
            <a:spAutoFit/>
          </a:bodyPr>
          <a:lstStyle/>
          <a:p>
            <a:r>
              <a:rPr lang="zh-CN" altLang="en-US" sz="1600" b="1" dirty="0">
                <a:solidFill>
                  <a:schemeClr val="tx1">
                    <a:lumMod val="50000"/>
                    <a:lumOff val="50000"/>
                  </a:schemeClr>
                </a:solidFill>
              </a:rPr>
              <a:t>添加标题</a:t>
            </a:r>
            <a:endParaRPr lang="id-ID" altLang="zh-CN" sz="1600" b="1" dirty="0">
              <a:solidFill>
                <a:schemeClr val="tx1">
                  <a:lumMod val="50000"/>
                  <a:lumOff val="50000"/>
                </a:schemeClr>
              </a:solidFill>
            </a:endParaRPr>
          </a:p>
        </p:txBody>
      </p:sp>
      <p:sp>
        <p:nvSpPr>
          <p:cNvPr id="49" name="TextBox 16"/>
          <p:cNvSpPr txBox="1"/>
          <p:nvPr/>
        </p:nvSpPr>
        <p:spPr>
          <a:xfrm>
            <a:off x="6853420" y="4133605"/>
            <a:ext cx="2433667" cy="812530"/>
          </a:xfrm>
          <a:prstGeom prst="rect">
            <a:avLst/>
          </a:prstGeom>
          <a:noFill/>
        </p:spPr>
        <p:txBody>
          <a:bodyPr wrap="square" rtlCol="0">
            <a:spAutoFit/>
          </a:bodyPr>
          <a:lstStyle/>
          <a:p>
            <a:pPr>
              <a:lnSpc>
                <a:spcPct val="130000"/>
              </a:lnSpc>
            </a:pPr>
            <a:r>
              <a:rPr lang="zh-CN" altLang="en-US" sz="1200" kern="3000" spc="31" dirty="0">
                <a:solidFill>
                  <a:schemeClr val="tx1">
                    <a:lumMod val="50000"/>
                    <a:lumOff val="50000"/>
                  </a:schemeClr>
                </a:solidFill>
                <a:latin typeface="+mj-ea"/>
              </a:rPr>
              <a:t>文字内容需概括精炼，建议与标题相关并符合整体语言风格，语言描述尽量简洁生动</a:t>
            </a:r>
          </a:p>
        </p:txBody>
      </p:sp>
      <p:sp>
        <p:nvSpPr>
          <p:cNvPr id="50" name="TextBox 17"/>
          <p:cNvSpPr txBox="1"/>
          <p:nvPr/>
        </p:nvSpPr>
        <p:spPr>
          <a:xfrm>
            <a:off x="6853420" y="4889025"/>
            <a:ext cx="1005403" cy="338554"/>
          </a:xfrm>
          <a:prstGeom prst="rect">
            <a:avLst/>
          </a:prstGeom>
          <a:noFill/>
        </p:spPr>
        <p:txBody>
          <a:bodyPr wrap="none" rtlCol="0">
            <a:spAutoFit/>
          </a:bodyPr>
          <a:lstStyle/>
          <a:p>
            <a:r>
              <a:rPr lang="zh-CN" altLang="en-US" sz="1600" b="1" dirty="0">
                <a:solidFill>
                  <a:schemeClr val="tx1">
                    <a:lumMod val="50000"/>
                    <a:lumOff val="50000"/>
                  </a:schemeClr>
                </a:solidFill>
              </a:rPr>
              <a:t>添加标题</a:t>
            </a:r>
            <a:endParaRPr lang="id-ID" altLang="zh-CN" sz="1600" b="1" dirty="0">
              <a:solidFill>
                <a:schemeClr val="tx1">
                  <a:lumMod val="50000"/>
                  <a:lumOff val="50000"/>
                </a:schemeClr>
              </a:solidFill>
            </a:endParaRPr>
          </a:p>
        </p:txBody>
      </p:sp>
      <p:sp>
        <p:nvSpPr>
          <p:cNvPr id="51" name="TextBox 18"/>
          <p:cNvSpPr txBox="1"/>
          <p:nvPr/>
        </p:nvSpPr>
        <p:spPr>
          <a:xfrm>
            <a:off x="6853420" y="5144183"/>
            <a:ext cx="2433667" cy="812530"/>
          </a:xfrm>
          <a:prstGeom prst="rect">
            <a:avLst/>
          </a:prstGeom>
          <a:noFill/>
        </p:spPr>
        <p:txBody>
          <a:bodyPr wrap="square" rtlCol="0">
            <a:spAutoFit/>
          </a:bodyPr>
          <a:lstStyle/>
          <a:p>
            <a:pPr>
              <a:lnSpc>
                <a:spcPct val="130000"/>
              </a:lnSpc>
            </a:pPr>
            <a:r>
              <a:rPr lang="zh-CN" altLang="en-US" sz="1200" kern="3000" spc="31" dirty="0">
                <a:solidFill>
                  <a:schemeClr val="tx1">
                    <a:lumMod val="50000"/>
                    <a:lumOff val="50000"/>
                  </a:schemeClr>
                </a:solidFill>
                <a:latin typeface="+mj-ea"/>
              </a:rPr>
              <a:t>文字内容需概括精炼，建议与标题相关并符合整体语言风格，语言描述尽量简洁生动</a:t>
            </a:r>
          </a:p>
        </p:txBody>
      </p:sp>
      <p:sp>
        <p:nvSpPr>
          <p:cNvPr id="52" name="TextBox 19"/>
          <p:cNvSpPr txBox="1"/>
          <p:nvPr/>
        </p:nvSpPr>
        <p:spPr>
          <a:xfrm>
            <a:off x="9515311" y="3878447"/>
            <a:ext cx="1005403" cy="338554"/>
          </a:xfrm>
          <a:prstGeom prst="rect">
            <a:avLst/>
          </a:prstGeom>
          <a:noFill/>
        </p:spPr>
        <p:txBody>
          <a:bodyPr wrap="none" rtlCol="0">
            <a:spAutoFit/>
          </a:bodyPr>
          <a:lstStyle/>
          <a:p>
            <a:r>
              <a:rPr lang="zh-CN" altLang="en-US" sz="1600" b="1" dirty="0">
                <a:solidFill>
                  <a:schemeClr val="tx1">
                    <a:lumMod val="50000"/>
                    <a:lumOff val="50000"/>
                  </a:schemeClr>
                </a:solidFill>
              </a:rPr>
              <a:t>添加标题</a:t>
            </a:r>
            <a:endParaRPr lang="id-ID" altLang="zh-CN" sz="1600" b="1" dirty="0">
              <a:solidFill>
                <a:schemeClr val="tx1">
                  <a:lumMod val="50000"/>
                  <a:lumOff val="50000"/>
                </a:schemeClr>
              </a:solidFill>
            </a:endParaRPr>
          </a:p>
        </p:txBody>
      </p:sp>
      <p:sp>
        <p:nvSpPr>
          <p:cNvPr id="53" name="TextBox 20"/>
          <p:cNvSpPr txBox="1"/>
          <p:nvPr/>
        </p:nvSpPr>
        <p:spPr>
          <a:xfrm>
            <a:off x="9515311" y="4133605"/>
            <a:ext cx="2433667" cy="812530"/>
          </a:xfrm>
          <a:prstGeom prst="rect">
            <a:avLst/>
          </a:prstGeom>
          <a:noFill/>
        </p:spPr>
        <p:txBody>
          <a:bodyPr wrap="square" rtlCol="0">
            <a:spAutoFit/>
          </a:bodyPr>
          <a:lstStyle/>
          <a:p>
            <a:pPr>
              <a:lnSpc>
                <a:spcPct val="130000"/>
              </a:lnSpc>
            </a:pPr>
            <a:r>
              <a:rPr lang="zh-CN" altLang="en-US" sz="1200" kern="3000" spc="31" dirty="0">
                <a:solidFill>
                  <a:schemeClr val="tx1">
                    <a:lumMod val="50000"/>
                    <a:lumOff val="50000"/>
                  </a:schemeClr>
                </a:solidFill>
                <a:latin typeface="+mj-ea"/>
              </a:rPr>
              <a:t>文字内容需概括精炼，建议与标题相关并符合整体语言风格，语言描述尽量简洁生动</a:t>
            </a:r>
          </a:p>
        </p:txBody>
      </p:sp>
      <p:sp>
        <p:nvSpPr>
          <p:cNvPr id="54" name="TextBox 21"/>
          <p:cNvSpPr txBox="1"/>
          <p:nvPr/>
        </p:nvSpPr>
        <p:spPr>
          <a:xfrm rot="2720362">
            <a:off x="3574252" y="4692587"/>
            <a:ext cx="902811" cy="307777"/>
          </a:xfrm>
          <a:prstGeom prst="rect">
            <a:avLst/>
          </a:prstGeom>
          <a:noFill/>
        </p:spPr>
        <p:txBody>
          <a:bodyPr wrap="none" rtlCol="0">
            <a:spAutoFit/>
          </a:bodyPr>
          <a:lstStyle/>
          <a:p>
            <a:r>
              <a:rPr lang="zh-CN" altLang="en-US" sz="1400" b="1" dirty="0">
                <a:solidFill>
                  <a:schemeClr val="bg1"/>
                </a:solidFill>
              </a:rPr>
              <a:t>添加标题</a:t>
            </a:r>
            <a:endParaRPr lang="id-ID" altLang="zh-CN" sz="1400" b="1" dirty="0">
              <a:solidFill>
                <a:schemeClr val="bg1"/>
              </a:solidFill>
            </a:endParaRPr>
          </a:p>
        </p:txBody>
      </p:sp>
      <p:sp>
        <p:nvSpPr>
          <p:cNvPr id="55" name="TextBox 22"/>
          <p:cNvSpPr txBox="1"/>
          <p:nvPr/>
        </p:nvSpPr>
        <p:spPr>
          <a:xfrm>
            <a:off x="6625194" y="2736467"/>
            <a:ext cx="4647784" cy="572464"/>
          </a:xfrm>
          <a:prstGeom prst="rect">
            <a:avLst/>
          </a:prstGeom>
          <a:noFill/>
        </p:spPr>
        <p:txBody>
          <a:bodyPr wrap="square" rtlCol="0">
            <a:spAutoFit/>
          </a:bodyPr>
          <a:lstStyle/>
          <a:p>
            <a:pPr>
              <a:lnSpc>
                <a:spcPct val="130000"/>
              </a:lnSpc>
            </a:pPr>
            <a:r>
              <a:rPr lang="zh-CN" altLang="en-US" sz="1200" kern="3000" spc="31" dirty="0">
                <a:solidFill>
                  <a:schemeClr val="tx1">
                    <a:lumMod val="50000"/>
                    <a:lumOff val="50000"/>
                  </a:schemeClr>
                </a:solidFill>
                <a:latin typeface="+mj-ea"/>
              </a:rPr>
              <a:t>文字内容需概括精炼，建议与标题相关并符合整体语言风格，语言描述尽量简洁生动</a:t>
            </a:r>
          </a:p>
        </p:txBody>
      </p:sp>
      <p:sp>
        <p:nvSpPr>
          <p:cNvPr id="56" name="TextBox 23"/>
          <p:cNvSpPr txBox="1"/>
          <p:nvPr/>
        </p:nvSpPr>
        <p:spPr>
          <a:xfrm>
            <a:off x="6625196" y="2440796"/>
            <a:ext cx="1005403" cy="338554"/>
          </a:xfrm>
          <a:prstGeom prst="rect">
            <a:avLst/>
          </a:prstGeom>
          <a:noFill/>
        </p:spPr>
        <p:txBody>
          <a:bodyPr wrap="none" rtlCol="0">
            <a:spAutoFit/>
          </a:bodyPr>
          <a:lstStyle/>
          <a:p>
            <a:r>
              <a:rPr lang="zh-CN" altLang="en-US" sz="1600" b="1" dirty="0">
                <a:solidFill>
                  <a:schemeClr val="tx1">
                    <a:lumMod val="50000"/>
                    <a:lumOff val="50000"/>
                  </a:schemeClr>
                </a:solidFill>
                <a:latin typeface="+mj-lt"/>
              </a:rPr>
              <a:t>添加标题</a:t>
            </a:r>
            <a:endParaRPr lang="id-ID" sz="1600" b="1" dirty="0">
              <a:solidFill>
                <a:schemeClr val="tx1">
                  <a:lumMod val="50000"/>
                  <a:lumOff val="50000"/>
                </a:schemeClr>
              </a:solidFill>
              <a:latin typeface="+mj-lt"/>
            </a:endParaRPr>
          </a:p>
        </p:txBody>
      </p:sp>
      <p:sp>
        <p:nvSpPr>
          <p:cNvPr id="57" name="Freeform 12"/>
          <p:cNvSpPr>
            <a:spLocks noEditPoints="1"/>
          </p:cNvSpPr>
          <p:nvPr/>
        </p:nvSpPr>
        <p:spPr bwMode="auto">
          <a:xfrm rot="20105549">
            <a:off x="1222422" y="4416004"/>
            <a:ext cx="557934" cy="432231"/>
          </a:xfrm>
          <a:custGeom>
            <a:avLst/>
            <a:gdLst>
              <a:gd name="T0" fmla="*/ 251 w 559"/>
              <a:gd name="T1" fmla="*/ 433 h 433"/>
              <a:gd name="T2" fmla="*/ 112 w 559"/>
              <a:gd name="T3" fmla="*/ 433 h 433"/>
              <a:gd name="T4" fmla="*/ 112 w 559"/>
              <a:gd name="T5" fmla="*/ 255 h 433"/>
              <a:gd name="T6" fmla="*/ 0 w 559"/>
              <a:gd name="T7" fmla="*/ 255 h 433"/>
              <a:gd name="T8" fmla="*/ 287 w 559"/>
              <a:gd name="T9" fmla="*/ 0 h 433"/>
              <a:gd name="T10" fmla="*/ 344 w 559"/>
              <a:gd name="T11" fmla="*/ 52 h 433"/>
              <a:gd name="T12" fmla="*/ 344 w 559"/>
              <a:gd name="T13" fmla="*/ 42 h 433"/>
              <a:gd name="T14" fmla="*/ 431 w 559"/>
              <a:gd name="T15" fmla="*/ 42 h 433"/>
              <a:gd name="T16" fmla="*/ 431 w 559"/>
              <a:gd name="T17" fmla="*/ 125 h 433"/>
              <a:gd name="T18" fmla="*/ 559 w 559"/>
              <a:gd name="T19" fmla="*/ 255 h 433"/>
              <a:gd name="T20" fmla="*/ 460 w 559"/>
              <a:gd name="T21" fmla="*/ 255 h 433"/>
              <a:gd name="T22" fmla="*/ 460 w 559"/>
              <a:gd name="T23" fmla="*/ 428 h 433"/>
              <a:gd name="T24" fmla="*/ 320 w 559"/>
              <a:gd name="T25" fmla="*/ 428 h 433"/>
              <a:gd name="T26" fmla="*/ 320 w 559"/>
              <a:gd name="T27" fmla="*/ 312 h 433"/>
              <a:gd name="T28" fmla="*/ 251 w 559"/>
              <a:gd name="T29" fmla="*/ 312 h 433"/>
              <a:gd name="T30" fmla="*/ 251 w 559"/>
              <a:gd name="T31" fmla="*/ 433 h 433"/>
              <a:gd name="T32" fmla="*/ 142 w 559"/>
              <a:gd name="T33" fmla="*/ 400 h 433"/>
              <a:gd name="T34" fmla="*/ 221 w 559"/>
              <a:gd name="T35" fmla="*/ 400 h 433"/>
              <a:gd name="T36" fmla="*/ 221 w 559"/>
              <a:gd name="T37" fmla="*/ 279 h 433"/>
              <a:gd name="T38" fmla="*/ 351 w 559"/>
              <a:gd name="T39" fmla="*/ 279 h 433"/>
              <a:gd name="T40" fmla="*/ 351 w 559"/>
              <a:gd name="T41" fmla="*/ 397 h 433"/>
              <a:gd name="T42" fmla="*/ 429 w 559"/>
              <a:gd name="T43" fmla="*/ 397 h 433"/>
              <a:gd name="T44" fmla="*/ 429 w 559"/>
              <a:gd name="T45" fmla="*/ 222 h 433"/>
              <a:gd name="T46" fmla="*/ 481 w 559"/>
              <a:gd name="T47" fmla="*/ 222 h 433"/>
              <a:gd name="T48" fmla="*/ 398 w 559"/>
              <a:gd name="T49" fmla="*/ 137 h 433"/>
              <a:gd name="T50" fmla="*/ 398 w 559"/>
              <a:gd name="T51" fmla="*/ 73 h 433"/>
              <a:gd name="T52" fmla="*/ 377 w 559"/>
              <a:gd name="T53" fmla="*/ 73 h 433"/>
              <a:gd name="T54" fmla="*/ 377 w 559"/>
              <a:gd name="T55" fmla="*/ 125 h 433"/>
              <a:gd name="T56" fmla="*/ 287 w 559"/>
              <a:gd name="T57" fmla="*/ 42 h 433"/>
              <a:gd name="T58" fmla="*/ 86 w 559"/>
              <a:gd name="T59" fmla="*/ 222 h 433"/>
              <a:gd name="T60" fmla="*/ 142 w 559"/>
              <a:gd name="T61" fmla="*/ 222 h 433"/>
              <a:gd name="T62" fmla="*/ 142 w 559"/>
              <a:gd name="T63" fmla="*/ 400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59" h="433">
                <a:moveTo>
                  <a:pt x="251" y="433"/>
                </a:moveTo>
                <a:lnTo>
                  <a:pt x="112" y="433"/>
                </a:lnTo>
                <a:lnTo>
                  <a:pt x="112" y="255"/>
                </a:lnTo>
                <a:lnTo>
                  <a:pt x="0" y="255"/>
                </a:lnTo>
                <a:lnTo>
                  <a:pt x="287" y="0"/>
                </a:lnTo>
                <a:lnTo>
                  <a:pt x="344" y="52"/>
                </a:lnTo>
                <a:lnTo>
                  <a:pt x="344" y="42"/>
                </a:lnTo>
                <a:lnTo>
                  <a:pt x="431" y="42"/>
                </a:lnTo>
                <a:lnTo>
                  <a:pt x="431" y="125"/>
                </a:lnTo>
                <a:lnTo>
                  <a:pt x="559" y="255"/>
                </a:lnTo>
                <a:lnTo>
                  <a:pt x="460" y="255"/>
                </a:lnTo>
                <a:lnTo>
                  <a:pt x="460" y="428"/>
                </a:lnTo>
                <a:lnTo>
                  <a:pt x="320" y="428"/>
                </a:lnTo>
                <a:lnTo>
                  <a:pt x="320" y="312"/>
                </a:lnTo>
                <a:lnTo>
                  <a:pt x="251" y="312"/>
                </a:lnTo>
                <a:lnTo>
                  <a:pt x="251" y="433"/>
                </a:lnTo>
                <a:close/>
                <a:moveTo>
                  <a:pt x="142" y="400"/>
                </a:moveTo>
                <a:lnTo>
                  <a:pt x="221" y="400"/>
                </a:lnTo>
                <a:lnTo>
                  <a:pt x="221" y="279"/>
                </a:lnTo>
                <a:lnTo>
                  <a:pt x="351" y="279"/>
                </a:lnTo>
                <a:lnTo>
                  <a:pt x="351" y="397"/>
                </a:lnTo>
                <a:lnTo>
                  <a:pt x="429" y="397"/>
                </a:lnTo>
                <a:lnTo>
                  <a:pt x="429" y="222"/>
                </a:lnTo>
                <a:lnTo>
                  <a:pt x="481" y="222"/>
                </a:lnTo>
                <a:lnTo>
                  <a:pt x="398" y="137"/>
                </a:lnTo>
                <a:lnTo>
                  <a:pt x="398" y="73"/>
                </a:lnTo>
                <a:lnTo>
                  <a:pt x="377" y="73"/>
                </a:lnTo>
                <a:lnTo>
                  <a:pt x="377" y="125"/>
                </a:lnTo>
                <a:lnTo>
                  <a:pt x="287" y="42"/>
                </a:lnTo>
                <a:lnTo>
                  <a:pt x="86" y="222"/>
                </a:lnTo>
                <a:lnTo>
                  <a:pt x="142" y="222"/>
                </a:lnTo>
                <a:lnTo>
                  <a:pt x="142" y="400"/>
                </a:lnTo>
                <a:close/>
              </a:path>
            </a:pathLst>
          </a:custGeom>
          <a:solidFill>
            <a:schemeClr val="bg1"/>
          </a:solidFill>
          <a:ln>
            <a:noFill/>
          </a:ln>
        </p:spPr>
        <p:txBody>
          <a:bodyPr vert="horz" wrap="square" lIns="91440" tIns="45720" rIns="91440" bIns="45720" numCol="1" anchor="t" anchorCtr="0" compatLnSpc="1"/>
          <a:lstStyle/>
          <a:p>
            <a:endParaRPr lang="id-ID"/>
          </a:p>
        </p:txBody>
      </p:sp>
      <p:grpSp>
        <p:nvGrpSpPr>
          <p:cNvPr id="58" name="Group 41"/>
          <p:cNvGrpSpPr/>
          <p:nvPr/>
        </p:nvGrpSpPr>
        <p:grpSpPr>
          <a:xfrm>
            <a:off x="2449128" y="3202571"/>
            <a:ext cx="448548" cy="436562"/>
            <a:chOff x="4011613" y="6192838"/>
            <a:chExt cx="709613" cy="690562"/>
          </a:xfrm>
          <a:solidFill>
            <a:schemeClr val="bg1"/>
          </a:solidFill>
        </p:grpSpPr>
        <p:sp>
          <p:nvSpPr>
            <p:cNvPr id="59" name="Freeform 20"/>
            <p:cNvSpPr/>
            <p:nvPr/>
          </p:nvSpPr>
          <p:spPr bwMode="auto">
            <a:xfrm>
              <a:off x="4368801" y="6203950"/>
              <a:ext cx="255588" cy="225425"/>
            </a:xfrm>
            <a:custGeom>
              <a:avLst/>
              <a:gdLst>
                <a:gd name="T0" fmla="*/ 53 w 68"/>
                <a:gd name="T1" fmla="*/ 31 h 60"/>
                <a:gd name="T2" fmla="*/ 48 w 68"/>
                <a:gd name="T3" fmla="*/ 23 h 60"/>
                <a:gd name="T4" fmla="*/ 41 w 68"/>
                <a:gd name="T5" fmla="*/ 8 h 60"/>
                <a:gd name="T6" fmla="*/ 38 w 68"/>
                <a:gd name="T7" fmla="*/ 5 h 60"/>
                <a:gd name="T8" fmla="*/ 26 w 68"/>
                <a:gd name="T9" fmla="*/ 1 h 60"/>
                <a:gd name="T10" fmla="*/ 4 w 68"/>
                <a:gd name="T11" fmla="*/ 20 h 60"/>
                <a:gd name="T12" fmla="*/ 0 w 68"/>
                <a:gd name="T13" fmla="*/ 27 h 60"/>
                <a:gd name="T14" fmla="*/ 14 w 68"/>
                <a:gd name="T15" fmla="*/ 52 h 60"/>
                <a:gd name="T16" fmla="*/ 2 w 68"/>
                <a:gd name="T17" fmla="*/ 60 h 60"/>
                <a:gd name="T18" fmla="*/ 46 w 68"/>
                <a:gd name="T19" fmla="*/ 60 h 60"/>
                <a:gd name="T20" fmla="*/ 68 w 68"/>
                <a:gd name="T21" fmla="*/ 22 h 60"/>
                <a:gd name="T22" fmla="*/ 53 w 68"/>
                <a:gd name="T23" fmla="*/ 3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8" h="60">
                  <a:moveTo>
                    <a:pt x="53" y="31"/>
                  </a:moveTo>
                  <a:cubicBezTo>
                    <a:pt x="51" y="28"/>
                    <a:pt x="50" y="26"/>
                    <a:pt x="48" y="23"/>
                  </a:cubicBezTo>
                  <a:cubicBezTo>
                    <a:pt x="46" y="18"/>
                    <a:pt x="43" y="13"/>
                    <a:pt x="41" y="8"/>
                  </a:cubicBezTo>
                  <a:cubicBezTo>
                    <a:pt x="40" y="7"/>
                    <a:pt x="39" y="6"/>
                    <a:pt x="38" y="5"/>
                  </a:cubicBezTo>
                  <a:cubicBezTo>
                    <a:pt x="35" y="1"/>
                    <a:pt x="30" y="0"/>
                    <a:pt x="26" y="1"/>
                  </a:cubicBezTo>
                  <a:cubicBezTo>
                    <a:pt x="13" y="2"/>
                    <a:pt x="4" y="19"/>
                    <a:pt x="4" y="20"/>
                  </a:cubicBezTo>
                  <a:cubicBezTo>
                    <a:pt x="0" y="27"/>
                    <a:pt x="0" y="27"/>
                    <a:pt x="0" y="27"/>
                  </a:cubicBezTo>
                  <a:cubicBezTo>
                    <a:pt x="3" y="32"/>
                    <a:pt x="14" y="52"/>
                    <a:pt x="14" y="52"/>
                  </a:cubicBezTo>
                  <a:cubicBezTo>
                    <a:pt x="2" y="60"/>
                    <a:pt x="2" y="60"/>
                    <a:pt x="2" y="60"/>
                  </a:cubicBezTo>
                  <a:cubicBezTo>
                    <a:pt x="46" y="60"/>
                    <a:pt x="46" y="60"/>
                    <a:pt x="46" y="60"/>
                  </a:cubicBezTo>
                  <a:cubicBezTo>
                    <a:pt x="68" y="22"/>
                    <a:pt x="68" y="22"/>
                    <a:pt x="68" y="22"/>
                  </a:cubicBezTo>
                  <a:lnTo>
                    <a:pt x="53" y="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60" name="Freeform 21"/>
            <p:cNvSpPr/>
            <p:nvPr/>
          </p:nvSpPr>
          <p:spPr bwMode="auto">
            <a:xfrm>
              <a:off x="4119563" y="6192838"/>
              <a:ext cx="304800" cy="242888"/>
            </a:xfrm>
            <a:custGeom>
              <a:avLst/>
              <a:gdLst>
                <a:gd name="T0" fmla="*/ 65 w 81"/>
                <a:gd name="T1" fmla="*/ 20 h 65"/>
                <a:gd name="T2" fmla="*/ 81 w 81"/>
                <a:gd name="T3" fmla="*/ 1 h 65"/>
                <a:gd name="T4" fmla="*/ 80 w 81"/>
                <a:gd name="T5" fmla="*/ 1 h 65"/>
                <a:gd name="T6" fmla="*/ 42 w 81"/>
                <a:gd name="T7" fmla="*/ 0 h 65"/>
                <a:gd name="T8" fmla="*/ 18 w 81"/>
                <a:gd name="T9" fmla="*/ 12 h 65"/>
                <a:gd name="T10" fmla="*/ 0 w 81"/>
                <a:gd name="T11" fmla="*/ 43 h 65"/>
                <a:gd name="T12" fmla="*/ 40 w 81"/>
                <a:gd name="T13" fmla="*/ 65 h 65"/>
                <a:gd name="T14" fmla="*/ 65 w 81"/>
                <a:gd name="T15" fmla="*/ 20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1" h="65">
                  <a:moveTo>
                    <a:pt x="65" y="20"/>
                  </a:moveTo>
                  <a:cubicBezTo>
                    <a:pt x="68" y="14"/>
                    <a:pt x="74" y="6"/>
                    <a:pt x="81" y="1"/>
                  </a:cubicBezTo>
                  <a:cubicBezTo>
                    <a:pt x="81" y="1"/>
                    <a:pt x="80" y="1"/>
                    <a:pt x="80" y="1"/>
                  </a:cubicBezTo>
                  <a:cubicBezTo>
                    <a:pt x="80" y="1"/>
                    <a:pt x="57" y="1"/>
                    <a:pt x="42" y="0"/>
                  </a:cubicBezTo>
                  <a:cubicBezTo>
                    <a:pt x="31" y="0"/>
                    <a:pt x="22" y="5"/>
                    <a:pt x="18" y="12"/>
                  </a:cubicBezTo>
                  <a:cubicBezTo>
                    <a:pt x="0" y="43"/>
                    <a:pt x="0" y="43"/>
                    <a:pt x="0" y="43"/>
                  </a:cubicBezTo>
                  <a:cubicBezTo>
                    <a:pt x="40" y="65"/>
                    <a:pt x="40" y="65"/>
                    <a:pt x="40" y="65"/>
                  </a:cubicBezTo>
                  <a:cubicBezTo>
                    <a:pt x="44" y="57"/>
                    <a:pt x="65" y="20"/>
                    <a:pt x="65"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61" name="Freeform 22"/>
            <p:cNvSpPr/>
            <p:nvPr/>
          </p:nvSpPr>
          <p:spPr bwMode="auto">
            <a:xfrm>
              <a:off x="4011613" y="6429375"/>
              <a:ext cx="250825" cy="214313"/>
            </a:xfrm>
            <a:custGeom>
              <a:avLst/>
              <a:gdLst>
                <a:gd name="T0" fmla="*/ 17 w 67"/>
                <a:gd name="T1" fmla="*/ 9 h 57"/>
                <a:gd name="T2" fmla="*/ 12 w 67"/>
                <a:gd name="T3" fmla="*/ 16 h 57"/>
                <a:gd name="T4" fmla="*/ 3 w 67"/>
                <a:gd name="T5" fmla="*/ 30 h 57"/>
                <a:gd name="T6" fmla="*/ 1 w 67"/>
                <a:gd name="T7" fmla="*/ 34 h 57"/>
                <a:gd name="T8" fmla="*/ 3 w 67"/>
                <a:gd name="T9" fmla="*/ 47 h 57"/>
                <a:gd name="T10" fmla="*/ 30 w 67"/>
                <a:gd name="T11" fmla="*/ 56 h 57"/>
                <a:gd name="T12" fmla="*/ 38 w 67"/>
                <a:gd name="T13" fmla="*/ 56 h 57"/>
                <a:gd name="T14" fmla="*/ 54 w 67"/>
                <a:gd name="T15" fmla="*/ 32 h 57"/>
                <a:gd name="T16" fmla="*/ 67 w 67"/>
                <a:gd name="T17" fmla="*/ 40 h 57"/>
                <a:gd name="T18" fmla="*/ 45 w 67"/>
                <a:gd name="T19" fmla="*/ 0 h 57"/>
                <a:gd name="T20" fmla="*/ 2 w 67"/>
                <a:gd name="T21" fmla="*/ 0 h 57"/>
                <a:gd name="T22" fmla="*/ 17 w 67"/>
                <a:gd name="T23" fmla="*/ 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7" h="57">
                  <a:moveTo>
                    <a:pt x="17" y="9"/>
                  </a:moveTo>
                  <a:cubicBezTo>
                    <a:pt x="15" y="11"/>
                    <a:pt x="14" y="14"/>
                    <a:pt x="12" y="16"/>
                  </a:cubicBezTo>
                  <a:cubicBezTo>
                    <a:pt x="9" y="21"/>
                    <a:pt x="6" y="25"/>
                    <a:pt x="3" y="30"/>
                  </a:cubicBezTo>
                  <a:cubicBezTo>
                    <a:pt x="2" y="31"/>
                    <a:pt x="1" y="33"/>
                    <a:pt x="1" y="34"/>
                  </a:cubicBezTo>
                  <a:cubicBezTo>
                    <a:pt x="0" y="38"/>
                    <a:pt x="1" y="43"/>
                    <a:pt x="3" y="47"/>
                  </a:cubicBezTo>
                  <a:cubicBezTo>
                    <a:pt x="11" y="57"/>
                    <a:pt x="30" y="56"/>
                    <a:pt x="30" y="56"/>
                  </a:cubicBezTo>
                  <a:cubicBezTo>
                    <a:pt x="38" y="56"/>
                    <a:pt x="38" y="56"/>
                    <a:pt x="38" y="56"/>
                  </a:cubicBezTo>
                  <a:cubicBezTo>
                    <a:pt x="42" y="51"/>
                    <a:pt x="54" y="32"/>
                    <a:pt x="54" y="32"/>
                  </a:cubicBezTo>
                  <a:cubicBezTo>
                    <a:pt x="67" y="40"/>
                    <a:pt x="67" y="40"/>
                    <a:pt x="67" y="40"/>
                  </a:cubicBezTo>
                  <a:cubicBezTo>
                    <a:pt x="45" y="0"/>
                    <a:pt x="45" y="0"/>
                    <a:pt x="45" y="0"/>
                  </a:cubicBezTo>
                  <a:cubicBezTo>
                    <a:pt x="2" y="0"/>
                    <a:pt x="2" y="0"/>
                    <a:pt x="2" y="0"/>
                  </a:cubicBezTo>
                  <a:lnTo>
                    <a:pt x="17"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62" name="Freeform 23"/>
            <p:cNvSpPr/>
            <p:nvPr/>
          </p:nvSpPr>
          <p:spPr bwMode="auto">
            <a:xfrm>
              <a:off x="4033838" y="6643688"/>
              <a:ext cx="285750" cy="190500"/>
            </a:xfrm>
            <a:custGeom>
              <a:avLst/>
              <a:gdLst>
                <a:gd name="T0" fmla="*/ 25 w 76"/>
                <a:gd name="T1" fmla="*/ 6 h 51"/>
                <a:gd name="T2" fmla="*/ 0 w 76"/>
                <a:gd name="T3" fmla="*/ 0 h 51"/>
                <a:gd name="T4" fmla="*/ 1 w 76"/>
                <a:gd name="T5" fmla="*/ 1 h 51"/>
                <a:gd name="T6" fmla="*/ 18 w 76"/>
                <a:gd name="T7" fmla="*/ 35 h 51"/>
                <a:gd name="T8" fmla="*/ 40 w 76"/>
                <a:gd name="T9" fmla="*/ 51 h 51"/>
                <a:gd name="T10" fmla="*/ 76 w 76"/>
                <a:gd name="T11" fmla="*/ 51 h 51"/>
                <a:gd name="T12" fmla="*/ 76 w 76"/>
                <a:gd name="T13" fmla="*/ 6 h 51"/>
                <a:gd name="T14" fmla="*/ 25 w 76"/>
                <a:gd name="T15" fmla="*/ 6 h 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51">
                  <a:moveTo>
                    <a:pt x="25" y="6"/>
                  </a:moveTo>
                  <a:cubicBezTo>
                    <a:pt x="18" y="6"/>
                    <a:pt x="8" y="4"/>
                    <a:pt x="0" y="0"/>
                  </a:cubicBezTo>
                  <a:cubicBezTo>
                    <a:pt x="0" y="1"/>
                    <a:pt x="1" y="1"/>
                    <a:pt x="1" y="1"/>
                  </a:cubicBezTo>
                  <a:cubicBezTo>
                    <a:pt x="1" y="1"/>
                    <a:pt x="12" y="22"/>
                    <a:pt x="18" y="35"/>
                  </a:cubicBezTo>
                  <a:cubicBezTo>
                    <a:pt x="24" y="45"/>
                    <a:pt x="32" y="50"/>
                    <a:pt x="40" y="51"/>
                  </a:cubicBezTo>
                  <a:cubicBezTo>
                    <a:pt x="76" y="51"/>
                    <a:pt x="76" y="51"/>
                    <a:pt x="76" y="51"/>
                  </a:cubicBezTo>
                  <a:cubicBezTo>
                    <a:pt x="76" y="6"/>
                    <a:pt x="76" y="6"/>
                    <a:pt x="76" y="6"/>
                  </a:cubicBezTo>
                  <a:cubicBezTo>
                    <a:pt x="67" y="6"/>
                    <a:pt x="24" y="6"/>
                    <a:pt x="2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63" name="Freeform 24"/>
            <p:cNvSpPr/>
            <p:nvPr/>
          </p:nvSpPr>
          <p:spPr bwMode="auto">
            <a:xfrm>
              <a:off x="4368801" y="6597650"/>
              <a:ext cx="247650" cy="285750"/>
            </a:xfrm>
            <a:custGeom>
              <a:avLst/>
              <a:gdLst>
                <a:gd name="T0" fmla="*/ 22 w 66"/>
                <a:gd name="T1" fmla="*/ 58 h 76"/>
                <a:gd name="T2" fmla="*/ 31 w 66"/>
                <a:gd name="T3" fmla="*/ 59 h 76"/>
                <a:gd name="T4" fmla="*/ 48 w 66"/>
                <a:gd name="T5" fmla="*/ 59 h 76"/>
                <a:gd name="T6" fmla="*/ 52 w 66"/>
                <a:gd name="T7" fmla="*/ 58 h 76"/>
                <a:gd name="T8" fmla="*/ 61 w 66"/>
                <a:gd name="T9" fmla="*/ 49 h 76"/>
                <a:gd name="T10" fmla="*/ 55 w 66"/>
                <a:gd name="T11" fmla="*/ 21 h 76"/>
                <a:gd name="T12" fmla="*/ 51 w 66"/>
                <a:gd name="T13" fmla="*/ 14 h 76"/>
                <a:gd name="T14" fmla="*/ 21 w 66"/>
                <a:gd name="T15" fmla="*/ 14 h 76"/>
                <a:gd name="T16" fmla="*/ 21 w 66"/>
                <a:gd name="T17" fmla="*/ 0 h 76"/>
                <a:gd name="T18" fmla="*/ 0 w 66"/>
                <a:gd name="T19" fmla="*/ 39 h 76"/>
                <a:gd name="T20" fmla="*/ 22 w 66"/>
                <a:gd name="T21" fmla="*/ 76 h 76"/>
                <a:gd name="T22" fmla="*/ 22 w 66"/>
                <a:gd name="T23" fmla="*/ 5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 h="76">
                  <a:moveTo>
                    <a:pt x="22" y="58"/>
                  </a:moveTo>
                  <a:cubicBezTo>
                    <a:pt x="25" y="58"/>
                    <a:pt x="28" y="59"/>
                    <a:pt x="31" y="59"/>
                  </a:cubicBezTo>
                  <a:cubicBezTo>
                    <a:pt x="36" y="59"/>
                    <a:pt x="42" y="59"/>
                    <a:pt x="48" y="59"/>
                  </a:cubicBezTo>
                  <a:cubicBezTo>
                    <a:pt x="49" y="59"/>
                    <a:pt x="50" y="59"/>
                    <a:pt x="52" y="58"/>
                  </a:cubicBezTo>
                  <a:cubicBezTo>
                    <a:pt x="56" y="57"/>
                    <a:pt x="59" y="54"/>
                    <a:pt x="61" y="49"/>
                  </a:cubicBezTo>
                  <a:cubicBezTo>
                    <a:pt x="66" y="38"/>
                    <a:pt x="55" y="21"/>
                    <a:pt x="55" y="21"/>
                  </a:cubicBezTo>
                  <a:cubicBezTo>
                    <a:pt x="51" y="14"/>
                    <a:pt x="51" y="14"/>
                    <a:pt x="51" y="14"/>
                  </a:cubicBezTo>
                  <a:cubicBezTo>
                    <a:pt x="44" y="14"/>
                    <a:pt x="21" y="14"/>
                    <a:pt x="21" y="14"/>
                  </a:cubicBezTo>
                  <a:cubicBezTo>
                    <a:pt x="21" y="0"/>
                    <a:pt x="21" y="0"/>
                    <a:pt x="21" y="0"/>
                  </a:cubicBezTo>
                  <a:cubicBezTo>
                    <a:pt x="0" y="39"/>
                    <a:pt x="0" y="39"/>
                    <a:pt x="0" y="39"/>
                  </a:cubicBezTo>
                  <a:cubicBezTo>
                    <a:pt x="22" y="76"/>
                    <a:pt x="22" y="76"/>
                    <a:pt x="22" y="76"/>
                  </a:cubicBezTo>
                  <a:lnTo>
                    <a:pt x="22"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64" name="Freeform 25"/>
            <p:cNvSpPr/>
            <p:nvPr/>
          </p:nvSpPr>
          <p:spPr bwMode="auto">
            <a:xfrm>
              <a:off x="4487863" y="6410325"/>
              <a:ext cx="233363" cy="346075"/>
            </a:xfrm>
            <a:custGeom>
              <a:avLst/>
              <a:gdLst>
                <a:gd name="T0" fmla="*/ 28 w 62"/>
                <a:gd name="T1" fmla="*/ 68 h 92"/>
                <a:gd name="T2" fmla="*/ 37 w 62"/>
                <a:gd name="T3" fmla="*/ 92 h 92"/>
                <a:gd name="T4" fmla="*/ 37 w 62"/>
                <a:gd name="T5" fmla="*/ 90 h 92"/>
                <a:gd name="T6" fmla="*/ 56 w 62"/>
                <a:gd name="T7" fmla="*/ 57 h 92"/>
                <a:gd name="T8" fmla="*/ 58 w 62"/>
                <a:gd name="T9" fmla="*/ 31 h 92"/>
                <a:gd name="T10" fmla="*/ 38 w 62"/>
                <a:gd name="T11" fmla="*/ 0 h 92"/>
                <a:gd name="T12" fmla="*/ 0 w 62"/>
                <a:gd name="T13" fmla="*/ 24 h 92"/>
                <a:gd name="T14" fmla="*/ 28 w 62"/>
                <a:gd name="T15" fmla="*/ 68 h 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 h="92">
                  <a:moveTo>
                    <a:pt x="28" y="68"/>
                  </a:moveTo>
                  <a:cubicBezTo>
                    <a:pt x="32" y="73"/>
                    <a:pt x="36" y="83"/>
                    <a:pt x="37" y="92"/>
                  </a:cubicBezTo>
                  <a:cubicBezTo>
                    <a:pt x="37" y="91"/>
                    <a:pt x="37" y="90"/>
                    <a:pt x="37" y="90"/>
                  </a:cubicBezTo>
                  <a:cubicBezTo>
                    <a:pt x="37" y="90"/>
                    <a:pt x="48" y="70"/>
                    <a:pt x="56" y="57"/>
                  </a:cubicBezTo>
                  <a:cubicBezTo>
                    <a:pt x="62" y="47"/>
                    <a:pt x="61" y="37"/>
                    <a:pt x="58" y="31"/>
                  </a:cubicBezTo>
                  <a:cubicBezTo>
                    <a:pt x="38" y="0"/>
                    <a:pt x="38" y="0"/>
                    <a:pt x="38" y="0"/>
                  </a:cubicBezTo>
                  <a:cubicBezTo>
                    <a:pt x="0" y="24"/>
                    <a:pt x="0" y="24"/>
                    <a:pt x="0" y="24"/>
                  </a:cubicBezTo>
                  <a:cubicBezTo>
                    <a:pt x="5" y="32"/>
                    <a:pt x="28" y="68"/>
                    <a:pt x="28"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nvGrpSpPr>
          <p:cNvPr id="65" name="Group 53"/>
          <p:cNvGrpSpPr/>
          <p:nvPr/>
        </p:nvGrpSpPr>
        <p:grpSpPr>
          <a:xfrm>
            <a:off x="3622043" y="2018338"/>
            <a:ext cx="515041" cy="517482"/>
            <a:chOff x="8070850" y="622300"/>
            <a:chExt cx="688975" cy="692150"/>
          </a:xfrm>
          <a:solidFill>
            <a:schemeClr val="bg1"/>
          </a:solidFill>
        </p:grpSpPr>
        <p:sp>
          <p:nvSpPr>
            <p:cNvPr id="66" name="Freeform 29"/>
            <p:cNvSpPr>
              <a:spLocks noEditPoints="1"/>
            </p:cNvSpPr>
            <p:nvPr/>
          </p:nvSpPr>
          <p:spPr bwMode="auto">
            <a:xfrm>
              <a:off x="8070850" y="622300"/>
              <a:ext cx="688975" cy="692150"/>
            </a:xfrm>
            <a:custGeom>
              <a:avLst/>
              <a:gdLst>
                <a:gd name="T0" fmla="*/ 91 w 181"/>
                <a:gd name="T1" fmla="*/ 15 h 181"/>
                <a:gd name="T2" fmla="*/ 166 w 181"/>
                <a:gd name="T3" fmla="*/ 91 h 181"/>
                <a:gd name="T4" fmla="*/ 91 w 181"/>
                <a:gd name="T5" fmla="*/ 166 h 181"/>
                <a:gd name="T6" fmla="*/ 15 w 181"/>
                <a:gd name="T7" fmla="*/ 91 h 181"/>
                <a:gd name="T8" fmla="*/ 91 w 181"/>
                <a:gd name="T9" fmla="*/ 15 h 181"/>
                <a:gd name="T10" fmla="*/ 91 w 181"/>
                <a:gd name="T11" fmla="*/ 0 h 181"/>
                <a:gd name="T12" fmla="*/ 0 w 181"/>
                <a:gd name="T13" fmla="*/ 91 h 181"/>
                <a:gd name="T14" fmla="*/ 91 w 181"/>
                <a:gd name="T15" fmla="*/ 181 h 181"/>
                <a:gd name="T16" fmla="*/ 181 w 181"/>
                <a:gd name="T17" fmla="*/ 91 h 181"/>
                <a:gd name="T18" fmla="*/ 91 w 181"/>
                <a:gd name="T19" fmla="*/ 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1" h="181">
                  <a:moveTo>
                    <a:pt x="91" y="15"/>
                  </a:moveTo>
                  <a:cubicBezTo>
                    <a:pt x="132" y="15"/>
                    <a:pt x="166" y="49"/>
                    <a:pt x="166" y="91"/>
                  </a:cubicBezTo>
                  <a:cubicBezTo>
                    <a:pt x="166" y="132"/>
                    <a:pt x="132" y="166"/>
                    <a:pt x="91" y="166"/>
                  </a:cubicBezTo>
                  <a:cubicBezTo>
                    <a:pt x="49" y="166"/>
                    <a:pt x="15" y="132"/>
                    <a:pt x="15" y="91"/>
                  </a:cubicBezTo>
                  <a:cubicBezTo>
                    <a:pt x="15" y="49"/>
                    <a:pt x="49" y="15"/>
                    <a:pt x="91" y="15"/>
                  </a:cubicBezTo>
                  <a:moveTo>
                    <a:pt x="91" y="0"/>
                  </a:moveTo>
                  <a:cubicBezTo>
                    <a:pt x="41" y="0"/>
                    <a:pt x="0" y="41"/>
                    <a:pt x="0" y="91"/>
                  </a:cubicBezTo>
                  <a:cubicBezTo>
                    <a:pt x="0" y="141"/>
                    <a:pt x="41" y="181"/>
                    <a:pt x="91" y="181"/>
                  </a:cubicBezTo>
                  <a:cubicBezTo>
                    <a:pt x="141" y="181"/>
                    <a:pt x="181" y="141"/>
                    <a:pt x="181" y="91"/>
                  </a:cubicBezTo>
                  <a:cubicBezTo>
                    <a:pt x="181" y="41"/>
                    <a:pt x="141" y="0"/>
                    <a:pt x="9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67" name="Freeform 30"/>
            <p:cNvSpPr>
              <a:spLocks noEditPoints="1"/>
            </p:cNvSpPr>
            <p:nvPr/>
          </p:nvSpPr>
          <p:spPr bwMode="auto">
            <a:xfrm>
              <a:off x="8231188" y="668338"/>
              <a:ext cx="369888" cy="600075"/>
            </a:xfrm>
            <a:custGeom>
              <a:avLst/>
              <a:gdLst>
                <a:gd name="T0" fmla="*/ 49 w 97"/>
                <a:gd name="T1" fmla="*/ 157 h 157"/>
                <a:gd name="T2" fmla="*/ 0 w 97"/>
                <a:gd name="T3" fmla="*/ 79 h 157"/>
                <a:gd name="T4" fmla="*/ 49 w 97"/>
                <a:gd name="T5" fmla="*/ 0 h 157"/>
                <a:gd name="T6" fmla="*/ 97 w 97"/>
                <a:gd name="T7" fmla="*/ 79 h 157"/>
                <a:gd name="T8" fmla="*/ 49 w 97"/>
                <a:gd name="T9" fmla="*/ 157 h 157"/>
                <a:gd name="T10" fmla="*/ 49 w 97"/>
                <a:gd name="T11" fmla="*/ 6 h 157"/>
                <a:gd name="T12" fmla="*/ 6 w 97"/>
                <a:gd name="T13" fmla="*/ 79 h 157"/>
                <a:gd name="T14" fmla="*/ 49 w 97"/>
                <a:gd name="T15" fmla="*/ 152 h 157"/>
                <a:gd name="T16" fmla="*/ 92 w 97"/>
                <a:gd name="T17" fmla="*/ 79 h 157"/>
                <a:gd name="T18" fmla="*/ 49 w 97"/>
                <a:gd name="T19" fmla="*/ 6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157">
                  <a:moveTo>
                    <a:pt x="49" y="157"/>
                  </a:moveTo>
                  <a:cubicBezTo>
                    <a:pt x="22" y="157"/>
                    <a:pt x="0" y="122"/>
                    <a:pt x="0" y="79"/>
                  </a:cubicBezTo>
                  <a:cubicBezTo>
                    <a:pt x="0" y="35"/>
                    <a:pt x="22" y="0"/>
                    <a:pt x="49" y="0"/>
                  </a:cubicBezTo>
                  <a:cubicBezTo>
                    <a:pt x="75" y="0"/>
                    <a:pt x="97" y="35"/>
                    <a:pt x="97" y="79"/>
                  </a:cubicBezTo>
                  <a:cubicBezTo>
                    <a:pt x="97" y="122"/>
                    <a:pt x="75" y="157"/>
                    <a:pt x="49" y="157"/>
                  </a:cubicBezTo>
                  <a:close/>
                  <a:moveTo>
                    <a:pt x="49" y="6"/>
                  </a:moveTo>
                  <a:cubicBezTo>
                    <a:pt x="25" y="6"/>
                    <a:pt x="6" y="38"/>
                    <a:pt x="6" y="79"/>
                  </a:cubicBezTo>
                  <a:cubicBezTo>
                    <a:pt x="6" y="119"/>
                    <a:pt x="25" y="152"/>
                    <a:pt x="49" y="152"/>
                  </a:cubicBezTo>
                  <a:cubicBezTo>
                    <a:pt x="72" y="152"/>
                    <a:pt x="92" y="119"/>
                    <a:pt x="92" y="79"/>
                  </a:cubicBezTo>
                  <a:cubicBezTo>
                    <a:pt x="92" y="38"/>
                    <a:pt x="72" y="6"/>
                    <a:pt x="49"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68" name="Rectangle 31"/>
            <p:cNvSpPr>
              <a:spLocks noChangeArrowheads="1"/>
            </p:cNvSpPr>
            <p:nvPr/>
          </p:nvSpPr>
          <p:spPr bwMode="auto">
            <a:xfrm>
              <a:off x="8405813" y="681038"/>
              <a:ext cx="19050" cy="576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p>
          </p:txBody>
        </p:sp>
        <p:sp>
          <p:nvSpPr>
            <p:cNvPr id="69" name="Rectangle 32"/>
            <p:cNvSpPr>
              <a:spLocks noChangeArrowheads="1"/>
            </p:cNvSpPr>
            <p:nvPr/>
          </p:nvSpPr>
          <p:spPr bwMode="auto">
            <a:xfrm>
              <a:off x="8139113" y="809625"/>
              <a:ext cx="552450"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p>
          </p:txBody>
        </p:sp>
        <p:sp>
          <p:nvSpPr>
            <p:cNvPr id="70" name="Rectangle 33"/>
            <p:cNvSpPr>
              <a:spLocks noChangeArrowheads="1"/>
            </p:cNvSpPr>
            <p:nvPr/>
          </p:nvSpPr>
          <p:spPr bwMode="auto">
            <a:xfrm>
              <a:off x="8128000" y="958850"/>
              <a:ext cx="579438"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p>
          </p:txBody>
        </p:sp>
        <p:sp>
          <p:nvSpPr>
            <p:cNvPr id="71" name="Rectangle 34"/>
            <p:cNvSpPr>
              <a:spLocks noChangeArrowheads="1"/>
            </p:cNvSpPr>
            <p:nvPr/>
          </p:nvSpPr>
          <p:spPr bwMode="auto">
            <a:xfrm>
              <a:off x="8131175" y="1103313"/>
              <a:ext cx="552450"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p>
          </p:txBody>
        </p:sp>
      </p:grpSp>
      <p:sp>
        <p:nvSpPr>
          <p:cNvPr id="3" name="标题 2"/>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1000"/>
                                        <p:tgtEl>
                                          <p:spTgt spid="39"/>
                                        </p:tgtEl>
                                      </p:cBhvr>
                                    </p:animEffect>
                                    <p:anim calcmode="lin" valueType="num">
                                      <p:cBhvr>
                                        <p:cTn id="8" dur="1000" fill="hold"/>
                                        <p:tgtEl>
                                          <p:spTgt spid="39"/>
                                        </p:tgtEl>
                                        <p:attrNameLst>
                                          <p:attrName>ppt_x</p:attrName>
                                        </p:attrNameLst>
                                      </p:cBhvr>
                                      <p:tavLst>
                                        <p:tav tm="0">
                                          <p:val>
                                            <p:strVal val="#ppt_x"/>
                                          </p:val>
                                        </p:tav>
                                        <p:tav tm="100000">
                                          <p:val>
                                            <p:strVal val="#ppt_x"/>
                                          </p:val>
                                        </p:tav>
                                      </p:tavLst>
                                    </p:anim>
                                    <p:anim calcmode="lin" valueType="num">
                                      <p:cBhvr>
                                        <p:cTn id="9" dur="900" decel="100000" fill="hold"/>
                                        <p:tgtEl>
                                          <p:spTgt spid="39"/>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9"/>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54"/>
                                        </p:tgtEl>
                                        <p:attrNameLst>
                                          <p:attrName>style.visibility</p:attrName>
                                        </p:attrNameLst>
                                      </p:cBhvr>
                                      <p:to>
                                        <p:strVal val="visible"/>
                                      </p:to>
                                    </p:set>
                                    <p:animEffect transition="in" filter="fade">
                                      <p:cBhvr>
                                        <p:cTn id="14" dur="500"/>
                                        <p:tgtEl>
                                          <p:spTgt spid="54"/>
                                        </p:tgtEl>
                                      </p:cBhvr>
                                    </p:animEffect>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57"/>
                                        </p:tgtEl>
                                        <p:attrNameLst>
                                          <p:attrName>style.visibility</p:attrName>
                                        </p:attrNameLst>
                                      </p:cBhvr>
                                      <p:to>
                                        <p:strVal val="visible"/>
                                      </p:to>
                                    </p:set>
                                    <p:animEffect transition="in" filter="fade">
                                      <p:cBhvr>
                                        <p:cTn id="18" dur="500"/>
                                        <p:tgtEl>
                                          <p:spTgt spid="57"/>
                                        </p:tgtEl>
                                      </p:cBhvr>
                                    </p:animEffect>
                                  </p:childTnLst>
                                </p:cTn>
                              </p:par>
                              <p:par>
                                <p:cTn id="19" presetID="10" presetClass="entr" presetSubtype="0" fill="hold" nodeType="withEffect">
                                  <p:stCondLst>
                                    <p:cond delay="0"/>
                                  </p:stCondLst>
                                  <p:childTnLst>
                                    <p:set>
                                      <p:cBhvr>
                                        <p:cTn id="20" dur="1" fill="hold">
                                          <p:stCondLst>
                                            <p:cond delay="0"/>
                                          </p:stCondLst>
                                        </p:cTn>
                                        <p:tgtEl>
                                          <p:spTgt spid="58"/>
                                        </p:tgtEl>
                                        <p:attrNameLst>
                                          <p:attrName>style.visibility</p:attrName>
                                        </p:attrNameLst>
                                      </p:cBhvr>
                                      <p:to>
                                        <p:strVal val="visible"/>
                                      </p:to>
                                    </p:set>
                                    <p:animEffect transition="in" filter="fade">
                                      <p:cBhvr>
                                        <p:cTn id="21" dur="500"/>
                                        <p:tgtEl>
                                          <p:spTgt spid="58"/>
                                        </p:tgtEl>
                                      </p:cBhvr>
                                    </p:animEffect>
                                  </p:childTnLst>
                                </p:cTn>
                              </p:par>
                              <p:par>
                                <p:cTn id="22" presetID="10" presetClass="entr" presetSubtype="0" fill="hold" nodeType="withEffect">
                                  <p:stCondLst>
                                    <p:cond delay="0"/>
                                  </p:stCondLst>
                                  <p:childTnLst>
                                    <p:set>
                                      <p:cBhvr>
                                        <p:cTn id="23" dur="1" fill="hold">
                                          <p:stCondLst>
                                            <p:cond delay="0"/>
                                          </p:stCondLst>
                                        </p:cTn>
                                        <p:tgtEl>
                                          <p:spTgt spid="65"/>
                                        </p:tgtEl>
                                        <p:attrNameLst>
                                          <p:attrName>style.visibility</p:attrName>
                                        </p:attrNameLst>
                                      </p:cBhvr>
                                      <p:to>
                                        <p:strVal val="visible"/>
                                      </p:to>
                                    </p:set>
                                    <p:animEffect transition="in" filter="fade">
                                      <p:cBhvr>
                                        <p:cTn id="24" dur="500"/>
                                        <p:tgtEl>
                                          <p:spTgt spid="65"/>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56"/>
                                        </p:tgtEl>
                                        <p:attrNameLst>
                                          <p:attrName>style.visibility</p:attrName>
                                        </p:attrNameLst>
                                      </p:cBhvr>
                                      <p:to>
                                        <p:strVal val="visible"/>
                                      </p:to>
                                    </p:set>
                                    <p:animEffect transition="in" filter="fade">
                                      <p:cBhvr>
                                        <p:cTn id="28" dur="500"/>
                                        <p:tgtEl>
                                          <p:spTgt spid="56"/>
                                        </p:tgtEl>
                                      </p:cBhvr>
                                    </p:animEffect>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55"/>
                                        </p:tgtEl>
                                        <p:attrNameLst>
                                          <p:attrName>style.visibility</p:attrName>
                                        </p:attrNameLst>
                                      </p:cBhvr>
                                      <p:to>
                                        <p:strVal val="visible"/>
                                      </p:to>
                                    </p:set>
                                    <p:animEffect transition="in" filter="fade">
                                      <p:cBhvr>
                                        <p:cTn id="32" dur="500"/>
                                        <p:tgtEl>
                                          <p:spTgt spid="55"/>
                                        </p:tgtEl>
                                      </p:cBhvr>
                                    </p:animEffect>
                                  </p:childTnLst>
                                </p:cTn>
                              </p:par>
                            </p:childTnLst>
                          </p:cTn>
                        </p:par>
                        <p:par>
                          <p:cTn id="33" fill="hold">
                            <p:stCondLst>
                              <p:cond delay="3000"/>
                            </p:stCondLst>
                            <p:childTnLst>
                              <p:par>
                                <p:cTn id="34" presetID="53" presetClass="entr" presetSubtype="16" fill="hold" grpId="0" nodeType="afterEffect">
                                  <p:stCondLst>
                                    <p:cond delay="0"/>
                                  </p:stCondLst>
                                  <p:childTnLst>
                                    <p:set>
                                      <p:cBhvr>
                                        <p:cTn id="35" dur="1" fill="hold">
                                          <p:stCondLst>
                                            <p:cond delay="0"/>
                                          </p:stCondLst>
                                        </p:cTn>
                                        <p:tgtEl>
                                          <p:spTgt spid="45"/>
                                        </p:tgtEl>
                                        <p:attrNameLst>
                                          <p:attrName>style.visibility</p:attrName>
                                        </p:attrNameLst>
                                      </p:cBhvr>
                                      <p:to>
                                        <p:strVal val="visible"/>
                                      </p:to>
                                    </p:set>
                                    <p:anim calcmode="lin" valueType="num">
                                      <p:cBhvr>
                                        <p:cTn id="36" dur="500" fill="hold"/>
                                        <p:tgtEl>
                                          <p:spTgt spid="45"/>
                                        </p:tgtEl>
                                        <p:attrNameLst>
                                          <p:attrName>ppt_w</p:attrName>
                                        </p:attrNameLst>
                                      </p:cBhvr>
                                      <p:tavLst>
                                        <p:tav tm="0">
                                          <p:val>
                                            <p:fltVal val="0"/>
                                          </p:val>
                                        </p:tav>
                                        <p:tav tm="100000">
                                          <p:val>
                                            <p:strVal val="#ppt_w"/>
                                          </p:val>
                                        </p:tav>
                                      </p:tavLst>
                                    </p:anim>
                                    <p:anim calcmode="lin" valueType="num">
                                      <p:cBhvr>
                                        <p:cTn id="37" dur="500" fill="hold"/>
                                        <p:tgtEl>
                                          <p:spTgt spid="45"/>
                                        </p:tgtEl>
                                        <p:attrNameLst>
                                          <p:attrName>ppt_h</p:attrName>
                                        </p:attrNameLst>
                                      </p:cBhvr>
                                      <p:tavLst>
                                        <p:tav tm="0">
                                          <p:val>
                                            <p:fltVal val="0"/>
                                          </p:val>
                                        </p:tav>
                                        <p:tav tm="100000">
                                          <p:val>
                                            <p:strVal val="#ppt_h"/>
                                          </p:val>
                                        </p:tav>
                                      </p:tavLst>
                                    </p:anim>
                                    <p:animEffect transition="in" filter="fade">
                                      <p:cBhvr>
                                        <p:cTn id="38" dur="500"/>
                                        <p:tgtEl>
                                          <p:spTgt spid="45"/>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46"/>
                                        </p:tgtEl>
                                        <p:attrNameLst>
                                          <p:attrName>style.visibility</p:attrName>
                                        </p:attrNameLst>
                                      </p:cBhvr>
                                      <p:to>
                                        <p:strVal val="visible"/>
                                      </p:to>
                                    </p:set>
                                    <p:anim calcmode="lin" valueType="num">
                                      <p:cBhvr>
                                        <p:cTn id="41" dur="500" fill="hold"/>
                                        <p:tgtEl>
                                          <p:spTgt spid="46"/>
                                        </p:tgtEl>
                                        <p:attrNameLst>
                                          <p:attrName>ppt_w</p:attrName>
                                        </p:attrNameLst>
                                      </p:cBhvr>
                                      <p:tavLst>
                                        <p:tav tm="0">
                                          <p:val>
                                            <p:fltVal val="0"/>
                                          </p:val>
                                        </p:tav>
                                        <p:tav tm="100000">
                                          <p:val>
                                            <p:strVal val="#ppt_w"/>
                                          </p:val>
                                        </p:tav>
                                      </p:tavLst>
                                    </p:anim>
                                    <p:anim calcmode="lin" valueType="num">
                                      <p:cBhvr>
                                        <p:cTn id="42" dur="500" fill="hold"/>
                                        <p:tgtEl>
                                          <p:spTgt spid="46"/>
                                        </p:tgtEl>
                                        <p:attrNameLst>
                                          <p:attrName>ppt_h</p:attrName>
                                        </p:attrNameLst>
                                      </p:cBhvr>
                                      <p:tavLst>
                                        <p:tav tm="0">
                                          <p:val>
                                            <p:fltVal val="0"/>
                                          </p:val>
                                        </p:tav>
                                        <p:tav tm="100000">
                                          <p:val>
                                            <p:strVal val="#ppt_h"/>
                                          </p:val>
                                        </p:tav>
                                      </p:tavLst>
                                    </p:anim>
                                    <p:animEffect transition="in" filter="fade">
                                      <p:cBhvr>
                                        <p:cTn id="43" dur="500"/>
                                        <p:tgtEl>
                                          <p:spTgt spid="46"/>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47"/>
                                        </p:tgtEl>
                                        <p:attrNameLst>
                                          <p:attrName>style.visibility</p:attrName>
                                        </p:attrNameLst>
                                      </p:cBhvr>
                                      <p:to>
                                        <p:strVal val="visible"/>
                                      </p:to>
                                    </p:set>
                                    <p:anim calcmode="lin" valueType="num">
                                      <p:cBhvr>
                                        <p:cTn id="46" dur="500" fill="hold"/>
                                        <p:tgtEl>
                                          <p:spTgt spid="47"/>
                                        </p:tgtEl>
                                        <p:attrNameLst>
                                          <p:attrName>ppt_w</p:attrName>
                                        </p:attrNameLst>
                                      </p:cBhvr>
                                      <p:tavLst>
                                        <p:tav tm="0">
                                          <p:val>
                                            <p:fltVal val="0"/>
                                          </p:val>
                                        </p:tav>
                                        <p:tav tm="100000">
                                          <p:val>
                                            <p:strVal val="#ppt_w"/>
                                          </p:val>
                                        </p:tav>
                                      </p:tavLst>
                                    </p:anim>
                                    <p:anim calcmode="lin" valueType="num">
                                      <p:cBhvr>
                                        <p:cTn id="47" dur="500" fill="hold"/>
                                        <p:tgtEl>
                                          <p:spTgt spid="47"/>
                                        </p:tgtEl>
                                        <p:attrNameLst>
                                          <p:attrName>ppt_h</p:attrName>
                                        </p:attrNameLst>
                                      </p:cBhvr>
                                      <p:tavLst>
                                        <p:tav tm="0">
                                          <p:val>
                                            <p:fltVal val="0"/>
                                          </p:val>
                                        </p:tav>
                                        <p:tav tm="100000">
                                          <p:val>
                                            <p:strVal val="#ppt_h"/>
                                          </p:val>
                                        </p:tav>
                                      </p:tavLst>
                                    </p:anim>
                                    <p:animEffect transition="in" filter="fade">
                                      <p:cBhvr>
                                        <p:cTn id="48" dur="500"/>
                                        <p:tgtEl>
                                          <p:spTgt spid="47"/>
                                        </p:tgtEl>
                                      </p:cBhvr>
                                    </p:animEffect>
                                  </p:childTnLst>
                                </p:cTn>
                              </p:par>
                            </p:childTnLst>
                          </p:cTn>
                        </p:par>
                        <p:par>
                          <p:cTn id="49" fill="hold">
                            <p:stCondLst>
                              <p:cond delay="3500"/>
                            </p:stCondLst>
                            <p:childTnLst>
                              <p:par>
                                <p:cTn id="50" presetID="10" presetClass="entr" presetSubtype="0" fill="hold" grpId="0" nodeType="afterEffect">
                                  <p:stCondLst>
                                    <p:cond delay="0"/>
                                  </p:stCondLst>
                                  <p:childTnLst>
                                    <p:set>
                                      <p:cBhvr>
                                        <p:cTn id="51" dur="1" fill="hold">
                                          <p:stCondLst>
                                            <p:cond delay="0"/>
                                          </p:stCondLst>
                                        </p:cTn>
                                        <p:tgtEl>
                                          <p:spTgt spid="48"/>
                                        </p:tgtEl>
                                        <p:attrNameLst>
                                          <p:attrName>style.visibility</p:attrName>
                                        </p:attrNameLst>
                                      </p:cBhvr>
                                      <p:to>
                                        <p:strVal val="visible"/>
                                      </p:to>
                                    </p:set>
                                    <p:animEffect transition="in" filter="fade">
                                      <p:cBhvr>
                                        <p:cTn id="52" dur="500"/>
                                        <p:tgtEl>
                                          <p:spTgt spid="48"/>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49"/>
                                        </p:tgtEl>
                                        <p:attrNameLst>
                                          <p:attrName>style.visibility</p:attrName>
                                        </p:attrNameLst>
                                      </p:cBhvr>
                                      <p:to>
                                        <p:strVal val="visible"/>
                                      </p:to>
                                    </p:set>
                                    <p:animEffect transition="in" filter="fade">
                                      <p:cBhvr>
                                        <p:cTn id="55" dur="500"/>
                                        <p:tgtEl>
                                          <p:spTgt spid="49"/>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50"/>
                                        </p:tgtEl>
                                        <p:attrNameLst>
                                          <p:attrName>style.visibility</p:attrName>
                                        </p:attrNameLst>
                                      </p:cBhvr>
                                      <p:to>
                                        <p:strVal val="visible"/>
                                      </p:to>
                                    </p:set>
                                    <p:animEffect transition="in" filter="fade">
                                      <p:cBhvr>
                                        <p:cTn id="58" dur="500"/>
                                        <p:tgtEl>
                                          <p:spTgt spid="50"/>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51"/>
                                        </p:tgtEl>
                                        <p:attrNameLst>
                                          <p:attrName>style.visibility</p:attrName>
                                        </p:attrNameLst>
                                      </p:cBhvr>
                                      <p:to>
                                        <p:strVal val="visible"/>
                                      </p:to>
                                    </p:set>
                                    <p:animEffect transition="in" filter="fade">
                                      <p:cBhvr>
                                        <p:cTn id="61" dur="500"/>
                                        <p:tgtEl>
                                          <p:spTgt spid="51"/>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52"/>
                                        </p:tgtEl>
                                        <p:attrNameLst>
                                          <p:attrName>style.visibility</p:attrName>
                                        </p:attrNameLst>
                                      </p:cBhvr>
                                      <p:to>
                                        <p:strVal val="visible"/>
                                      </p:to>
                                    </p:set>
                                    <p:animEffect transition="in" filter="fade">
                                      <p:cBhvr>
                                        <p:cTn id="64" dur="500"/>
                                        <p:tgtEl>
                                          <p:spTgt spid="52"/>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53"/>
                                        </p:tgtEl>
                                        <p:attrNameLst>
                                          <p:attrName>style.visibility</p:attrName>
                                        </p:attrNameLst>
                                      </p:cBhvr>
                                      <p:to>
                                        <p:strVal val="visible"/>
                                      </p:to>
                                    </p:set>
                                    <p:animEffect transition="in" filter="fade">
                                      <p:cBhvr>
                                        <p:cTn id="67"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animBg="1"/>
      <p:bldP spid="47" grpId="0" animBg="1"/>
      <p:bldP spid="48" grpId="0"/>
      <p:bldP spid="49" grpId="0"/>
      <p:bldP spid="50" grpId="0"/>
      <p:bldP spid="51" grpId="0"/>
      <p:bldP spid="52" grpId="0"/>
      <p:bldP spid="53" grpId="0"/>
      <p:bldP spid="54" grpId="0"/>
      <p:bldP spid="55" grpId="0"/>
      <p:bldP spid="56" grpId="0"/>
      <p:bldP spid="5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10"/>
          <p:cNvSpPr/>
          <p:nvPr/>
        </p:nvSpPr>
        <p:spPr bwMode="auto">
          <a:xfrm>
            <a:off x="4815056" y="4107099"/>
            <a:ext cx="533331" cy="1042987"/>
          </a:xfrm>
          <a:custGeom>
            <a:avLst/>
            <a:gdLst>
              <a:gd name="T0" fmla="*/ 14 w 292"/>
              <a:gd name="T1" fmla="*/ 572 h 572"/>
              <a:gd name="T2" fmla="*/ 0 w 292"/>
              <a:gd name="T3" fmla="*/ 435 h 572"/>
              <a:gd name="T4" fmla="*/ 277 w 292"/>
              <a:gd name="T5" fmla="*/ 0 h 572"/>
              <a:gd name="T6" fmla="*/ 292 w 292"/>
              <a:gd name="T7" fmla="*/ 33 h 572"/>
              <a:gd name="T8" fmla="*/ 36 w 292"/>
              <a:gd name="T9" fmla="*/ 435 h 572"/>
              <a:gd name="T10" fmla="*/ 49 w 292"/>
              <a:gd name="T11" fmla="*/ 564 h 572"/>
              <a:gd name="T12" fmla="*/ 14 w 292"/>
              <a:gd name="T13" fmla="*/ 572 h 572"/>
            </a:gdLst>
            <a:ahLst/>
            <a:cxnLst>
              <a:cxn ang="0">
                <a:pos x="T0" y="T1"/>
              </a:cxn>
              <a:cxn ang="0">
                <a:pos x="T2" y="T3"/>
              </a:cxn>
              <a:cxn ang="0">
                <a:pos x="T4" y="T5"/>
              </a:cxn>
              <a:cxn ang="0">
                <a:pos x="T6" y="T7"/>
              </a:cxn>
              <a:cxn ang="0">
                <a:pos x="T8" y="T9"/>
              </a:cxn>
              <a:cxn ang="0">
                <a:pos x="T10" y="T11"/>
              </a:cxn>
              <a:cxn ang="0">
                <a:pos x="T12" y="T13"/>
              </a:cxn>
            </a:cxnLst>
            <a:rect l="0" t="0" r="r" b="b"/>
            <a:pathLst>
              <a:path w="292" h="572">
                <a:moveTo>
                  <a:pt x="14" y="572"/>
                </a:moveTo>
                <a:cubicBezTo>
                  <a:pt x="4" y="527"/>
                  <a:pt x="0" y="481"/>
                  <a:pt x="0" y="435"/>
                </a:cubicBezTo>
                <a:cubicBezTo>
                  <a:pt x="0" y="250"/>
                  <a:pt x="108" y="79"/>
                  <a:pt x="277" y="0"/>
                </a:cubicBezTo>
                <a:cubicBezTo>
                  <a:pt x="292" y="33"/>
                  <a:pt x="292" y="33"/>
                  <a:pt x="292" y="33"/>
                </a:cubicBezTo>
                <a:cubicBezTo>
                  <a:pt x="136" y="106"/>
                  <a:pt x="36" y="264"/>
                  <a:pt x="36" y="435"/>
                </a:cubicBezTo>
                <a:cubicBezTo>
                  <a:pt x="36" y="479"/>
                  <a:pt x="40" y="522"/>
                  <a:pt x="49" y="564"/>
                </a:cubicBezTo>
                <a:lnTo>
                  <a:pt x="14" y="572"/>
                </a:lnTo>
                <a:close/>
              </a:path>
            </a:pathLst>
          </a:custGeom>
          <a:solidFill>
            <a:schemeClr val="tx2"/>
          </a:solid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7" name="Freeform 11"/>
          <p:cNvSpPr/>
          <p:nvPr/>
        </p:nvSpPr>
        <p:spPr bwMode="auto">
          <a:xfrm>
            <a:off x="5575369" y="5404085"/>
            <a:ext cx="1620627" cy="652462"/>
          </a:xfrm>
          <a:custGeom>
            <a:avLst/>
            <a:gdLst>
              <a:gd name="T0" fmla="*/ 216 w 888"/>
              <a:gd name="T1" fmla="*/ 358 h 358"/>
              <a:gd name="T2" fmla="*/ 0 w 888"/>
              <a:gd name="T3" fmla="*/ 320 h 358"/>
              <a:gd name="T4" fmla="*/ 13 w 888"/>
              <a:gd name="T5" fmla="*/ 287 h 358"/>
              <a:gd name="T6" fmla="*/ 216 w 888"/>
              <a:gd name="T7" fmla="*/ 322 h 358"/>
              <a:gd name="T8" fmla="*/ 859 w 888"/>
              <a:gd name="T9" fmla="*/ 0 h 358"/>
              <a:gd name="T10" fmla="*/ 888 w 888"/>
              <a:gd name="T11" fmla="*/ 22 h 358"/>
              <a:gd name="T12" fmla="*/ 598 w 888"/>
              <a:gd name="T13" fmla="*/ 267 h 358"/>
              <a:gd name="T14" fmla="*/ 216 w 888"/>
              <a:gd name="T15" fmla="*/ 358 h 3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8" h="358">
                <a:moveTo>
                  <a:pt x="216" y="358"/>
                </a:moveTo>
                <a:cubicBezTo>
                  <a:pt x="142" y="358"/>
                  <a:pt x="70" y="345"/>
                  <a:pt x="0" y="320"/>
                </a:cubicBezTo>
                <a:cubicBezTo>
                  <a:pt x="13" y="287"/>
                  <a:pt x="13" y="287"/>
                  <a:pt x="13" y="287"/>
                </a:cubicBezTo>
                <a:cubicBezTo>
                  <a:pt x="78" y="310"/>
                  <a:pt x="146" y="322"/>
                  <a:pt x="216" y="322"/>
                </a:cubicBezTo>
                <a:cubicBezTo>
                  <a:pt x="472" y="322"/>
                  <a:pt x="706" y="205"/>
                  <a:pt x="859" y="0"/>
                </a:cubicBezTo>
                <a:cubicBezTo>
                  <a:pt x="888" y="22"/>
                  <a:pt x="888" y="22"/>
                  <a:pt x="888" y="22"/>
                </a:cubicBezTo>
                <a:cubicBezTo>
                  <a:pt x="812" y="124"/>
                  <a:pt x="711" y="209"/>
                  <a:pt x="598" y="267"/>
                </a:cubicBezTo>
                <a:cubicBezTo>
                  <a:pt x="479" y="327"/>
                  <a:pt x="351" y="358"/>
                  <a:pt x="216" y="358"/>
                </a:cubicBezTo>
                <a:close/>
              </a:path>
            </a:pathLst>
          </a:custGeom>
          <a:solidFill>
            <a:schemeClr val="tx2"/>
          </a:solid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8" name="Freeform 12"/>
          <p:cNvSpPr/>
          <p:nvPr/>
        </p:nvSpPr>
        <p:spPr bwMode="auto">
          <a:xfrm>
            <a:off x="7213455" y="3587985"/>
            <a:ext cx="274602" cy="717550"/>
          </a:xfrm>
          <a:custGeom>
            <a:avLst/>
            <a:gdLst>
              <a:gd name="T0" fmla="*/ 114 w 150"/>
              <a:gd name="T1" fmla="*/ 393 h 393"/>
              <a:gd name="T2" fmla="*/ 0 w 150"/>
              <a:gd name="T3" fmla="*/ 17 h 393"/>
              <a:gd name="T4" fmla="*/ 32 w 150"/>
              <a:gd name="T5" fmla="*/ 0 h 393"/>
              <a:gd name="T6" fmla="*/ 150 w 150"/>
              <a:gd name="T7" fmla="*/ 389 h 393"/>
              <a:gd name="T8" fmla="*/ 114 w 150"/>
              <a:gd name="T9" fmla="*/ 393 h 393"/>
            </a:gdLst>
            <a:ahLst/>
            <a:cxnLst>
              <a:cxn ang="0">
                <a:pos x="T0" y="T1"/>
              </a:cxn>
              <a:cxn ang="0">
                <a:pos x="T2" y="T3"/>
              </a:cxn>
              <a:cxn ang="0">
                <a:pos x="T4" y="T5"/>
              </a:cxn>
              <a:cxn ang="0">
                <a:pos x="T6" y="T7"/>
              </a:cxn>
              <a:cxn ang="0">
                <a:pos x="T8" y="T9"/>
              </a:cxn>
            </a:cxnLst>
            <a:rect l="0" t="0" r="r" b="b"/>
            <a:pathLst>
              <a:path w="150" h="393">
                <a:moveTo>
                  <a:pt x="114" y="393"/>
                </a:moveTo>
                <a:cubicBezTo>
                  <a:pt x="100" y="261"/>
                  <a:pt x="61" y="135"/>
                  <a:pt x="0" y="17"/>
                </a:cubicBezTo>
                <a:cubicBezTo>
                  <a:pt x="32" y="0"/>
                  <a:pt x="32" y="0"/>
                  <a:pt x="32" y="0"/>
                </a:cubicBezTo>
                <a:cubicBezTo>
                  <a:pt x="95" y="122"/>
                  <a:pt x="135" y="253"/>
                  <a:pt x="150" y="389"/>
                </a:cubicBezTo>
                <a:lnTo>
                  <a:pt x="114" y="393"/>
                </a:lnTo>
                <a:close/>
              </a:path>
            </a:pathLst>
          </a:custGeom>
          <a:solidFill>
            <a:schemeClr val="tx2"/>
          </a:solid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grpSp>
        <p:nvGrpSpPr>
          <p:cNvPr id="9" name="Group 54"/>
          <p:cNvGrpSpPr/>
          <p:nvPr/>
        </p:nvGrpSpPr>
        <p:grpSpPr>
          <a:xfrm>
            <a:off x="5311879" y="2360848"/>
            <a:ext cx="984123" cy="369886"/>
            <a:chOff x="5311775" y="2108201"/>
            <a:chExt cx="984251" cy="369886"/>
          </a:xfrm>
          <a:solidFill>
            <a:schemeClr val="tx2"/>
          </a:solidFill>
        </p:grpSpPr>
        <p:sp>
          <p:nvSpPr>
            <p:cNvPr id="10" name="Freeform 9"/>
            <p:cNvSpPr/>
            <p:nvPr/>
          </p:nvSpPr>
          <p:spPr bwMode="auto">
            <a:xfrm>
              <a:off x="5311775" y="2108201"/>
              <a:ext cx="230188" cy="360362"/>
            </a:xfrm>
            <a:custGeom>
              <a:avLst/>
              <a:gdLst>
                <a:gd name="T0" fmla="*/ 145 w 145"/>
                <a:gd name="T1" fmla="*/ 227 h 227"/>
                <a:gd name="T2" fmla="*/ 0 w 145"/>
                <a:gd name="T3" fmla="*/ 114 h 227"/>
                <a:gd name="T4" fmla="*/ 145 w 145"/>
                <a:gd name="T5" fmla="*/ 0 h 227"/>
                <a:gd name="T6" fmla="*/ 145 w 145"/>
                <a:gd name="T7" fmla="*/ 227 h 227"/>
              </a:gdLst>
              <a:ahLst/>
              <a:cxnLst>
                <a:cxn ang="0">
                  <a:pos x="T0" y="T1"/>
                </a:cxn>
                <a:cxn ang="0">
                  <a:pos x="T2" y="T3"/>
                </a:cxn>
                <a:cxn ang="0">
                  <a:pos x="T4" y="T5"/>
                </a:cxn>
                <a:cxn ang="0">
                  <a:pos x="T6" y="T7"/>
                </a:cxn>
              </a:cxnLst>
              <a:rect l="0" t="0" r="r" b="b"/>
              <a:pathLst>
                <a:path w="145" h="227">
                  <a:moveTo>
                    <a:pt x="145" y="227"/>
                  </a:moveTo>
                  <a:lnTo>
                    <a:pt x="0" y="114"/>
                  </a:lnTo>
                  <a:lnTo>
                    <a:pt x="145" y="0"/>
                  </a:lnTo>
                  <a:lnTo>
                    <a:pt x="145" y="227"/>
                  </a:ln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11" name="Freeform 13"/>
            <p:cNvSpPr/>
            <p:nvPr/>
          </p:nvSpPr>
          <p:spPr bwMode="auto">
            <a:xfrm>
              <a:off x="5472113" y="2244725"/>
              <a:ext cx="823913" cy="233362"/>
            </a:xfrm>
            <a:custGeom>
              <a:avLst/>
              <a:gdLst>
                <a:gd name="T0" fmla="*/ 437 w 452"/>
                <a:gd name="T1" fmla="*/ 128 h 128"/>
                <a:gd name="T2" fmla="*/ 0 w 452"/>
                <a:gd name="T3" fmla="*/ 36 h 128"/>
                <a:gd name="T4" fmla="*/ 0 w 452"/>
                <a:gd name="T5" fmla="*/ 0 h 128"/>
                <a:gd name="T6" fmla="*/ 452 w 452"/>
                <a:gd name="T7" fmla="*/ 95 h 128"/>
                <a:gd name="T8" fmla="*/ 437 w 452"/>
                <a:gd name="T9" fmla="*/ 128 h 128"/>
              </a:gdLst>
              <a:ahLst/>
              <a:cxnLst>
                <a:cxn ang="0">
                  <a:pos x="T0" y="T1"/>
                </a:cxn>
                <a:cxn ang="0">
                  <a:pos x="T2" y="T3"/>
                </a:cxn>
                <a:cxn ang="0">
                  <a:pos x="T4" y="T5"/>
                </a:cxn>
                <a:cxn ang="0">
                  <a:pos x="T6" y="T7"/>
                </a:cxn>
                <a:cxn ang="0">
                  <a:pos x="T8" y="T9"/>
                </a:cxn>
              </a:cxnLst>
              <a:rect l="0" t="0" r="r" b="b"/>
              <a:pathLst>
                <a:path w="452" h="128">
                  <a:moveTo>
                    <a:pt x="437" y="128"/>
                  </a:moveTo>
                  <a:cubicBezTo>
                    <a:pt x="299" y="67"/>
                    <a:pt x="152" y="36"/>
                    <a:pt x="0" y="36"/>
                  </a:cubicBezTo>
                  <a:cubicBezTo>
                    <a:pt x="0" y="0"/>
                    <a:pt x="0" y="0"/>
                    <a:pt x="0" y="0"/>
                  </a:cubicBezTo>
                  <a:cubicBezTo>
                    <a:pt x="157" y="0"/>
                    <a:pt x="309" y="32"/>
                    <a:pt x="452" y="95"/>
                  </a:cubicBezTo>
                  <a:lnTo>
                    <a:pt x="437" y="128"/>
                  </a:ln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grpSp>
      <p:sp>
        <p:nvSpPr>
          <p:cNvPr id="12" name="Freeform 5"/>
          <p:cNvSpPr>
            <a:spLocks noEditPoints="1"/>
          </p:cNvSpPr>
          <p:nvPr/>
        </p:nvSpPr>
        <p:spPr bwMode="auto">
          <a:xfrm>
            <a:off x="5289657" y="3591160"/>
            <a:ext cx="925393" cy="925512"/>
          </a:xfrm>
          <a:custGeom>
            <a:avLst/>
            <a:gdLst>
              <a:gd name="T0" fmla="*/ 253 w 507"/>
              <a:gd name="T1" fmla="*/ 507 h 507"/>
              <a:gd name="T2" fmla="*/ 0 w 507"/>
              <a:gd name="T3" fmla="*/ 253 h 507"/>
              <a:gd name="T4" fmla="*/ 253 w 507"/>
              <a:gd name="T5" fmla="*/ 0 h 507"/>
              <a:gd name="T6" fmla="*/ 507 w 507"/>
              <a:gd name="T7" fmla="*/ 253 h 507"/>
              <a:gd name="T8" fmla="*/ 253 w 507"/>
              <a:gd name="T9" fmla="*/ 507 h 507"/>
              <a:gd name="T10" fmla="*/ 253 w 507"/>
              <a:gd name="T11" fmla="*/ 40 h 507"/>
              <a:gd name="T12" fmla="*/ 40 w 507"/>
              <a:gd name="T13" fmla="*/ 253 h 507"/>
              <a:gd name="T14" fmla="*/ 253 w 507"/>
              <a:gd name="T15" fmla="*/ 467 h 507"/>
              <a:gd name="T16" fmla="*/ 467 w 507"/>
              <a:gd name="T17" fmla="*/ 253 h 507"/>
              <a:gd name="T18" fmla="*/ 253 w 507"/>
              <a:gd name="T19" fmla="*/ 40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7" h="507">
                <a:moveTo>
                  <a:pt x="253" y="507"/>
                </a:moveTo>
                <a:cubicBezTo>
                  <a:pt x="113" y="507"/>
                  <a:pt x="0" y="393"/>
                  <a:pt x="0" y="253"/>
                </a:cubicBezTo>
                <a:cubicBezTo>
                  <a:pt x="0" y="114"/>
                  <a:pt x="113" y="0"/>
                  <a:pt x="253" y="0"/>
                </a:cubicBezTo>
                <a:cubicBezTo>
                  <a:pt x="393" y="0"/>
                  <a:pt x="507" y="114"/>
                  <a:pt x="507" y="253"/>
                </a:cubicBezTo>
                <a:cubicBezTo>
                  <a:pt x="507" y="393"/>
                  <a:pt x="393" y="507"/>
                  <a:pt x="253" y="507"/>
                </a:cubicBezTo>
                <a:close/>
                <a:moveTo>
                  <a:pt x="253" y="40"/>
                </a:moveTo>
                <a:cubicBezTo>
                  <a:pt x="136" y="40"/>
                  <a:pt x="40" y="136"/>
                  <a:pt x="40" y="253"/>
                </a:cubicBezTo>
                <a:cubicBezTo>
                  <a:pt x="40" y="371"/>
                  <a:pt x="136" y="467"/>
                  <a:pt x="253" y="467"/>
                </a:cubicBezTo>
                <a:cubicBezTo>
                  <a:pt x="371" y="467"/>
                  <a:pt x="467" y="371"/>
                  <a:pt x="467" y="253"/>
                </a:cubicBezTo>
                <a:cubicBezTo>
                  <a:pt x="467" y="136"/>
                  <a:pt x="371" y="40"/>
                  <a:pt x="253" y="40"/>
                </a:cubicBezTo>
                <a:close/>
              </a:path>
            </a:pathLst>
          </a:custGeom>
          <a:solidFill>
            <a:schemeClr val="accent1"/>
          </a:solid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13" name="Freeform 6"/>
          <p:cNvSpPr>
            <a:spLocks noEditPoints="1"/>
          </p:cNvSpPr>
          <p:nvPr/>
        </p:nvSpPr>
        <p:spPr bwMode="auto">
          <a:xfrm>
            <a:off x="4545216" y="5042135"/>
            <a:ext cx="1173010" cy="1173162"/>
          </a:xfrm>
          <a:custGeom>
            <a:avLst/>
            <a:gdLst>
              <a:gd name="T0" fmla="*/ 322 w 643"/>
              <a:gd name="T1" fmla="*/ 643 h 643"/>
              <a:gd name="T2" fmla="*/ 0 w 643"/>
              <a:gd name="T3" fmla="*/ 321 h 643"/>
              <a:gd name="T4" fmla="*/ 322 w 643"/>
              <a:gd name="T5" fmla="*/ 0 h 643"/>
              <a:gd name="T6" fmla="*/ 643 w 643"/>
              <a:gd name="T7" fmla="*/ 321 h 643"/>
              <a:gd name="T8" fmla="*/ 322 w 643"/>
              <a:gd name="T9" fmla="*/ 643 h 643"/>
              <a:gd name="T10" fmla="*/ 322 w 643"/>
              <a:gd name="T11" fmla="*/ 40 h 643"/>
              <a:gd name="T12" fmla="*/ 40 w 643"/>
              <a:gd name="T13" fmla="*/ 321 h 643"/>
              <a:gd name="T14" fmla="*/ 322 w 643"/>
              <a:gd name="T15" fmla="*/ 603 h 643"/>
              <a:gd name="T16" fmla="*/ 603 w 643"/>
              <a:gd name="T17" fmla="*/ 321 h 643"/>
              <a:gd name="T18" fmla="*/ 322 w 643"/>
              <a:gd name="T19" fmla="*/ 40 h 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3" h="643">
                <a:moveTo>
                  <a:pt x="322" y="643"/>
                </a:moveTo>
                <a:cubicBezTo>
                  <a:pt x="145" y="643"/>
                  <a:pt x="0" y="498"/>
                  <a:pt x="0" y="321"/>
                </a:cubicBezTo>
                <a:cubicBezTo>
                  <a:pt x="0" y="144"/>
                  <a:pt x="145" y="0"/>
                  <a:pt x="322" y="0"/>
                </a:cubicBezTo>
                <a:cubicBezTo>
                  <a:pt x="499" y="0"/>
                  <a:pt x="643" y="144"/>
                  <a:pt x="643" y="321"/>
                </a:cubicBezTo>
                <a:cubicBezTo>
                  <a:pt x="643" y="498"/>
                  <a:pt x="499" y="643"/>
                  <a:pt x="322" y="643"/>
                </a:cubicBezTo>
                <a:close/>
                <a:moveTo>
                  <a:pt x="322" y="40"/>
                </a:moveTo>
                <a:cubicBezTo>
                  <a:pt x="167" y="40"/>
                  <a:pt x="40" y="166"/>
                  <a:pt x="40" y="321"/>
                </a:cubicBezTo>
                <a:cubicBezTo>
                  <a:pt x="40" y="476"/>
                  <a:pt x="167" y="603"/>
                  <a:pt x="322" y="603"/>
                </a:cubicBezTo>
                <a:cubicBezTo>
                  <a:pt x="477" y="603"/>
                  <a:pt x="603" y="476"/>
                  <a:pt x="603" y="321"/>
                </a:cubicBezTo>
                <a:cubicBezTo>
                  <a:pt x="603" y="166"/>
                  <a:pt x="477" y="40"/>
                  <a:pt x="322" y="40"/>
                </a:cubicBezTo>
                <a:close/>
              </a:path>
            </a:pathLst>
          </a:custGeom>
          <a:solidFill>
            <a:schemeClr val="accent2"/>
          </a:solid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14" name="Freeform 7"/>
          <p:cNvSpPr>
            <a:spLocks noEditPoints="1"/>
          </p:cNvSpPr>
          <p:nvPr/>
        </p:nvSpPr>
        <p:spPr bwMode="auto">
          <a:xfrm>
            <a:off x="6781711" y="4262674"/>
            <a:ext cx="1246026" cy="1246187"/>
          </a:xfrm>
          <a:custGeom>
            <a:avLst/>
            <a:gdLst>
              <a:gd name="T0" fmla="*/ 342 w 683"/>
              <a:gd name="T1" fmla="*/ 683 h 683"/>
              <a:gd name="T2" fmla="*/ 0 w 683"/>
              <a:gd name="T3" fmla="*/ 341 h 683"/>
              <a:gd name="T4" fmla="*/ 342 w 683"/>
              <a:gd name="T5" fmla="*/ 0 h 683"/>
              <a:gd name="T6" fmla="*/ 683 w 683"/>
              <a:gd name="T7" fmla="*/ 341 h 683"/>
              <a:gd name="T8" fmla="*/ 342 w 683"/>
              <a:gd name="T9" fmla="*/ 683 h 683"/>
              <a:gd name="T10" fmla="*/ 342 w 683"/>
              <a:gd name="T11" fmla="*/ 40 h 683"/>
              <a:gd name="T12" fmla="*/ 40 w 683"/>
              <a:gd name="T13" fmla="*/ 341 h 683"/>
              <a:gd name="T14" fmla="*/ 342 w 683"/>
              <a:gd name="T15" fmla="*/ 643 h 683"/>
              <a:gd name="T16" fmla="*/ 643 w 683"/>
              <a:gd name="T17" fmla="*/ 341 h 683"/>
              <a:gd name="T18" fmla="*/ 342 w 683"/>
              <a:gd name="T19" fmla="*/ 40 h 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3" h="683">
                <a:moveTo>
                  <a:pt x="342" y="683"/>
                </a:moveTo>
                <a:cubicBezTo>
                  <a:pt x="154" y="683"/>
                  <a:pt x="0" y="530"/>
                  <a:pt x="0" y="341"/>
                </a:cubicBezTo>
                <a:cubicBezTo>
                  <a:pt x="0" y="153"/>
                  <a:pt x="154" y="0"/>
                  <a:pt x="342" y="0"/>
                </a:cubicBezTo>
                <a:cubicBezTo>
                  <a:pt x="530" y="0"/>
                  <a:pt x="683" y="153"/>
                  <a:pt x="683" y="341"/>
                </a:cubicBezTo>
                <a:cubicBezTo>
                  <a:pt x="683" y="530"/>
                  <a:pt x="530" y="683"/>
                  <a:pt x="342" y="683"/>
                </a:cubicBezTo>
                <a:close/>
                <a:moveTo>
                  <a:pt x="342" y="40"/>
                </a:moveTo>
                <a:cubicBezTo>
                  <a:pt x="176" y="40"/>
                  <a:pt x="40" y="175"/>
                  <a:pt x="40" y="341"/>
                </a:cubicBezTo>
                <a:cubicBezTo>
                  <a:pt x="40" y="508"/>
                  <a:pt x="176" y="643"/>
                  <a:pt x="342" y="643"/>
                </a:cubicBezTo>
                <a:cubicBezTo>
                  <a:pt x="508" y="643"/>
                  <a:pt x="643" y="508"/>
                  <a:pt x="643" y="341"/>
                </a:cubicBezTo>
                <a:cubicBezTo>
                  <a:pt x="643" y="175"/>
                  <a:pt x="508" y="40"/>
                  <a:pt x="342" y="40"/>
                </a:cubicBezTo>
                <a:close/>
              </a:path>
            </a:pathLst>
          </a:custGeom>
          <a:solidFill>
            <a:schemeClr val="accent3"/>
          </a:solid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15" name="Freeform 8"/>
          <p:cNvSpPr>
            <a:spLocks noEditPoints="1"/>
          </p:cNvSpPr>
          <p:nvPr/>
        </p:nvSpPr>
        <p:spPr bwMode="auto">
          <a:xfrm>
            <a:off x="6135685" y="2370374"/>
            <a:ext cx="1414279" cy="1412875"/>
          </a:xfrm>
          <a:custGeom>
            <a:avLst/>
            <a:gdLst>
              <a:gd name="T0" fmla="*/ 388 w 775"/>
              <a:gd name="T1" fmla="*/ 775 h 775"/>
              <a:gd name="T2" fmla="*/ 0 w 775"/>
              <a:gd name="T3" fmla="*/ 387 h 775"/>
              <a:gd name="T4" fmla="*/ 388 w 775"/>
              <a:gd name="T5" fmla="*/ 0 h 775"/>
              <a:gd name="T6" fmla="*/ 775 w 775"/>
              <a:gd name="T7" fmla="*/ 387 h 775"/>
              <a:gd name="T8" fmla="*/ 388 w 775"/>
              <a:gd name="T9" fmla="*/ 775 h 775"/>
              <a:gd name="T10" fmla="*/ 388 w 775"/>
              <a:gd name="T11" fmla="*/ 44 h 775"/>
              <a:gd name="T12" fmla="*/ 44 w 775"/>
              <a:gd name="T13" fmla="*/ 387 h 775"/>
              <a:gd name="T14" fmla="*/ 388 w 775"/>
              <a:gd name="T15" fmla="*/ 731 h 775"/>
              <a:gd name="T16" fmla="*/ 731 w 775"/>
              <a:gd name="T17" fmla="*/ 387 h 775"/>
              <a:gd name="T18" fmla="*/ 388 w 775"/>
              <a:gd name="T19" fmla="*/ 44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5" h="775">
                <a:moveTo>
                  <a:pt x="388" y="775"/>
                </a:moveTo>
                <a:cubicBezTo>
                  <a:pt x="174" y="775"/>
                  <a:pt x="0" y="601"/>
                  <a:pt x="0" y="387"/>
                </a:cubicBezTo>
                <a:cubicBezTo>
                  <a:pt x="0" y="174"/>
                  <a:pt x="174" y="0"/>
                  <a:pt x="388" y="0"/>
                </a:cubicBezTo>
                <a:cubicBezTo>
                  <a:pt x="602" y="0"/>
                  <a:pt x="775" y="174"/>
                  <a:pt x="775" y="387"/>
                </a:cubicBezTo>
                <a:cubicBezTo>
                  <a:pt x="775" y="601"/>
                  <a:pt x="602" y="775"/>
                  <a:pt x="388" y="775"/>
                </a:cubicBezTo>
                <a:close/>
                <a:moveTo>
                  <a:pt x="388" y="44"/>
                </a:moveTo>
                <a:cubicBezTo>
                  <a:pt x="199" y="44"/>
                  <a:pt x="44" y="198"/>
                  <a:pt x="44" y="387"/>
                </a:cubicBezTo>
                <a:cubicBezTo>
                  <a:pt x="44" y="577"/>
                  <a:pt x="199" y="731"/>
                  <a:pt x="388" y="731"/>
                </a:cubicBezTo>
                <a:cubicBezTo>
                  <a:pt x="577" y="731"/>
                  <a:pt x="731" y="577"/>
                  <a:pt x="731" y="387"/>
                </a:cubicBezTo>
                <a:cubicBezTo>
                  <a:pt x="731" y="198"/>
                  <a:pt x="577" y="44"/>
                  <a:pt x="388" y="44"/>
                </a:cubicBezTo>
                <a:close/>
              </a:path>
            </a:pathLst>
          </a:custGeom>
          <a:solidFill>
            <a:schemeClr val="accent4"/>
          </a:solid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grpSp>
        <p:nvGrpSpPr>
          <p:cNvPr id="16" name="Group 61"/>
          <p:cNvGrpSpPr/>
          <p:nvPr/>
        </p:nvGrpSpPr>
        <p:grpSpPr>
          <a:xfrm>
            <a:off x="5563242" y="3842368"/>
            <a:ext cx="376317" cy="373889"/>
            <a:chOff x="2611438" y="6434138"/>
            <a:chExt cx="241301" cy="239713"/>
          </a:xfrm>
          <a:solidFill>
            <a:schemeClr val="accent1"/>
          </a:solidFill>
        </p:grpSpPr>
        <p:sp>
          <p:nvSpPr>
            <p:cNvPr id="17" name="Freeform 240"/>
            <p:cNvSpPr>
              <a:spLocks noEditPoints="1"/>
            </p:cNvSpPr>
            <p:nvPr/>
          </p:nvSpPr>
          <p:spPr bwMode="auto">
            <a:xfrm>
              <a:off x="2682876" y="6434138"/>
              <a:ext cx="169863" cy="168275"/>
            </a:xfrm>
            <a:custGeom>
              <a:avLst/>
              <a:gdLst>
                <a:gd name="T0" fmla="*/ 31 w 45"/>
                <a:gd name="T1" fmla="*/ 5 h 45"/>
                <a:gd name="T2" fmla="*/ 18 w 45"/>
                <a:gd name="T3" fmla="*/ 13 h 45"/>
                <a:gd name="T4" fmla="*/ 1 w 45"/>
                <a:gd name="T5" fmla="*/ 30 h 45"/>
                <a:gd name="T6" fmla="*/ 1 w 45"/>
                <a:gd name="T7" fmla="*/ 35 h 45"/>
                <a:gd name="T8" fmla="*/ 10 w 45"/>
                <a:gd name="T9" fmla="*/ 44 h 45"/>
                <a:gd name="T10" fmla="*/ 15 w 45"/>
                <a:gd name="T11" fmla="*/ 44 h 45"/>
                <a:gd name="T12" fmla="*/ 32 w 45"/>
                <a:gd name="T13" fmla="*/ 27 h 45"/>
                <a:gd name="T14" fmla="*/ 40 w 45"/>
                <a:gd name="T15" fmla="*/ 14 h 45"/>
                <a:gd name="T16" fmla="*/ 45 w 45"/>
                <a:gd name="T17" fmla="*/ 0 h 45"/>
                <a:gd name="T18" fmla="*/ 31 w 45"/>
                <a:gd name="T19" fmla="*/ 5 h 45"/>
                <a:gd name="T20" fmla="*/ 20 w 45"/>
                <a:gd name="T21" fmla="*/ 34 h 45"/>
                <a:gd name="T22" fmla="*/ 11 w 45"/>
                <a:gd name="T23" fmla="*/ 34 h 45"/>
                <a:gd name="T24" fmla="*/ 11 w 45"/>
                <a:gd name="T25" fmla="*/ 25 h 45"/>
                <a:gd name="T26" fmla="*/ 20 w 45"/>
                <a:gd name="T27" fmla="*/ 25 h 45"/>
                <a:gd name="T28" fmla="*/ 20 w 45"/>
                <a:gd name="T29" fmla="*/ 34 h 45"/>
                <a:gd name="T30" fmla="*/ 31 w 45"/>
                <a:gd name="T31" fmla="*/ 23 h 45"/>
                <a:gd name="T32" fmla="*/ 22 w 45"/>
                <a:gd name="T33" fmla="*/ 23 h 45"/>
                <a:gd name="T34" fmla="*/ 22 w 45"/>
                <a:gd name="T35" fmla="*/ 14 h 45"/>
                <a:gd name="T36" fmla="*/ 31 w 45"/>
                <a:gd name="T37" fmla="*/ 14 h 45"/>
                <a:gd name="T38" fmla="*/ 31 w 45"/>
                <a:gd name="T39" fmla="*/ 2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5" h="45">
                  <a:moveTo>
                    <a:pt x="31" y="5"/>
                  </a:moveTo>
                  <a:cubicBezTo>
                    <a:pt x="27" y="6"/>
                    <a:pt x="21" y="10"/>
                    <a:pt x="18" y="13"/>
                  </a:cubicBezTo>
                  <a:cubicBezTo>
                    <a:pt x="1" y="30"/>
                    <a:pt x="1" y="30"/>
                    <a:pt x="1" y="30"/>
                  </a:cubicBezTo>
                  <a:cubicBezTo>
                    <a:pt x="0" y="31"/>
                    <a:pt x="0" y="34"/>
                    <a:pt x="1" y="35"/>
                  </a:cubicBezTo>
                  <a:cubicBezTo>
                    <a:pt x="10" y="44"/>
                    <a:pt x="10" y="44"/>
                    <a:pt x="10" y="44"/>
                  </a:cubicBezTo>
                  <a:cubicBezTo>
                    <a:pt x="11" y="45"/>
                    <a:pt x="14" y="45"/>
                    <a:pt x="15" y="44"/>
                  </a:cubicBezTo>
                  <a:cubicBezTo>
                    <a:pt x="32" y="27"/>
                    <a:pt x="32" y="27"/>
                    <a:pt x="32" y="27"/>
                  </a:cubicBezTo>
                  <a:cubicBezTo>
                    <a:pt x="35" y="24"/>
                    <a:pt x="39" y="18"/>
                    <a:pt x="40" y="14"/>
                  </a:cubicBezTo>
                  <a:cubicBezTo>
                    <a:pt x="45" y="0"/>
                    <a:pt x="45" y="0"/>
                    <a:pt x="45" y="0"/>
                  </a:cubicBezTo>
                  <a:lnTo>
                    <a:pt x="31" y="5"/>
                  </a:lnTo>
                  <a:close/>
                  <a:moveTo>
                    <a:pt x="20" y="34"/>
                  </a:moveTo>
                  <a:cubicBezTo>
                    <a:pt x="17" y="36"/>
                    <a:pt x="13" y="36"/>
                    <a:pt x="11" y="34"/>
                  </a:cubicBezTo>
                  <a:cubicBezTo>
                    <a:pt x="9" y="32"/>
                    <a:pt x="9" y="28"/>
                    <a:pt x="11" y="25"/>
                  </a:cubicBezTo>
                  <a:cubicBezTo>
                    <a:pt x="13" y="23"/>
                    <a:pt x="17" y="23"/>
                    <a:pt x="20" y="25"/>
                  </a:cubicBezTo>
                  <a:cubicBezTo>
                    <a:pt x="22" y="28"/>
                    <a:pt x="22" y="32"/>
                    <a:pt x="20" y="34"/>
                  </a:cubicBezTo>
                  <a:close/>
                  <a:moveTo>
                    <a:pt x="31" y="23"/>
                  </a:moveTo>
                  <a:cubicBezTo>
                    <a:pt x="29" y="25"/>
                    <a:pt x="25" y="25"/>
                    <a:pt x="22" y="23"/>
                  </a:cubicBezTo>
                  <a:cubicBezTo>
                    <a:pt x="20" y="20"/>
                    <a:pt x="20" y="16"/>
                    <a:pt x="22" y="14"/>
                  </a:cubicBezTo>
                  <a:cubicBezTo>
                    <a:pt x="25" y="12"/>
                    <a:pt x="29" y="12"/>
                    <a:pt x="31" y="14"/>
                  </a:cubicBezTo>
                  <a:cubicBezTo>
                    <a:pt x="33" y="16"/>
                    <a:pt x="33" y="20"/>
                    <a:pt x="31"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18" name="Freeform 241"/>
            <p:cNvSpPr/>
            <p:nvPr/>
          </p:nvSpPr>
          <p:spPr bwMode="auto">
            <a:xfrm>
              <a:off x="2619376" y="6500813"/>
              <a:ext cx="79375" cy="71438"/>
            </a:xfrm>
            <a:custGeom>
              <a:avLst/>
              <a:gdLst>
                <a:gd name="T0" fmla="*/ 7 w 21"/>
                <a:gd name="T1" fmla="*/ 17 h 19"/>
                <a:gd name="T2" fmla="*/ 21 w 21"/>
                <a:gd name="T3" fmla="*/ 3 h 19"/>
                <a:gd name="T4" fmla="*/ 10 w 21"/>
                <a:gd name="T5" fmla="*/ 3 h 19"/>
                <a:gd name="T6" fmla="*/ 1 w 21"/>
                <a:gd name="T7" fmla="*/ 12 h 19"/>
                <a:gd name="T8" fmla="*/ 1 w 21"/>
                <a:gd name="T9" fmla="*/ 17 h 19"/>
                <a:gd name="T10" fmla="*/ 7 w 21"/>
                <a:gd name="T11" fmla="*/ 17 h 19"/>
              </a:gdLst>
              <a:ahLst/>
              <a:cxnLst>
                <a:cxn ang="0">
                  <a:pos x="T0" y="T1"/>
                </a:cxn>
                <a:cxn ang="0">
                  <a:pos x="T2" y="T3"/>
                </a:cxn>
                <a:cxn ang="0">
                  <a:pos x="T4" y="T5"/>
                </a:cxn>
                <a:cxn ang="0">
                  <a:pos x="T6" y="T7"/>
                </a:cxn>
                <a:cxn ang="0">
                  <a:pos x="T8" y="T9"/>
                </a:cxn>
                <a:cxn ang="0">
                  <a:pos x="T10" y="T11"/>
                </a:cxn>
              </a:cxnLst>
              <a:rect l="0" t="0" r="r" b="b"/>
              <a:pathLst>
                <a:path w="21" h="19">
                  <a:moveTo>
                    <a:pt x="7" y="17"/>
                  </a:moveTo>
                  <a:cubicBezTo>
                    <a:pt x="21" y="3"/>
                    <a:pt x="21" y="3"/>
                    <a:pt x="21" y="3"/>
                  </a:cubicBezTo>
                  <a:cubicBezTo>
                    <a:pt x="18" y="0"/>
                    <a:pt x="13" y="0"/>
                    <a:pt x="10" y="3"/>
                  </a:cubicBezTo>
                  <a:cubicBezTo>
                    <a:pt x="1" y="12"/>
                    <a:pt x="1" y="12"/>
                    <a:pt x="1" y="12"/>
                  </a:cubicBezTo>
                  <a:cubicBezTo>
                    <a:pt x="0" y="13"/>
                    <a:pt x="0" y="16"/>
                    <a:pt x="1" y="17"/>
                  </a:cubicBezTo>
                  <a:cubicBezTo>
                    <a:pt x="3" y="19"/>
                    <a:pt x="5" y="19"/>
                    <a:pt x="7"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19" name="Freeform 242"/>
            <p:cNvSpPr/>
            <p:nvPr/>
          </p:nvSpPr>
          <p:spPr bwMode="auto">
            <a:xfrm>
              <a:off x="2713038" y="6588126"/>
              <a:ext cx="71438" cy="77788"/>
            </a:xfrm>
            <a:custGeom>
              <a:avLst/>
              <a:gdLst>
                <a:gd name="T0" fmla="*/ 2 w 19"/>
                <a:gd name="T1" fmla="*/ 14 h 21"/>
                <a:gd name="T2" fmla="*/ 2 w 19"/>
                <a:gd name="T3" fmla="*/ 20 h 21"/>
                <a:gd name="T4" fmla="*/ 7 w 19"/>
                <a:gd name="T5" fmla="*/ 20 h 21"/>
                <a:gd name="T6" fmla="*/ 16 w 19"/>
                <a:gd name="T7" fmla="*/ 11 h 21"/>
                <a:gd name="T8" fmla="*/ 16 w 19"/>
                <a:gd name="T9" fmla="*/ 0 h 21"/>
                <a:gd name="T10" fmla="*/ 2 w 19"/>
                <a:gd name="T11" fmla="*/ 14 h 21"/>
              </a:gdLst>
              <a:ahLst/>
              <a:cxnLst>
                <a:cxn ang="0">
                  <a:pos x="T0" y="T1"/>
                </a:cxn>
                <a:cxn ang="0">
                  <a:pos x="T2" y="T3"/>
                </a:cxn>
                <a:cxn ang="0">
                  <a:pos x="T4" y="T5"/>
                </a:cxn>
                <a:cxn ang="0">
                  <a:pos x="T6" y="T7"/>
                </a:cxn>
                <a:cxn ang="0">
                  <a:pos x="T8" y="T9"/>
                </a:cxn>
                <a:cxn ang="0">
                  <a:pos x="T10" y="T11"/>
                </a:cxn>
              </a:cxnLst>
              <a:rect l="0" t="0" r="r" b="b"/>
              <a:pathLst>
                <a:path w="19" h="21">
                  <a:moveTo>
                    <a:pt x="2" y="14"/>
                  </a:moveTo>
                  <a:cubicBezTo>
                    <a:pt x="0" y="16"/>
                    <a:pt x="0" y="18"/>
                    <a:pt x="2" y="20"/>
                  </a:cubicBezTo>
                  <a:cubicBezTo>
                    <a:pt x="3" y="21"/>
                    <a:pt x="6" y="21"/>
                    <a:pt x="7" y="20"/>
                  </a:cubicBezTo>
                  <a:cubicBezTo>
                    <a:pt x="16" y="11"/>
                    <a:pt x="16" y="11"/>
                    <a:pt x="16" y="11"/>
                  </a:cubicBezTo>
                  <a:cubicBezTo>
                    <a:pt x="19" y="8"/>
                    <a:pt x="19" y="3"/>
                    <a:pt x="16" y="0"/>
                  </a:cubicBezTo>
                  <a:lnTo>
                    <a:pt x="2"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20" name="Freeform 243"/>
            <p:cNvSpPr/>
            <p:nvPr/>
          </p:nvSpPr>
          <p:spPr bwMode="auto">
            <a:xfrm>
              <a:off x="2668588" y="6577013"/>
              <a:ext cx="41275" cy="41275"/>
            </a:xfrm>
            <a:custGeom>
              <a:avLst/>
              <a:gdLst>
                <a:gd name="T0" fmla="*/ 1 w 11"/>
                <a:gd name="T1" fmla="*/ 2 h 11"/>
                <a:gd name="T2" fmla="*/ 1 w 11"/>
                <a:gd name="T3" fmla="*/ 4 h 11"/>
                <a:gd name="T4" fmla="*/ 7 w 11"/>
                <a:gd name="T5" fmla="*/ 10 h 11"/>
                <a:gd name="T6" fmla="*/ 9 w 11"/>
                <a:gd name="T7" fmla="*/ 10 h 11"/>
                <a:gd name="T8" fmla="*/ 11 w 11"/>
                <a:gd name="T9" fmla="*/ 9 h 11"/>
                <a:gd name="T10" fmla="*/ 2 w 11"/>
                <a:gd name="T11" fmla="*/ 0 h 11"/>
                <a:gd name="T12" fmla="*/ 1 w 11"/>
                <a:gd name="T13" fmla="*/ 2 h 11"/>
              </a:gdLst>
              <a:ahLst/>
              <a:cxnLst>
                <a:cxn ang="0">
                  <a:pos x="T0" y="T1"/>
                </a:cxn>
                <a:cxn ang="0">
                  <a:pos x="T2" y="T3"/>
                </a:cxn>
                <a:cxn ang="0">
                  <a:pos x="T4" y="T5"/>
                </a:cxn>
                <a:cxn ang="0">
                  <a:pos x="T6" y="T7"/>
                </a:cxn>
                <a:cxn ang="0">
                  <a:pos x="T8" y="T9"/>
                </a:cxn>
                <a:cxn ang="0">
                  <a:pos x="T10" y="T11"/>
                </a:cxn>
                <a:cxn ang="0">
                  <a:pos x="T12" y="T13"/>
                </a:cxn>
              </a:cxnLst>
              <a:rect l="0" t="0" r="r" b="b"/>
              <a:pathLst>
                <a:path w="11" h="11">
                  <a:moveTo>
                    <a:pt x="1" y="2"/>
                  </a:moveTo>
                  <a:cubicBezTo>
                    <a:pt x="0" y="2"/>
                    <a:pt x="0" y="4"/>
                    <a:pt x="1" y="4"/>
                  </a:cubicBezTo>
                  <a:cubicBezTo>
                    <a:pt x="7" y="10"/>
                    <a:pt x="7" y="10"/>
                    <a:pt x="7" y="10"/>
                  </a:cubicBezTo>
                  <a:cubicBezTo>
                    <a:pt x="7" y="11"/>
                    <a:pt x="9" y="11"/>
                    <a:pt x="9" y="10"/>
                  </a:cubicBezTo>
                  <a:cubicBezTo>
                    <a:pt x="11" y="9"/>
                    <a:pt x="11" y="9"/>
                    <a:pt x="11" y="9"/>
                  </a:cubicBezTo>
                  <a:cubicBezTo>
                    <a:pt x="2" y="0"/>
                    <a:pt x="2" y="0"/>
                    <a:pt x="2" y="0"/>
                  </a:cubicBezTo>
                  <a:lnTo>
                    <a:pt x="1"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21" name="Freeform 244"/>
            <p:cNvSpPr/>
            <p:nvPr/>
          </p:nvSpPr>
          <p:spPr bwMode="auto">
            <a:xfrm>
              <a:off x="2611438" y="6599238"/>
              <a:ext cx="76200" cy="74613"/>
            </a:xfrm>
            <a:custGeom>
              <a:avLst/>
              <a:gdLst>
                <a:gd name="T0" fmla="*/ 0 w 20"/>
                <a:gd name="T1" fmla="*/ 20 h 20"/>
                <a:gd name="T2" fmla="*/ 16 w 20"/>
                <a:gd name="T3" fmla="*/ 4 h 20"/>
                <a:gd name="T4" fmla="*/ 0 w 20"/>
                <a:gd name="T5" fmla="*/ 20 h 20"/>
              </a:gdLst>
              <a:ahLst/>
              <a:cxnLst>
                <a:cxn ang="0">
                  <a:pos x="T0" y="T1"/>
                </a:cxn>
                <a:cxn ang="0">
                  <a:pos x="T2" y="T3"/>
                </a:cxn>
                <a:cxn ang="0">
                  <a:pos x="T4" y="T5"/>
                </a:cxn>
              </a:cxnLst>
              <a:rect l="0" t="0" r="r" b="b"/>
              <a:pathLst>
                <a:path w="20" h="20">
                  <a:moveTo>
                    <a:pt x="0" y="20"/>
                  </a:moveTo>
                  <a:cubicBezTo>
                    <a:pt x="8" y="16"/>
                    <a:pt x="20" y="8"/>
                    <a:pt x="16" y="4"/>
                  </a:cubicBezTo>
                  <a:cubicBezTo>
                    <a:pt x="12" y="0"/>
                    <a:pt x="4" y="12"/>
                    <a:pt x="0"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lumMod val="50000"/>
                    <a:lumOff val="50000"/>
                  </a:schemeClr>
                </a:solidFill>
              </a:endParaRPr>
            </a:p>
          </p:txBody>
        </p:sp>
      </p:grpSp>
      <p:grpSp>
        <p:nvGrpSpPr>
          <p:cNvPr id="22" name="Group 67"/>
          <p:cNvGrpSpPr/>
          <p:nvPr/>
        </p:nvGrpSpPr>
        <p:grpSpPr>
          <a:xfrm>
            <a:off x="4829317" y="5345795"/>
            <a:ext cx="504400" cy="501189"/>
            <a:chOff x="5016501" y="4030663"/>
            <a:chExt cx="244475" cy="242887"/>
          </a:xfrm>
          <a:solidFill>
            <a:schemeClr val="accent2"/>
          </a:solidFill>
        </p:grpSpPr>
        <p:sp>
          <p:nvSpPr>
            <p:cNvPr id="23" name="Freeform 434"/>
            <p:cNvSpPr/>
            <p:nvPr/>
          </p:nvSpPr>
          <p:spPr bwMode="auto">
            <a:xfrm>
              <a:off x="5016501" y="4030663"/>
              <a:ext cx="203200" cy="201613"/>
            </a:xfrm>
            <a:custGeom>
              <a:avLst/>
              <a:gdLst>
                <a:gd name="T0" fmla="*/ 37 w 54"/>
                <a:gd name="T1" fmla="*/ 23 h 54"/>
                <a:gd name="T2" fmla="*/ 31 w 54"/>
                <a:gd name="T3" fmla="*/ 23 h 54"/>
                <a:gd name="T4" fmla="*/ 28 w 54"/>
                <a:gd name="T5" fmla="*/ 8 h 54"/>
                <a:gd name="T6" fmla="*/ 20 w 54"/>
                <a:gd name="T7" fmla="*/ 0 h 54"/>
                <a:gd name="T8" fmla="*/ 17 w 54"/>
                <a:gd name="T9" fmla="*/ 14 h 54"/>
                <a:gd name="T10" fmla="*/ 26 w 54"/>
                <a:gd name="T11" fmla="*/ 23 h 54"/>
                <a:gd name="T12" fmla="*/ 23 w 54"/>
                <a:gd name="T13" fmla="*/ 25 h 54"/>
                <a:gd name="T14" fmla="*/ 14 w 54"/>
                <a:gd name="T15" fmla="*/ 17 h 54"/>
                <a:gd name="T16" fmla="*/ 0 w 54"/>
                <a:gd name="T17" fmla="*/ 20 h 54"/>
                <a:gd name="T18" fmla="*/ 9 w 54"/>
                <a:gd name="T19" fmla="*/ 28 h 54"/>
                <a:gd name="T20" fmla="*/ 23 w 54"/>
                <a:gd name="T21" fmla="*/ 31 h 54"/>
                <a:gd name="T22" fmla="*/ 23 w 54"/>
                <a:gd name="T23" fmla="*/ 37 h 54"/>
                <a:gd name="T24" fmla="*/ 40 w 54"/>
                <a:gd name="T25" fmla="*/ 54 h 54"/>
                <a:gd name="T26" fmla="*/ 54 w 54"/>
                <a:gd name="T27" fmla="*/ 40 h 54"/>
                <a:gd name="T28" fmla="*/ 37 w 54"/>
                <a:gd name="T29" fmla="*/ 2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 h="54">
                  <a:moveTo>
                    <a:pt x="37" y="23"/>
                  </a:moveTo>
                  <a:cubicBezTo>
                    <a:pt x="35" y="21"/>
                    <a:pt x="33" y="21"/>
                    <a:pt x="31" y="23"/>
                  </a:cubicBezTo>
                  <a:cubicBezTo>
                    <a:pt x="31" y="23"/>
                    <a:pt x="37" y="17"/>
                    <a:pt x="28" y="8"/>
                  </a:cubicBezTo>
                  <a:cubicBezTo>
                    <a:pt x="26" y="6"/>
                    <a:pt x="20" y="0"/>
                    <a:pt x="20" y="0"/>
                  </a:cubicBezTo>
                  <a:cubicBezTo>
                    <a:pt x="17" y="14"/>
                    <a:pt x="17" y="14"/>
                    <a:pt x="17" y="14"/>
                  </a:cubicBezTo>
                  <a:cubicBezTo>
                    <a:pt x="26" y="23"/>
                    <a:pt x="26" y="23"/>
                    <a:pt x="26" y="23"/>
                  </a:cubicBezTo>
                  <a:cubicBezTo>
                    <a:pt x="23" y="25"/>
                    <a:pt x="23" y="25"/>
                    <a:pt x="23" y="25"/>
                  </a:cubicBezTo>
                  <a:cubicBezTo>
                    <a:pt x="14" y="17"/>
                    <a:pt x="14" y="17"/>
                    <a:pt x="14" y="17"/>
                  </a:cubicBezTo>
                  <a:cubicBezTo>
                    <a:pt x="0" y="20"/>
                    <a:pt x="0" y="20"/>
                    <a:pt x="0" y="20"/>
                  </a:cubicBezTo>
                  <a:cubicBezTo>
                    <a:pt x="0" y="20"/>
                    <a:pt x="6" y="25"/>
                    <a:pt x="9" y="28"/>
                  </a:cubicBezTo>
                  <a:cubicBezTo>
                    <a:pt x="17" y="37"/>
                    <a:pt x="23" y="31"/>
                    <a:pt x="23" y="31"/>
                  </a:cubicBezTo>
                  <a:cubicBezTo>
                    <a:pt x="21" y="33"/>
                    <a:pt x="21" y="35"/>
                    <a:pt x="23" y="37"/>
                  </a:cubicBezTo>
                  <a:cubicBezTo>
                    <a:pt x="40" y="54"/>
                    <a:pt x="40" y="54"/>
                    <a:pt x="40" y="54"/>
                  </a:cubicBezTo>
                  <a:cubicBezTo>
                    <a:pt x="54" y="40"/>
                    <a:pt x="54" y="40"/>
                    <a:pt x="54" y="40"/>
                  </a:cubicBezTo>
                  <a:lnTo>
                    <a:pt x="37"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24" name="Freeform 435"/>
            <p:cNvSpPr/>
            <p:nvPr/>
          </p:nvSpPr>
          <p:spPr bwMode="auto">
            <a:xfrm>
              <a:off x="5178426" y="4187825"/>
              <a:ext cx="82550" cy="85725"/>
            </a:xfrm>
            <a:custGeom>
              <a:avLst/>
              <a:gdLst>
                <a:gd name="T0" fmla="*/ 17 w 22"/>
                <a:gd name="T1" fmla="*/ 3 h 23"/>
                <a:gd name="T2" fmla="*/ 14 w 22"/>
                <a:gd name="T3" fmla="*/ 0 h 23"/>
                <a:gd name="T4" fmla="*/ 0 w 22"/>
                <a:gd name="T5" fmla="*/ 15 h 23"/>
                <a:gd name="T6" fmla="*/ 2 w 22"/>
                <a:gd name="T7" fmla="*/ 17 h 23"/>
                <a:gd name="T8" fmla="*/ 21 w 22"/>
                <a:gd name="T9" fmla="*/ 22 h 23"/>
                <a:gd name="T10" fmla="*/ 17 w 22"/>
                <a:gd name="T11" fmla="*/ 3 h 23"/>
              </a:gdLst>
              <a:ahLst/>
              <a:cxnLst>
                <a:cxn ang="0">
                  <a:pos x="T0" y="T1"/>
                </a:cxn>
                <a:cxn ang="0">
                  <a:pos x="T2" y="T3"/>
                </a:cxn>
                <a:cxn ang="0">
                  <a:pos x="T4" y="T5"/>
                </a:cxn>
                <a:cxn ang="0">
                  <a:pos x="T6" y="T7"/>
                </a:cxn>
                <a:cxn ang="0">
                  <a:pos x="T8" y="T9"/>
                </a:cxn>
                <a:cxn ang="0">
                  <a:pos x="T10" y="T11"/>
                </a:cxn>
              </a:cxnLst>
              <a:rect l="0" t="0" r="r" b="b"/>
              <a:pathLst>
                <a:path w="22" h="23">
                  <a:moveTo>
                    <a:pt x="17" y="3"/>
                  </a:moveTo>
                  <a:cubicBezTo>
                    <a:pt x="14" y="0"/>
                    <a:pt x="14" y="0"/>
                    <a:pt x="14" y="0"/>
                  </a:cubicBezTo>
                  <a:cubicBezTo>
                    <a:pt x="0" y="15"/>
                    <a:pt x="0" y="15"/>
                    <a:pt x="0" y="15"/>
                  </a:cubicBezTo>
                  <a:cubicBezTo>
                    <a:pt x="0" y="15"/>
                    <a:pt x="0" y="15"/>
                    <a:pt x="2" y="17"/>
                  </a:cubicBezTo>
                  <a:cubicBezTo>
                    <a:pt x="8" y="23"/>
                    <a:pt x="21" y="22"/>
                    <a:pt x="21" y="22"/>
                  </a:cubicBezTo>
                  <a:cubicBezTo>
                    <a:pt x="21" y="22"/>
                    <a:pt x="22" y="9"/>
                    <a:pt x="1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lumMod val="50000"/>
                    <a:lumOff val="50000"/>
                  </a:schemeClr>
                </a:solidFill>
              </a:endParaRPr>
            </a:p>
          </p:txBody>
        </p:sp>
      </p:grpSp>
      <p:grpSp>
        <p:nvGrpSpPr>
          <p:cNvPr id="25" name="Group 70"/>
          <p:cNvGrpSpPr/>
          <p:nvPr/>
        </p:nvGrpSpPr>
        <p:grpSpPr>
          <a:xfrm>
            <a:off x="7170599" y="4651608"/>
            <a:ext cx="468253" cy="468314"/>
            <a:chOff x="5497513" y="3068638"/>
            <a:chExt cx="239713" cy="239713"/>
          </a:xfrm>
          <a:solidFill>
            <a:schemeClr val="accent3"/>
          </a:solidFill>
        </p:grpSpPr>
        <p:sp>
          <p:nvSpPr>
            <p:cNvPr id="26" name="Freeform 367"/>
            <p:cNvSpPr/>
            <p:nvPr/>
          </p:nvSpPr>
          <p:spPr bwMode="auto">
            <a:xfrm>
              <a:off x="5572126" y="3162301"/>
              <a:ext cx="96838" cy="98425"/>
            </a:xfrm>
            <a:custGeom>
              <a:avLst/>
              <a:gdLst>
                <a:gd name="T0" fmla="*/ 4 w 26"/>
                <a:gd name="T1" fmla="*/ 25 h 26"/>
                <a:gd name="T2" fmla="*/ 24 w 26"/>
                <a:gd name="T3" fmla="*/ 15 h 26"/>
                <a:gd name="T4" fmla="*/ 24 w 26"/>
                <a:gd name="T5" fmla="*/ 11 h 26"/>
                <a:gd name="T6" fmla="*/ 4 w 26"/>
                <a:gd name="T7" fmla="*/ 1 h 26"/>
                <a:gd name="T8" fmla="*/ 0 w 26"/>
                <a:gd name="T9" fmla="*/ 3 h 26"/>
                <a:gd name="T10" fmla="*/ 0 w 26"/>
                <a:gd name="T11" fmla="*/ 23 h 26"/>
                <a:gd name="T12" fmla="*/ 4 w 26"/>
                <a:gd name="T13" fmla="*/ 25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4" y="25"/>
                  </a:moveTo>
                  <a:cubicBezTo>
                    <a:pt x="24" y="15"/>
                    <a:pt x="24" y="15"/>
                    <a:pt x="24" y="15"/>
                  </a:cubicBezTo>
                  <a:cubicBezTo>
                    <a:pt x="26" y="14"/>
                    <a:pt x="26" y="12"/>
                    <a:pt x="24" y="11"/>
                  </a:cubicBezTo>
                  <a:cubicBezTo>
                    <a:pt x="4" y="1"/>
                    <a:pt x="4" y="1"/>
                    <a:pt x="4" y="1"/>
                  </a:cubicBezTo>
                  <a:cubicBezTo>
                    <a:pt x="2" y="0"/>
                    <a:pt x="0" y="1"/>
                    <a:pt x="0" y="3"/>
                  </a:cubicBezTo>
                  <a:cubicBezTo>
                    <a:pt x="0" y="23"/>
                    <a:pt x="0" y="23"/>
                    <a:pt x="0" y="23"/>
                  </a:cubicBezTo>
                  <a:cubicBezTo>
                    <a:pt x="0" y="25"/>
                    <a:pt x="2" y="26"/>
                    <a:pt x="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27" name="Freeform 368"/>
            <p:cNvSpPr>
              <a:spLocks noEditPoints="1"/>
            </p:cNvSpPr>
            <p:nvPr/>
          </p:nvSpPr>
          <p:spPr bwMode="auto">
            <a:xfrm>
              <a:off x="5497513" y="3068638"/>
              <a:ext cx="239713" cy="239713"/>
            </a:xfrm>
            <a:custGeom>
              <a:avLst/>
              <a:gdLst>
                <a:gd name="T0" fmla="*/ 58 w 64"/>
                <a:gd name="T1" fmla="*/ 0 h 64"/>
                <a:gd name="T2" fmla="*/ 6 w 64"/>
                <a:gd name="T3" fmla="*/ 0 h 64"/>
                <a:gd name="T4" fmla="*/ 0 w 64"/>
                <a:gd name="T5" fmla="*/ 6 h 64"/>
                <a:gd name="T6" fmla="*/ 0 w 64"/>
                <a:gd name="T7" fmla="*/ 58 h 64"/>
                <a:gd name="T8" fmla="*/ 6 w 64"/>
                <a:gd name="T9" fmla="*/ 64 h 64"/>
                <a:gd name="T10" fmla="*/ 58 w 64"/>
                <a:gd name="T11" fmla="*/ 64 h 64"/>
                <a:gd name="T12" fmla="*/ 64 w 64"/>
                <a:gd name="T13" fmla="*/ 58 h 64"/>
                <a:gd name="T14" fmla="*/ 64 w 64"/>
                <a:gd name="T15" fmla="*/ 6 h 64"/>
                <a:gd name="T16" fmla="*/ 58 w 64"/>
                <a:gd name="T17" fmla="*/ 0 h 64"/>
                <a:gd name="T18" fmla="*/ 40 w 64"/>
                <a:gd name="T19" fmla="*/ 4 h 64"/>
                <a:gd name="T20" fmla="*/ 44 w 64"/>
                <a:gd name="T21" fmla="*/ 12 h 64"/>
                <a:gd name="T22" fmla="*/ 36 w 64"/>
                <a:gd name="T23" fmla="*/ 12 h 64"/>
                <a:gd name="T24" fmla="*/ 32 w 64"/>
                <a:gd name="T25" fmla="*/ 4 h 64"/>
                <a:gd name="T26" fmla="*/ 40 w 64"/>
                <a:gd name="T27" fmla="*/ 4 h 64"/>
                <a:gd name="T28" fmla="*/ 24 w 64"/>
                <a:gd name="T29" fmla="*/ 4 h 64"/>
                <a:gd name="T30" fmla="*/ 28 w 64"/>
                <a:gd name="T31" fmla="*/ 12 h 64"/>
                <a:gd name="T32" fmla="*/ 20 w 64"/>
                <a:gd name="T33" fmla="*/ 12 h 64"/>
                <a:gd name="T34" fmla="*/ 16 w 64"/>
                <a:gd name="T35" fmla="*/ 4 h 64"/>
                <a:gd name="T36" fmla="*/ 24 w 64"/>
                <a:gd name="T37" fmla="*/ 4 h 64"/>
                <a:gd name="T38" fmla="*/ 4 w 64"/>
                <a:gd name="T39" fmla="*/ 6 h 64"/>
                <a:gd name="T40" fmla="*/ 6 w 64"/>
                <a:gd name="T41" fmla="*/ 4 h 64"/>
                <a:gd name="T42" fmla="*/ 8 w 64"/>
                <a:gd name="T43" fmla="*/ 4 h 64"/>
                <a:gd name="T44" fmla="*/ 12 w 64"/>
                <a:gd name="T45" fmla="*/ 12 h 64"/>
                <a:gd name="T46" fmla="*/ 4 w 64"/>
                <a:gd name="T47" fmla="*/ 12 h 64"/>
                <a:gd name="T48" fmla="*/ 4 w 64"/>
                <a:gd name="T49" fmla="*/ 6 h 64"/>
                <a:gd name="T50" fmla="*/ 60 w 64"/>
                <a:gd name="T51" fmla="*/ 58 h 64"/>
                <a:gd name="T52" fmla="*/ 58 w 64"/>
                <a:gd name="T53" fmla="*/ 60 h 64"/>
                <a:gd name="T54" fmla="*/ 6 w 64"/>
                <a:gd name="T55" fmla="*/ 60 h 64"/>
                <a:gd name="T56" fmla="*/ 4 w 64"/>
                <a:gd name="T57" fmla="*/ 58 h 64"/>
                <a:gd name="T58" fmla="*/ 4 w 64"/>
                <a:gd name="T59" fmla="*/ 16 h 64"/>
                <a:gd name="T60" fmla="*/ 60 w 64"/>
                <a:gd name="T61" fmla="*/ 16 h 64"/>
                <a:gd name="T62" fmla="*/ 60 w 64"/>
                <a:gd name="T63" fmla="*/ 58 h 64"/>
                <a:gd name="T64" fmla="*/ 52 w 64"/>
                <a:gd name="T65" fmla="*/ 12 h 64"/>
                <a:gd name="T66" fmla="*/ 48 w 64"/>
                <a:gd name="T67" fmla="*/ 4 h 64"/>
                <a:gd name="T68" fmla="*/ 56 w 64"/>
                <a:gd name="T69" fmla="*/ 4 h 64"/>
                <a:gd name="T70" fmla="*/ 60 w 64"/>
                <a:gd name="T71" fmla="*/ 12 h 64"/>
                <a:gd name="T72" fmla="*/ 52 w 64"/>
                <a:gd name="T73" fmla="*/ 1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4" h="64">
                  <a:moveTo>
                    <a:pt x="58" y="0"/>
                  </a:moveTo>
                  <a:cubicBezTo>
                    <a:pt x="6" y="0"/>
                    <a:pt x="6" y="0"/>
                    <a:pt x="6" y="0"/>
                  </a:cubicBezTo>
                  <a:cubicBezTo>
                    <a:pt x="3" y="0"/>
                    <a:pt x="0" y="3"/>
                    <a:pt x="0" y="6"/>
                  </a:cubicBezTo>
                  <a:cubicBezTo>
                    <a:pt x="0" y="58"/>
                    <a:pt x="0" y="58"/>
                    <a:pt x="0" y="58"/>
                  </a:cubicBezTo>
                  <a:cubicBezTo>
                    <a:pt x="0" y="61"/>
                    <a:pt x="3" y="64"/>
                    <a:pt x="6" y="64"/>
                  </a:cubicBezTo>
                  <a:cubicBezTo>
                    <a:pt x="58" y="64"/>
                    <a:pt x="58" y="64"/>
                    <a:pt x="58" y="64"/>
                  </a:cubicBezTo>
                  <a:cubicBezTo>
                    <a:pt x="61" y="64"/>
                    <a:pt x="64" y="61"/>
                    <a:pt x="64" y="58"/>
                  </a:cubicBezTo>
                  <a:cubicBezTo>
                    <a:pt x="64" y="6"/>
                    <a:pt x="64" y="6"/>
                    <a:pt x="64" y="6"/>
                  </a:cubicBezTo>
                  <a:cubicBezTo>
                    <a:pt x="64" y="3"/>
                    <a:pt x="61" y="0"/>
                    <a:pt x="58" y="0"/>
                  </a:cubicBezTo>
                  <a:close/>
                  <a:moveTo>
                    <a:pt x="40" y="4"/>
                  </a:moveTo>
                  <a:cubicBezTo>
                    <a:pt x="44" y="12"/>
                    <a:pt x="44" y="12"/>
                    <a:pt x="44" y="12"/>
                  </a:cubicBezTo>
                  <a:cubicBezTo>
                    <a:pt x="36" y="12"/>
                    <a:pt x="36" y="12"/>
                    <a:pt x="36" y="12"/>
                  </a:cubicBezTo>
                  <a:cubicBezTo>
                    <a:pt x="32" y="4"/>
                    <a:pt x="32" y="4"/>
                    <a:pt x="32" y="4"/>
                  </a:cubicBezTo>
                  <a:lnTo>
                    <a:pt x="40" y="4"/>
                  </a:lnTo>
                  <a:close/>
                  <a:moveTo>
                    <a:pt x="24" y="4"/>
                  </a:moveTo>
                  <a:cubicBezTo>
                    <a:pt x="28" y="12"/>
                    <a:pt x="28" y="12"/>
                    <a:pt x="28" y="12"/>
                  </a:cubicBezTo>
                  <a:cubicBezTo>
                    <a:pt x="20" y="12"/>
                    <a:pt x="20" y="12"/>
                    <a:pt x="20" y="12"/>
                  </a:cubicBezTo>
                  <a:cubicBezTo>
                    <a:pt x="16" y="4"/>
                    <a:pt x="16" y="4"/>
                    <a:pt x="16" y="4"/>
                  </a:cubicBezTo>
                  <a:lnTo>
                    <a:pt x="24" y="4"/>
                  </a:lnTo>
                  <a:close/>
                  <a:moveTo>
                    <a:pt x="4" y="6"/>
                  </a:moveTo>
                  <a:cubicBezTo>
                    <a:pt x="4" y="5"/>
                    <a:pt x="5" y="4"/>
                    <a:pt x="6" y="4"/>
                  </a:cubicBezTo>
                  <a:cubicBezTo>
                    <a:pt x="8" y="4"/>
                    <a:pt x="8" y="4"/>
                    <a:pt x="8" y="4"/>
                  </a:cubicBezTo>
                  <a:cubicBezTo>
                    <a:pt x="12" y="12"/>
                    <a:pt x="12" y="12"/>
                    <a:pt x="12" y="12"/>
                  </a:cubicBezTo>
                  <a:cubicBezTo>
                    <a:pt x="4" y="12"/>
                    <a:pt x="4" y="12"/>
                    <a:pt x="4" y="12"/>
                  </a:cubicBezTo>
                  <a:lnTo>
                    <a:pt x="4" y="6"/>
                  </a:lnTo>
                  <a:close/>
                  <a:moveTo>
                    <a:pt x="60" y="58"/>
                  </a:moveTo>
                  <a:cubicBezTo>
                    <a:pt x="60" y="59"/>
                    <a:pt x="59" y="60"/>
                    <a:pt x="58" y="60"/>
                  </a:cubicBezTo>
                  <a:cubicBezTo>
                    <a:pt x="6" y="60"/>
                    <a:pt x="6" y="60"/>
                    <a:pt x="6" y="60"/>
                  </a:cubicBezTo>
                  <a:cubicBezTo>
                    <a:pt x="5" y="60"/>
                    <a:pt x="4" y="59"/>
                    <a:pt x="4" y="58"/>
                  </a:cubicBezTo>
                  <a:cubicBezTo>
                    <a:pt x="4" y="16"/>
                    <a:pt x="4" y="16"/>
                    <a:pt x="4" y="16"/>
                  </a:cubicBezTo>
                  <a:cubicBezTo>
                    <a:pt x="60" y="16"/>
                    <a:pt x="60" y="16"/>
                    <a:pt x="60" y="16"/>
                  </a:cubicBezTo>
                  <a:lnTo>
                    <a:pt x="60" y="58"/>
                  </a:lnTo>
                  <a:close/>
                  <a:moveTo>
                    <a:pt x="52" y="12"/>
                  </a:moveTo>
                  <a:cubicBezTo>
                    <a:pt x="48" y="4"/>
                    <a:pt x="48" y="4"/>
                    <a:pt x="48" y="4"/>
                  </a:cubicBezTo>
                  <a:cubicBezTo>
                    <a:pt x="56" y="4"/>
                    <a:pt x="56" y="4"/>
                    <a:pt x="56" y="4"/>
                  </a:cubicBezTo>
                  <a:cubicBezTo>
                    <a:pt x="60" y="12"/>
                    <a:pt x="60" y="12"/>
                    <a:pt x="60" y="12"/>
                  </a:cubicBezTo>
                  <a:lnTo>
                    <a:pt x="52"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lumMod val="50000"/>
                    <a:lumOff val="50000"/>
                  </a:schemeClr>
                </a:solidFill>
              </a:endParaRPr>
            </a:p>
          </p:txBody>
        </p:sp>
      </p:grpSp>
      <p:grpSp>
        <p:nvGrpSpPr>
          <p:cNvPr id="28" name="Group 73"/>
          <p:cNvGrpSpPr/>
          <p:nvPr/>
        </p:nvGrpSpPr>
        <p:grpSpPr>
          <a:xfrm>
            <a:off x="6586410" y="2917961"/>
            <a:ext cx="512824" cy="383819"/>
            <a:chOff x="9344026" y="3128963"/>
            <a:chExt cx="239713" cy="179388"/>
          </a:xfrm>
          <a:solidFill>
            <a:schemeClr val="accent4"/>
          </a:solidFill>
        </p:grpSpPr>
        <p:sp>
          <p:nvSpPr>
            <p:cNvPr id="29" name="Freeform 375"/>
            <p:cNvSpPr>
              <a:spLocks noEditPoints="1"/>
            </p:cNvSpPr>
            <p:nvPr/>
          </p:nvSpPr>
          <p:spPr bwMode="auto">
            <a:xfrm>
              <a:off x="9344026" y="3128963"/>
              <a:ext cx="239713" cy="179388"/>
            </a:xfrm>
            <a:custGeom>
              <a:avLst/>
              <a:gdLst>
                <a:gd name="T0" fmla="*/ 123 w 151"/>
                <a:gd name="T1" fmla="*/ 0 h 113"/>
                <a:gd name="T2" fmla="*/ 28 w 151"/>
                <a:gd name="T3" fmla="*/ 0 h 113"/>
                <a:gd name="T4" fmla="*/ 0 w 151"/>
                <a:gd name="T5" fmla="*/ 66 h 113"/>
                <a:gd name="T6" fmla="*/ 0 w 151"/>
                <a:gd name="T7" fmla="*/ 113 h 113"/>
                <a:gd name="T8" fmla="*/ 151 w 151"/>
                <a:gd name="T9" fmla="*/ 113 h 113"/>
                <a:gd name="T10" fmla="*/ 151 w 151"/>
                <a:gd name="T11" fmla="*/ 66 h 113"/>
                <a:gd name="T12" fmla="*/ 123 w 151"/>
                <a:gd name="T13" fmla="*/ 0 h 113"/>
                <a:gd name="T14" fmla="*/ 142 w 151"/>
                <a:gd name="T15" fmla="*/ 104 h 113"/>
                <a:gd name="T16" fmla="*/ 9 w 151"/>
                <a:gd name="T17" fmla="*/ 104 h 113"/>
                <a:gd name="T18" fmla="*/ 9 w 151"/>
                <a:gd name="T19" fmla="*/ 75 h 113"/>
                <a:gd name="T20" fmla="*/ 142 w 151"/>
                <a:gd name="T21" fmla="*/ 75 h 113"/>
                <a:gd name="T22" fmla="*/ 142 w 151"/>
                <a:gd name="T23" fmla="*/ 104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1" h="113">
                  <a:moveTo>
                    <a:pt x="123" y="0"/>
                  </a:moveTo>
                  <a:lnTo>
                    <a:pt x="28" y="0"/>
                  </a:lnTo>
                  <a:lnTo>
                    <a:pt x="0" y="66"/>
                  </a:lnTo>
                  <a:lnTo>
                    <a:pt x="0" y="113"/>
                  </a:lnTo>
                  <a:lnTo>
                    <a:pt x="151" y="113"/>
                  </a:lnTo>
                  <a:lnTo>
                    <a:pt x="151" y="66"/>
                  </a:lnTo>
                  <a:lnTo>
                    <a:pt x="123" y="0"/>
                  </a:lnTo>
                  <a:close/>
                  <a:moveTo>
                    <a:pt x="142" y="104"/>
                  </a:moveTo>
                  <a:lnTo>
                    <a:pt x="9" y="104"/>
                  </a:lnTo>
                  <a:lnTo>
                    <a:pt x="9" y="75"/>
                  </a:lnTo>
                  <a:lnTo>
                    <a:pt x="142" y="75"/>
                  </a:lnTo>
                  <a:lnTo>
                    <a:pt x="142" y="10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30" name="Rectangle 376"/>
            <p:cNvSpPr>
              <a:spLocks noChangeArrowheads="1"/>
            </p:cNvSpPr>
            <p:nvPr/>
          </p:nvSpPr>
          <p:spPr bwMode="auto">
            <a:xfrm>
              <a:off x="9539288" y="3263901"/>
              <a:ext cx="14288"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solidFill>
                  <a:schemeClr val="tx1">
                    <a:lumMod val="50000"/>
                    <a:lumOff val="50000"/>
                  </a:schemeClr>
                </a:solidFill>
              </a:endParaRPr>
            </a:p>
          </p:txBody>
        </p:sp>
      </p:grpSp>
      <p:sp>
        <p:nvSpPr>
          <p:cNvPr id="31" name="TextBox 76"/>
          <p:cNvSpPr txBox="1"/>
          <p:nvPr/>
        </p:nvSpPr>
        <p:spPr>
          <a:xfrm>
            <a:off x="7739487" y="2720709"/>
            <a:ext cx="1005403" cy="338554"/>
          </a:xfrm>
          <a:prstGeom prst="rect">
            <a:avLst/>
          </a:prstGeom>
          <a:noFill/>
        </p:spPr>
        <p:txBody>
          <a:bodyPr wrap="none" rtlCol="0">
            <a:spAutoFit/>
          </a:bodyPr>
          <a:lstStyle/>
          <a:p>
            <a:r>
              <a:rPr lang="zh-CN" altLang="en-US" sz="1600" b="1" dirty="0">
                <a:solidFill>
                  <a:schemeClr val="tx1">
                    <a:lumMod val="50000"/>
                    <a:lumOff val="50000"/>
                  </a:schemeClr>
                </a:solidFill>
              </a:rPr>
              <a:t>添加文字</a:t>
            </a:r>
            <a:endParaRPr lang="id-ID" altLang="zh-CN" sz="1600" b="1" dirty="0">
              <a:solidFill>
                <a:schemeClr val="tx1">
                  <a:lumMod val="50000"/>
                  <a:lumOff val="50000"/>
                </a:schemeClr>
              </a:solidFill>
            </a:endParaRPr>
          </a:p>
        </p:txBody>
      </p:sp>
      <p:sp>
        <p:nvSpPr>
          <p:cNvPr id="32" name="Rectangle 77"/>
          <p:cNvSpPr/>
          <p:nvPr/>
        </p:nvSpPr>
        <p:spPr>
          <a:xfrm>
            <a:off x="7739486" y="2970672"/>
            <a:ext cx="2681733" cy="812530"/>
          </a:xfrm>
          <a:prstGeom prst="rect">
            <a:avLst/>
          </a:prstGeom>
        </p:spPr>
        <p:txBody>
          <a:bodyPr wrap="square">
            <a:spAutoFit/>
          </a:bodyPr>
          <a:lstStyle/>
          <a:p>
            <a:pPr>
              <a:lnSpc>
                <a:spcPct val="130000"/>
              </a:lnSpc>
            </a:pPr>
            <a:r>
              <a:rPr lang="zh-CN" altLang="en-US" sz="1200" kern="3000" spc="31" dirty="0">
                <a:solidFill>
                  <a:schemeClr val="tx1">
                    <a:lumMod val="50000"/>
                    <a:lumOff val="50000"/>
                  </a:schemeClr>
                </a:solidFill>
                <a:latin typeface="+mj-ea"/>
              </a:rPr>
              <a:t>文字内容需概括精炼，建议与标题相关并符合整体语言风格，语言描述尽量简洁生动</a:t>
            </a:r>
          </a:p>
        </p:txBody>
      </p:sp>
      <p:sp>
        <p:nvSpPr>
          <p:cNvPr id="33" name="TextBox 78"/>
          <p:cNvSpPr txBox="1"/>
          <p:nvPr/>
        </p:nvSpPr>
        <p:spPr>
          <a:xfrm>
            <a:off x="3971986" y="3301778"/>
            <a:ext cx="1005403" cy="338554"/>
          </a:xfrm>
          <a:prstGeom prst="rect">
            <a:avLst/>
          </a:prstGeom>
          <a:noFill/>
        </p:spPr>
        <p:txBody>
          <a:bodyPr wrap="none" rtlCol="0">
            <a:spAutoFit/>
          </a:bodyPr>
          <a:lstStyle/>
          <a:p>
            <a:r>
              <a:rPr lang="zh-CN" altLang="en-US" sz="1600" b="1" dirty="0">
                <a:solidFill>
                  <a:schemeClr val="tx1">
                    <a:lumMod val="50000"/>
                    <a:lumOff val="50000"/>
                  </a:schemeClr>
                </a:solidFill>
              </a:rPr>
              <a:t>添加文字</a:t>
            </a:r>
            <a:endParaRPr lang="id-ID" altLang="zh-CN" sz="1600" b="1" dirty="0">
              <a:solidFill>
                <a:schemeClr val="tx1">
                  <a:lumMod val="50000"/>
                  <a:lumOff val="50000"/>
                </a:schemeClr>
              </a:solidFill>
            </a:endParaRPr>
          </a:p>
        </p:txBody>
      </p:sp>
      <p:sp>
        <p:nvSpPr>
          <p:cNvPr id="34" name="Rectangle 79"/>
          <p:cNvSpPr/>
          <p:nvPr/>
        </p:nvSpPr>
        <p:spPr>
          <a:xfrm>
            <a:off x="2279246" y="3551741"/>
            <a:ext cx="2698142" cy="812530"/>
          </a:xfrm>
          <a:prstGeom prst="rect">
            <a:avLst/>
          </a:prstGeom>
        </p:spPr>
        <p:txBody>
          <a:bodyPr wrap="square">
            <a:spAutoFit/>
          </a:bodyPr>
          <a:lstStyle/>
          <a:p>
            <a:pPr algn="r">
              <a:lnSpc>
                <a:spcPct val="130000"/>
              </a:lnSpc>
            </a:pPr>
            <a:r>
              <a:rPr lang="zh-CN" altLang="en-US" sz="1200" kern="3000" spc="31" dirty="0">
                <a:solidFill>
                  <a:schemeClr val="tx1">
                    <a:lumMod val="50000"/>
                    <a:lumOff val="50000"/>
                  </a:schemeClr>
                </a:solidFill>
                <a:latin typeface="+mj-ea"/>
              </a:rPr>
              <a:t>文字内容需概括精炼，建议与标题相关并符合整体语言风格，语言描述尽量简洁生动</a:t>
            </a:r>
          </a:p>
        </p:txBody>
      </p:sp>
      <p:sp>
        <p:nvSpPr>
          <p:cNvPr id="35" name="TextBox 80"/>
          <p:cNvSpPr txBox="1"/>
          <p:nvPr/>
        </p:nvSpPr>
        <p:spPr>
          <a:xfrm>
            <a:off x="8153957" y="4459530"/>
            <a:ext cx="1005403" cy="338554"/>
          </a:xfrm>
          <a:prstGeom prst="rect">
            <a:avLst/>
          </a:prstGeom>
          <a:noFill/>
        </p:spPr>
        <p:txBody>
          <a:bodyPr wrap="none" rtlCol="0">
            <a:spAutoFit/>
          </a:bodyPr>
          <a:lstStyle/>
          <a:p>
            <a:r>
              <a:rPr lang="zh-CN" altLang="en-US" sz="1600" b="1" dirty="0">
                <a:solidFill>
                  <a:schemeClr val="tx1">
                    <a:lumMod val="50000"/>
                    <a:lumOff val="50000"/>
                  </a:schemeClr>
                </a:solidFill>
              </a:rPr>
              <a:t>添加文字</a:t>
            </a:r>
            <a:endParaRPr lang="id-ID" altLang="zh-CN" sz="1600" b="1" dirty="0">
              <a:solidFill>
                <a:schemeClr val="tx1">
                  <a:lumMod val="50000"/>
                  <a:lumOff val="50000"/>
                </a:schemeClr>
              </a:solidFill>
            </a:endParaRPr>
          </a:p>
        </p:txBody>
      </p:sp>
      <p:sp>
        <p:nvSpPr>
          <p:cNvPr id="36" name="Rectangle 81"/>
          <p:cNvSpPr/>
          <p:nvPr/>
        </p:nvSpPr>
        <p:spPr>
          <a:xfrm>
            <a:off x="8153957" y="4709493"/>
            <a:ext cx="2681733" cy="812530"/>
          </a:xfrm>
          <a:prstGeom prst="rect">
            <a:avLst/>
          </a:prstGeom>
        </p:spPr>
        <p:txBody>
          <a:bodyPr wrap="square">
            <a:spAutoFit/>
          </a:bodyPr>
          <a:lstStyle/>
          <a:p>
            <a:pPr>
              <a:lnSpc>
                <a:spcPct val="130000"/>
              </a:lnSpc>
            </a:pPr>
            <a:r>
              <a:rPr lang="zh-CN" altLang="en-US" sz="1200" kern="3000" spc="31" dirty="0">
                <a:solidFill>
                  <a:schemeClr val="tx1">
                    <a:lumMod val="50000"/>
                    <a:lumOff val="50000"/>
                  </a:schemeClr>
                </a:solidFill>
                <a:latin typeface="+mj-ea"/>
              </a:rPr>
              <a:t>文字内容需概括精炼，建议与标题相关并符合整体语言风格，语言描述尽量简洁生动</a:t>
            </a:r>
          </a:p>
        </p:txBody>
      </p:sp>
      <p:sp>
        <p:nvSpPr>
          <p:cNvPr id="37" name="TextBox 82"/>
          <p:cNvSpPr txBox="1"/>
          <p:nvPr/>
        </p:nvSpPr>
        <p:spPr>
          <a:xfrm>
            <a:off x="3442415" y="5214059"/>
            <a:ext cx="1005403" cy="338554"/>
          </a:xfrm>
          <a:prstGeom prst="rect">
            <a:avLst/>
          </a:prstGeom>
          <a:noFill/>
        </p:spPr>
        <p:txBody>
          <a:bodyPr wrap="none" rtlCol="0">
            <a:spAutoFit/>
          </a:bodyPr>
          <a:lstStyle/>
          <a:p>
            <a:r>
              <a:rPr lang="zh-CN" altLang="en-US" sz="1600" b="1" dirty="0">
                <a:solidFill>
                  <a:schemeClr val="tx1">
                    <a:lumMod val="50000"/>
                    <a:lumOff val="50000"/>
                  </a:schemeClr>
                </a:solidFill>
              </a:rPr>
              <a:t>添加文字</a:t>
            </a:r>
            <a:endParaRPr lang="id-ID" altLang="zh-CN" sz="1600" b="1" dirty="0">
              <a:solidFill>
                <a:schemeClr val="tx1">
                  <a:lumMod val="50000"/>
                  <a:lumOff val="50000"/>
                </a:schemeClr>
              </a:solidFill>
            </a:endParaRPr>
          </a:p>
        </p:txBody>
      </p:sp>
      <p:sp>
        <p:nvSpPr>
          <p:cNvPr id="38" name="Rectangle 83"/>
          <p:cNvSpPr/>
          <p:nvPr/>
        </p:nvSpPr>
        <p:spPr>
          <a:xfrm>
            <a:off x="1749675" y="5464022"/>
            <a:ext cx="2698142" cy="812530"/>
          </a:xfrm>
          <a:prstGeom prst="rect">
            <a:avLst/>
          </a:prstGeom>
        </p:spPr>
        <p:txBody>
          <a:bodyPr wrap="square">
            <a:spAutoFit/>
          </a:bodyPr>
          <a:lstStyle/>
          <a:p>
            <a:pPr algn="r">
              <a:lnSpc>
                <a:spcPct val="130000"/>
              </a:lnSpc>
            </a:pPr>
            <a:r>
              <a:rPr lang="zh-CN" altLang="en-US" sz="1200" kern="3000" spc="31" dirty="0">
                <a:solidFill>
                  <a:schemeClr val="tx1">
                    <a:lumMod val="50000"/>
                    <a:lumOff val="50000"/>
                  </a:schemeClr>
                </a:solidFill>
                <a:latin typeface="+mj-ea"/>
              </a:rPr>
              <a:t>文字内容需概括精炼，建议与标题相关并符合整体语言风格，语言描述尽量简洁生动</a:t>
            </a:r>
          </a:p>
        </p:txBody>
      </p:sp>
      <p:sp>
        <p:nvSpPr>
          <p:cNvPr id="39" name="TextBox 86"/>
          <p:cNvSpPr txBox="1"/>
          <p:nvPr/>
        </p:nvSpPr>
        <p:spPr>
          <a:xfrm>
            <a:off x="4298510" y="2340420"/>
            <a:ext cx="1005403" cy="338554"/>
          </a:xfrm>
          <a:prstGeom prst="rect">
            <a:avLst/>
          </a:prstGeom>
          <a:noFill/>
        </p:spPr>
        <p:txBody>
          <a:bodyPr wrap="none" rtlCol="0">
            <a:spAutoFit/>
          </a:bodyPr>
          <a:lstStyle/>
          <a:p>
            <a:r>
              <a:rPr lang="zh-CN" altLang="en-US" sz="1600" b="1" dirty="0">
                <a:solidFill>
                  <a:schemeClr val="tx1">
                    <a:lumMod val="50000"/>
                    <a:lumOff val="50000"/>
                  </a:schemeClr>
                </a:solidFill>
              </a:rPr>
              <a:t>添加文字</a:t>
            </a:r>
            <a:endParaRPr lang="id-ID" altLang="zh-CN" sz="1600" b="1" dirty="0">
              <a:solidFill>
                <a:schemeClr val="tx1">
                  <a:lumMod val="50000"/>
                  <a:lumOff val="50000"/>
                </a:schemeClr>
              </a:solidFill>
            </a:endParaRPr>
          </a:p>
        </p:txBody>
      </p:sp>
      <p:sp>
        <p:nvSpPr>
          <p:cNvPr id="40" name="Freeform 37"/>
          <p:cNvSpPr/>
          <p:nvPr/>
        </p:nvSpPr>
        <p:spPr bwMode="auto">
          <a:xfrm>
            <a:off x="4622200" y="1886340"/>
            <a:ext cx="465011" cy="427107"/>
          </a:xfrm>
          <a:custGeom>
            <a:avLst/>
            <a:gdLst>
              <a:gd name="T0" fmla="*/ 46 w 62"/>
              <a:gd name="T1" fmla="*/ 3 h 57"/>
              <a:gd name="T2" fmla="*/ 25 w 62"/>
              <a:gd name="T3" fmla="*/ 4 h 57"/>
              <a:gd name="T4" fmla="*/ 4 w 62"/>
              <a:gd name="T5" fmla="*/ 8 h 57"/>
              <a:gd name="T6" fmla="*/ 1 w 62"/>
              <a:gd name="T7" fmla="*/ 8 h 57"/>
              <a:gd name="T8" fmla="*/ 1 w 62"/>
              <a:gd name="T9" fmla="*/ 11 h 57"/>
              <a:gd name="T10" fmla="*/ 28 w 62"/>
              <a:gd name="T11" fmla="*/ 56 h 57"/>
              <a:gd name="T12" fmla="*/ 30 w 62"/>
              <a:gd name="T13" fmla="*/ 57 h 57"/>
              <a:gd name="T14" fmla="*/ 32 w 62"/>
              <a:gd name="T15" fmla="*/ 57 h 57"/>
              <a:gd name="T16" fmla="*/ 32 w 62"/>
              <a:gd name="T17" fmla="*/ 53 h 57"/>
              <a:gd name="T18" fmla="*/ 20 w 62"/>
              <a:gd name="T19" fmla="*/ 33 h 57"/>
              <a:gd name="T20" fmla="*/ 41 w 62"/>
              <a:gd name="T21" fmla="*/ 30 h 57"/>
              <a:gd name="T22" fmla="*/ 62 w 62"/>
              <a:gd name="T23" fmla="*/ 28 h 57"/>
              <a:gd name="T24" fmla="*/ 46 w 62"/>
              <a:gd name="T25" fmla="*/ 3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2" h="57">
                <a:moveTo>
                  <a:pt x="46" y="3"/>
                </a:moveTo>
                <a:cubicBezTo>
                  <a:pt x="46" y="3"/>
                  <a:pt x="36" y="8"/>
                  <a:pt x="25" y="4"/>
                </a:cubicBezTo>
                <a:cubicBezTo>
                  <a:pt x="14" y="0"/>
                  <a:pt x="9" y="2"/>
                  <a:pt x="4" y="8"/>
                </a:cubicBezTo>
                <a:cubicBezTo>
                  <a:pt x="3" y="7"/>
                  <a:pt x="2" y="7"/>
                  <a:pt x="1" y="8"/>
                </a:cubicBezTo>
                <a:cubicBezTo>
                  <a:pt x="0" y="8"/>
                  <a:pt x="0" y="10"/>
                  <a:pt x="1" y="11"/>
                </a:cubicBezTo>
                <a:cubicBezTo>
                  <a:pt x="28" y="56"/>
                  <a:pt x="28" y="56"/>
                  <a:pt x="28" y="56"/>
                </a:cubicBezTo>
                <a:cubicBezTo>
                  <a:pt x="28" y="57"/>
                  <a:pt x="29" y="57"/>
                  <a:pt x="30" y="57"/>
                </a:cubicBezTo>
                <a:cubicBezTo>
                  <a:pt x="31" y="57"/>
                  <a:pt x="31" y="57"/>
                  <a:pt x="32" y="57"/>
                </a:cubicBezTo>
                <a:cubicBezTo>
                  <a:pt x="33" y="56"/>
                  <a:pt x="33" y="54"/>
                  <a:pt x="32" y="53"/>
                </a:cubicBezTo>
                <a:cubicBezTo>
                  <a:pt x="20" y="33"/>
                  <a:pt x="20" y="33"/>
                  <a:pt x="20" y="33"/>
                </a:cubicBezTo>
                <a:cubicBezTo>
                  <a:pt x="25" y="27"/>
                  <a:pt x="30" y="26"/>
                  <a:pt x="41" y="30"/>
                </a:cubicBezTo>
                <a:cubicBezTo>
                  <a:pt x="52" y="33"/>
                  <a:pt x="62" y="28"/>
                  <a:pt x="62" y="28"/>
                </a:cubicBezTo>
                <a:lnTo>
                  <a:pt x="46" y="3"/>
                </a:lnTo>
                <a:close/>
              </a:path>
            </a:pathLst>
          </a:custGeom>
          <a:solidFill>
            <a:schemeClr val="accent1"/>
          </a:solid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3" name="标题 2"/>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par>
                                <p:cTn id="10" presetID="53" presetClass="entr" presetSubtype="16"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childTnLst>
                          </p:cTn>
                        </p:par>
                        <p:par>
                          <p:cTn id="15" fill="hold">
                            <p:stCondLst>
                              <p:cond delay="500"/>
                            </p:stCondLst>
                            <p:childTnLst>
                              <p:par>
                                <p:cTn id="16" presetID="22" presetClass="entr" presetSubtype="1"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up)">
                                      <p:cBhvr>
                                        <p:cTn id="18" dur="500"/>
                                        <p:tgtEl>
                                          <p:spTgt spid="4"/>
                                        </p:tgtEl>
                                      </p:cBhvr>
                                    </p:animEffect>
                                  </p:childTnLst>
                                </p:cTn>
                              </p:par>
                            </p:childTnLst>
                          </p:cTn>
                        </p:par>
                        <p:par>
                          <p:cTn id="19" fill="hold">
                            <p:stCondLst>
                              <p:cond delay="1000"/>
                            </p:stCondLst>
                            <p:childTnLst>
                              <p:par>
                                <p:cTn id="20" presetID="22" presetClass="entr" presetSubtype="1"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up)">
                                      <p:cBhvr>
                                        <p:cTn id="22" dur="500"/>
                                        <p:tgtEl>
                                          <p:spTgt spid="13"/>
                                        </p:tgtEl>
                                      </p:cBhvr>
                                    </p:animEffect>
                                  </p:childTnLst>
                                </p:cTn>
                              </p:par>
                              <p:par>
                                <p:cTn id="23" presetID="53" presetClass="entr" presetSubtype="16" fill="hold" nodeType="with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p:cTn id="25" dur="500" fill="hold"/>
                                        <p:tgtEl>
                                          <p:spTgt spid="22"/>
                                        </p:tgtEl>
                                        <p:attrNameLst>
                                          <p:attrName>ppt_w</p:attrName>
                                        </p:attrNameLst>
                                      </p:cBhvr>
                                      <p:tavLst>
                                        <p:tav tm="0">
                                          <p:val>
                                            <p:fltVal val="0"/>
                                          </p:val>
                                        </p:tav>
                                        <p:tav tm="100000">
                                          <p:val>
                                            <p:strVal val="#ppt_w"/>
                                          </p:val>
                                        </p:tav>
                                      </p:tavLst>
                                    </p:anim>
                                    <p:anim calcmode="lin" valueType="num">
                                      <p:cBhvr>
                                        <p:cTn id="26" dur="500" fill="hold"/>
                                        <p:tgtEl>
                                          <p:spTgt spid="22"/>
                                        </p:tgtEl>
                                        <p:attrNameLst>
                                          <p:attrName>ppt_h</p:attrName>
                                        </p:attrNameLst>
                                      </p:cBhvr>
                                      <p:tavLst>
                                        <p:tav tm="0">
                                          <p:val>
                                            <p:fltVal val="0"/>
                                          </p:val>
                                        </p:tav>
                                        <p:tav tm="100000">
                                          <p:val>
                                            <p:strVal val="#ppt_h"/>
                                          </p:val>
                                        </p:tav>
                                      </p:tavLst>
                                    </p:anim>
                                    <p:animEffect transition="in" filter="fade">
                                      <p:cBhvr>
                                        <p:cTn id="27" dur="500"/>
                                        <p:tgtEl>
                                          <p:spTgt spid="22"/>
                                        </p:tgtEl>
                                      </p:cBhvr>
                                    </p:animEffect>
                                  </p:childTnLst>
                                </p:cTn>
                              </p:par>
                            </p:childTnLst>
                          </p:cTn>
                        </p:par>
                        <p:par>
                          <p:cTn id="28" fill="hold">
                            <p:stCondLst>
                              <p:cond delay="1500"/>
                            </p:stCondLst>
                            <p:childTnLst>
                              <p:par>
                                <p:cTn id="29" presetID="22" presetClass="entr" presetSubtype="8"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left)">
                                      <p:cBhvr>
                                        <p:cTn id="31" dur="500"/>
                                        <p:tgtEl>
                                          <p:spTgt spid="7"/>
                                        </p:tgtEl>
                                      </p:cBhvr>
                                    </p:animEffect>
                                  </p:childTnLst>
                                </p:cTn>
                              </p:par>
                            </p:childTnLst>
                          </p:cTn>
                        </p:par>
                        <p:par>
                          <p:cTn id="32" fill="hold">
                            <p:stCondLst>
                              <p:cond delay="2000"/>
                            </p:stCondLst>
                            <p:childTnLst>
                              <p:par>
                                <p:cTn id="33" presetID="22" presetClass="entr" presetSubtype="4"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down)">
                                      <p:cBhvr>
                                        <p:cTn id="35" dur="500"/>
                                        <p:tgtEl>
                                          <p:spTgt spid="14"/>
                                        </p:tgtEl>
                                      </p:cBhvr>
                                    </p:animEffect>
                                  </p:childTnLst>
                                </p:cTn>
                              </p:par>
                              <p:par>
                                <p:cTn id="36" presetID="53" presetClass="entr" presetSubtype="16" fill="hold" nodeType="withEffect">
                                  <p:stCondLst>
                                    <p:cond delay="0"/>
                                  </p:stCondLst>
                                  <p:childTnLst>
                                    <p:set>
                                      <p:cBhvr>
                                        <p:cTn id="37" dur="1" fill="hold">
                                          <p:stCondLst>
                                            <p:cond delay="0"/>
                                          </p:stCondLst>
                                        </p:cTn>
                                        <p:tgtEl>
                                          <p:spTgt spid="25"/>
                                        </p:tgtEl>
                                        <p:attrNameLst>
                                          <p:attrName>style.visibility</p:attrName>
                                        </p:attrNameLst>
                                      </p:cBhvr>
                                      <p:to>
                                        <p:strVal val="visible"/>
                                      </p:to>
                                    </p:set>
                                    <p:anim calcmode="lin" valueType="num">
                                      <p:cBhvr>
                                        <p:cTn id="38" dur="500" fill="hold"/>
                                        <p:tgtEl>
                                          <p:spTgt spid="25"/>
                                        </p:tgtEl>
                                        <p:attrNameLst>
                                          <p:attrName>ppt_w</p:attrName>
                                        </p:attrNameLst>
                                      </p:cBhvr>
                                      <p:tavLst>
                                        <p:tav tm="0">
                                          <p:val>
                                            <p:fltVal val="0"/>
                                          </p:val>
                                        </p:tav>
                                        <p:tav tm="100000">
                                          <p:val>
                                            <p:strVal val="#ppt_w"/>
                                          </p:val>
                                        </p:tav>
                                      </p:tavLst>
                                    </p:anim>
                                    <p:anim calcmode="lin" valueType="num">
                                      <p:cBhvr>
                                        <p:cTn id="39" dur="500" fill="hold"/>
                                        <p:tgtEl>
                                          <p:spTgt spid="25"/>
                                        </p:tgtEl>
                                        <p:attrNameLst>
                                          <p:attrName>ppt_h</p:attrName>
                                        </p:attrNameLst>
                                      </p:cBhvr>
                                      <p:tavLst>
                                        <p:tav tm="0">
                                          <p:val>
                                            <p:fltVal val="0"/>
                                          </p:val>
                                        </p:tav>
                                        <p:tav tm="100000">
                                          <p:val>
                                            <p:strVal val="#ppt_h"/>
                                          </p:val>
                                        </p:tav>
                                      </p:tavLst>
                                    </p:anim>
                                    <p:animEffect transition="in" filter="fade">
                                      <p:cBhvr>
                                        <p:cTn id="40" dur="500"/>
                                        <p:tgtEl>
                                          <p:spTgt spid="25"/>
                                        </p:tgtEl>
                                      </p:cBhvr>
                                    </p:animEffect>
                                  </p:childTnLst>
                                </p:cTn>
                              </p:par>
                            </p:childTnLst>
                          </p:cTn>
                        </p:par>
                        <p:par>
                          <p:cTn id="41" fill="hold">
                            <p:stCondLst>
                              <p:cond delay="2500"/>
                            </p:stCondLst>
                            <p:childTnLst>
                              <p:par>
                                <p:cTn id="42" presetID="22" presetClass="entr" presetSubtype="4" fill="hold" grpId="0" nodeType="after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wipe(down)">
                                      <p:cBhvr>
                                        <p:cTn id="44" dur="500"/>
                                        <p:tgtEl>
                                          <p:spTgt spid="8"/>
                                        </p:tgtEl>
                                      </p:cBhvr>
                                    </p:animEffect>
                                  </p:childTnLst>
                                </p:cTn>
                              </p:par>
                            </p:childTnLst>
                          </p:cTn>
                        </p:par>
                        <p:par>
                          <p:cTn id="45" fill="hold">
                            <p:stCondLst>
                              <p:cond delay="3000"/>
                            </p:stCondLst>
                            <p:childTnLst>
                              <p:par>
                                <p:cTn id="46" presetID="22" presetClass="entr" presetSubtype="4" fill="hold" grpId="0" nodeType="after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wipe(down)">
                                      <p:cBhvr>
                                        <p:cTn id="48" dur="500"/>
                                        <p:tgtEl>
                                          <p:spTgt spid="15"/>
                                        </p:tgtEl>
                                      </p:cBhvr>
                                    </p:animEffect>
                                  </p:childTnLst>
                                </p:cTn>
                              </p:par>
                              <p:par>
                                <p:cTn id="49" presetID="53" presetClass="entr" presetSubtype="16" fill="hold" nodeType="withEffect">
                                  <p:stCondLst>
                                    <p:cond delay="0"/>
                                  </p:stCondLst>
                                  <p:childTnLst>
                                    <p:set>
                                      <p:cBhvr>
                                        <p:cTn id="50" dur="1" fill="hold">
                                          <p:stCondLst>
                                            <p:cond delay="0"/>
                                          </p:stCondLst>
                                        </p:cTn>
                                        <p:tgtEl>
                                          <p:spTgt spid="28"/>
                                        </p:tgtEl>
                                        <p:attrNameLst>
                                          <p:attrName>style.visibility</p:attrName>
                                        </p:attrNameLst>
                                      </p:cBhvr>
                                      <p:to>
                                        <p:strVal val="visible"/>
                                      </p:to>
                                    </p:set>
                                    <p:anim calcmode="lin" valueType="num">
                                      <p:cBhvr>
                                        <p:cTn id="51" dur="500" fill="hold"/>
                                        <p:tgtEl>
                                          <p:spTgt spid="28"/>
                                        </p:tgtEl>
                                        <p:attrNameLst>
                                          <p:attrName>ppt_w</p:attrName>
                                        </p:attrNameLst>
                                      </p:cBhvr>
                                      <p:tavLst>
                                        <p:tav tm="0">
                                          <p:val>
                                            <p:fltVal val="0"/>
                                          </p:val>
                                        </p:tav>
                                        <p:tav tm="100000">
                                          <p:val>
                                            <p:strVal val="#ppt_w"/>
                                          </p:val>
                                        </p:tav>
                                      </p:tavLst>
                                    </p:anim>
                                    <p:anim calcmode="lin" valueType="num">
                                      <p:cBhvr>
                                        <p:cTn id="52" dur="500" fill="hold"/>
                                        <p:tgtEl>
                                          <p:spTgt spid="28"/>
                                        </p:tgtEl>
                                        <p:attrNameLst>
                                          <p:attrName>ppt_h</p:attrName>
                                        </p:attrNameLst>
                                      </p:cBhvr>
                                      <p:tavLst>
                                        <p:tav tm="0">
                                          <p:val>
                                            <p:fltVal val="0"/>
                                          </p:val>
                                        </p:tav>
                                        <p:tav tm="100000">
                                          <p:val>
                                            <p:strVal val="#ppt_h"/>
                                          </p:val>
                                        </p:tav>
                                      </p:tavLst>
                                    </p:anim>
                                    <p:animEffect transition="in" filter="fade">
                                      <p:cBhvr>
                                        <p:cTn id="53" dur="500"/>
                                        <p:tgtEl>
                                          <p:spTgt spid="28"/>
                                        </p:tgtEl>
                                      </p:cBhvr>
                                    </p:animEffect>
                                  </p:childTnLst>
                                </p:cTn>
                              </p:par>
                            </p:childTnLst>
                          </p:cTn>
                        </p:par>
                        <p:par>
                          <p:cTn id="54" fill="hold">
                            <p:stCondLst>
                              <p:cond delay="3500"/>
                            </p:stCondLst>
                            <p:childTnLst>
                              <p:par>
                                <p:cTn id="55" presetID="22" presetClass="entr" presetSubtype="2" fill="hold" nodeType="afterEffect">
                                  <p:stCondLst>
                                    <p:cond delay="0"/>
                                  </p:stCondLst>
                                  <p:childTnLst>
                                    <p:set>
                                      <p:cBhvr>
                                        <p:cTn id="56" dur="1" fill="hold">
                                          <p:stCondLst>
                                            <p:cond delay="0"/>
                                          </p:stCondLst>
                                        </p:cTn>
                                        <p:tgtEl>
                                          <p:spTgt spid="9"/>
                                        </p:tgtEl>
                                        <p:attrNameLst>
                                          <p:attrName>style.visibility</p:attrName>
                                        </p:attrNameLst>
                                      </p:cBhvr>
                                      <p:to>
                                        <p:strVal val="visible"/>
                                      </p:to>
                                    </p:set>
                                    <p:animEffect transition="in" filter="wipe(right)">
                                      <p:cBhvr>
                                        <p:cTn id="57" dur="500"/>
                                        <p:tgtEl>
                                          <p:spTgt spid="9"/>
                                        </p:tgtEl>
                                      </p:cBhvr>
                                    </p:animEffect>
                                  </p:childTnLst>
                                </p:cTn>
                              </p:par>
                            </p:childTnLst>
                          </p:cTn>
                        </p:par>
                        <p:par>
                          <p:cTn id="58" fill="hold">
                            <p:stCondLst>
                              <p:cond delay="4000"/>
                            </p:stCondLst>
                            <p:childTnLst>
                              <p:par>
                                <p:cTn id="59" presetID="53" presetClass="entr" presetSubtype="16" fill="hold" grpId="0" nodeType="afterEffect">
                                  <p:stCondLst>
                                    <p:cond delay="0"/>
                                  </p:stCondLst>
                                  <p:childTnLst>
                                    <p:set>
                                      <p:cBhvr>
                                        <p:cTn id="60" dur="1" fill="hold">
                                          <p:stCondLst>
                                            <p:cond delay="0"/>
                                          </p:stCondLst>
                                        </p:cTn>
                                        <p:tgtEl>
                                          <p:spTgt spid="40"/>
                                        </p:tgtEl>
                                        <p:attrNameLst>
                                          <p:attrName>style.visibility</p:attrName>
                                        </p:attrNameLst>
                                      </p:cBhvr>
                                      <p:to>
                                        <p:strVal val="visible"/>
                                      </p:to>
                                    </p:set>
                                    <p:anim calcmode="lin" valueType="num">
                                      <p:cBhvr>
                                        <p:cTn id="61" dur="500" fill="hold"/>
                                        <p:tgtEl>
                                          <p:spTgt spid="40"/>
                                        </p:tgtEl>
                                        <p:attrNameLst>
                                          <p:attrName>ppt_w</p:attrName>
                                        </p:attrNameLst>
                                      </p:cBhvr>
                                      <p:tavLst>
                                        <p:tav tm="0">
                                          <p:val>
                                            <p:fltVal val="0"/>
                                          </p:val>
                                        </p:tav>
                                        <p:tav tm="100000">
                                          <p:val>
                                            <p:strVal val="#ppt_w"/>
                                          </p:val>
                                        </p:tav>
                                      </p:tavLst>
                                    </p:anim>
                                    <p:anim calcmode="lin" valueType="num">
                                      <p:cBhvr>
                                        <p:cTn id="62" dur="500" fill="hold"/>
                                        <p:tgtEl>
                                          <p:spTgt spid="40"/>
                                        </p:tgtEl>
                                        <p:attrNameLst>
                                          <p:attrName>ppt_h</p:attrName>
                                        </p:attrNameLst>
                                      </p:cBhvr>
                                      <p:tavLst>
                                        <p:tav tm="0">
                                          <p:val>
                                            <p:fltVal val="0"/>
                                          </p:val>
                                        </p:tav>
                                        <p:tav tm="100000">
                                          <p:val>
                                            <p:strVal val="#ppt_h"/>
                                          </p:val>
                                        </p:tav>
                                      </p:tavLst>
                                    </p:anim>
                                    <p:animEffect transition="in" filter="fade">
                                      <p:cBhvr>
                                        <p:cTn id="63" dur="500"/>
                                        <p:tgtEl>
                                          <p:spTgt spid="40"/>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fade">
                                      <p:cBhvr>
                                        <p:cTn id="66" dur="500"/>
                                        <p:tgtEl>
                                          <p:spTgt spid="39"/>
                                        </p:tgtEl>
                                      </p:cBhvr>
                                    </p:animEffect>
                                  </p:childTnLst>
                                </p:cTn>
                              </p:par>
                            </p:childTnLst>
                          </p:cTn>
                        </p:par>
                        <p:par>
                          <p:cTn id="67" fill="hold">
                            <p:stCondLst>
                              <p:cond delay="4500"/>
                            </p:stCondLst>
                            <p:childTnLst>
                              <p:par>
                                <p:cTn id="68" presetID="10" presetClass="entr" presetSubtype="0" fill="hold" grpId="0" nodeType="afterEffect">
                                  <p:stCondLst>
                                    <p:cond delay="0"/>
                                  </p:stCondLst>
                                  <p:childTnLst>
                                    <p:set>
                                      <p:cBhvr>
                                        <p:cTn id="69" dur="1" fill="hold">
                                          <p:stCondLst>
                                            <p:cond delay="0"/>
                                          </p:stCondLst>
                                        </p:cTn>
                                        <p:tgtEl>
                                          <p:spTgt spid="31"/>
                                        </p:tgtEl>
                                        <p:attrNameLst>
                                          <p:attrName>style.visibility</p:attrName>
                                        </p:attrNameLst>
                                      </p:cBhvr>
                                      <p:to>
                                        <p:strVal val="visible"/>
                                      </p:to>
                                    </p:set>
                                    <p:animEffect transition="in" filter="fade">
                                      <p:cBhvr>
                                        <p:cTn id="70" dur="500"/>
                                        <p:tgtEl>
                                          <p:spTgt spid="31"/>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32"/>
                                        </p:tgtEl>
                                        <p:attrNameLst>
                                          <p:attrName>style.visibility</p:attrName>
                                        </p:attrNameLst>
                                      </p:cBhvr>
                                      <p:to>
                                        <p:strVal val="visible"/>
                                      </p:to>
                                    </p:set>
                                    <p:animEffect transition="in" filter="fade">
                                      <p:cBhvr>
                                        <p:cTn id="73" dur="500"/>
                                        <p:tgtEl>
                                          <p:spTgt spid="32"/>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33"/>
                                        </p:tgtEl>
                                        <p:attrNameLst>
                                          <p:attrName>style.visibility</p:attrName>
                                        </p:attrNameLst>
                                      </p:cBhvr>
                                      <p:to>
                                        <p:strVal val="visible"/>
                                      </p:to>
                                    </p:set>
                                    <p:animEffect transition="in" filter="fade">
                                      <p:cBhvr>
                                        <p:cTn id="76" dur="500"/>
                                        <p:tgtEl>
                                          <p:spTgt spid="33"/>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34"/>
                                        </p:tgtEl>
                                        <p:attrNameLst>
                                          <p:attrName>style.visibility</p:attrName>
                                        </p:attrNameLst>
                                      </p:cBhvr>
                                      <p:to>
                                        <p:strVal val="visible"/>
                                      </p:to>
                                    </p:set>
                                    <p:animEffect transition="in" filter="fade">
                                      <p:cBhvr>
                                        <p:cTn id="79" dur="500"/>
                                        <p:tgtEl>
                                          <p:spTgt spid="34"/>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35"/>
                                        </p:tgtEl>
                                        <p:attrNameLst>
                                          <p:attrName>style.visibility</p:attrName>
                                        </p:attrNameLst>
                                      </p:cBhvr>
                                      <p:to>
                                        <p:strVal val="visible"/>
                                      </p:to>
                                    </p:set>
                                    <p:animEffect transition="in" filter="fade">
                                      <p:cBhvr>
                                        <p:cTn id="82" dur="500"/>
                                        <p:tgtEl>
                                          <p:spTgt spid="35"/>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36"/>
                                        </p:tgtEl>
                                        <p:attrNameLst>
                                          <p:attrName>style.visibility</p:attrName>
                                        </p:attrNameLst>
                                      </p:cBhvr>
                                      <p:to>
                                        <p:strVal val="visible"/>
                                      </p:to>
                                    </p:set>
                                    <p:animEffect transition="in" filter="fade">
                                      <p:cBhvr>
                                        <p:cTn id="85" dur="500"/>
                                        <p:tgtEl>
                                          <p:spTgt spid="36"/>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37"/>
                                        </p:tgtEl>
                                        <p:attrNameLst>
                                          <p:attrName>style.visibility</p:attrName>
                                        </p:attrNameLst>
                                      </p:cBhvr>
                                      <p:to>
                                        <p:strVal val="visible"/>
                                      </p:to>
                                    </p:set>
                                    <p:animEffect transition="in" filter="fade">
                                      <p:cBhvr>
                                        <p:cTn id="88" dur="500"/>
                                        <p:tgtEl>
                                          <p:spTgt spid="37"/>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38"/>
                                        </p:tgtEl>
                                        <p:attrNameLst>
                                          <p:attrName>style.visibility</p:attrName>
                                        </p:attrNameLst>
                                      </p:cBhvr>
                                      <p:to>
                                        <p:strVal val="visible"/>
                                      </p:to>
                                    </p:set>
                                    <p:animEffect transition="in" filter="fade">
                                      <p:cBhvr>
                                        <p:cTn id="9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8" grpId="0" animBg="1"/>
      <p:bldP spid="12" grpId="0" animBg="1"/>
      <p:bldP spid="13" grpId="0" animBg="1"/>
      <p:bldP spid="14" grpId="0" animBg="1"/>
      <p:bldP spid="15" grpId="0" animBg="1"/>
      <p:bldP spid="31" grpId="0"/>
      <p:bldP spid="32" grpId="0"/>
      <p:bldP spid="33" grpId="0"/>
      <p:bldP spid="34" grpId="0"/>
      <p:bldP spid="35" grpId="0"/>
      <p:bldP spid="36" grpId="0"/>
      <p:bldP spid="37" grpId="0"/>
      <p:bldP spid="38" grpId="0"/>
      <p:bldP spid="39" grpId="0"/>
      <p:bldP spid="40"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bwMode="auto">
          <a:xfrm>
            <a:off x="989757" y="2137711"/>
            <a:ext cx="3935886" cy="3949510"/>
          </a:xfrm>
          <a:custGeom>
            <a:avLst/>
            <a:gdLst>
              <a:gd name="T0" fmla="*/ 365 w 2340"/>
              <a:gd name="T1" fmla="*/ 542 h 2348"/>
              <a:gd name="T2" fmla="*/ 805 w 2340"/>
              <a:gd name="T3" fmla="*/ 220 h 2348"/>
              <a:gd name="T4" fmla="*/ 1001 w 2340"/>
              <a:gd name="T5" fmla="*/ 167 h 2348"/>
              <a:gd name="T6" fmla="*/ 1122 w 2340"/>
              <a:gd name="T7" fmla="*/ 155 h 2348"/>
              <a:gd name="T8" fmla="*/ 1230 w 2340"/>
              <a:gd name="T9" fmla="*/ 156 h 2348"/>
              <a:gd name="T10" fmla="*/ 1341 w 2340"/>
              <a:gd name="T11" fmla="*/ 169 h 2348"/>
              <a:gd name="T12" fmla="*/ 1513 w 2340"/>
              <a:gd name="T13" fmla="*/ 215 h 2348"/>
              <a:gd name="T14" fmla="*/ 1590 w 2340"/>
              <a:gd name="T15" fmla="*/ 246 h 2348"/>
              <a:gd name="T16" fmla="*/ 1708 w 2340"/>
              <a:gd name="T17" fmla="*/ 310 h 2348"/>
              <a:gd name="T18" fmla="*/ 1818 w 2340"/>
              <a:gd name="T19" fmla="*/ 389 h 2348"/>
              <a:gd name="T20" fmla="*/ 1940 w 2340"/>
              <a:gd name="T21" fmla="*/ 510 h 2348"/>
              <a:gd name="T22" fmla="*/ 2014 w 2340"/>
              <a:gd name="T23" fmla="*/ 608 h 2348"/>
              <a:gd name="T24" fmla="*/ 2076 w 2340"/>
              <a:gd name="T25" fmla="*/ 714 h 2348"/>
              <a:gd name="T26" fmla="*/ 2137 w 2340"/>
              <a:gd name="T27" fmla="*/ 860 h 2348"/>
              <a:gd name="T28" fmla="*/ 2174 w 2340"/>
              <a:gd name="T29" fmla="*/ 1015 h 2348"/>
              <a:gd name="T30" fmla="*/ 2186 w 2340"/>
              <a:gd name="T31" fmla="*/ 1192 h 2348"/>
              <a:gd name="T32" fmla="*/ 2174 w 2340"/>
              <a:gd name="T33" fmla="*/ 1333 h 2348"/>
              <a:gd name="T34" fmla="*/ 2131 w 2340"/>
              <a:gd name="T35" fmla="*/ 1505 h 2348"/>
              <a:gd name="T36" fmla="*/ 2077 w 2340"/>
              <a:gd name="T37" fmla="*/ 1634 h 2348"/>
              <a:gd name="T38" fmla="*/ 1985 w 2340"/>
              <a:gd name="T39" fmla="*/ 1782 h 2348"/>
              <a:gd name="T40" fmla="*/ 1859 w 2340"/>
              <a:gd name="T41" fmla="*/ 1922 h 2348"/>
              <a:gd name="T42" fmla="*/ 1740 w 2340"/>
              <a:gd name="T43" fmla="*/ 2017 h 2348"/>
              <a:gd name="T44" fmla="*/ 1611 w 2340"/>
              <a:gd name="T45" fmla="*/ 2092 h 2348"/>
              <a:gd name="T46" fmla="*/ 1382 w 2340"/>
              <a:gd name="T47" fmla="*/ 2171 h 2348"/>
              <a:gd name="T48" fmla="*/ 1167 w 2340"/>
              <a:gd name="T49" fmla="*/ 2194 h 2348"/>
              <a:gd name="T50" fmla="*/ 1018 w 2340"/>
              <a:gd name="T51" fmla="*/ 2183 h 2348"/>
              <a:gd name="T52" fmla="*/ 906 w 2340"/>
              <a:gd name="T53" fmla="*/ 2161 h 2348"/>
              <a:gd name="T54" fmla="*/ 775 w 2340"/>
              <a:gd name="T55" fmla="*/ 2117 h 2348"/>
              <a:gd name="T56" fmla="*/ 669 w 2340"/>
              <a:gd name="T57" fmla="*/ 2065 h 2348"/>
              <a:gd name="T58" fmla="*/ 435 w 2340"/>
              <a:gd name="T59" fmla="*/ 1886 h 2348"/>
              <a:gd name="T60" fmla="*/ 486 w 2340"/>
              <a:gd name="T61" fmla="*/ 1739 h 2348"/>
              <a:gd name="T62" fmla="*/ 283 w 2340"/>
              <a:gd name="T63" fmla="*/ 1948 h 2348"/>
              <a:gd name="T64" fmla="*/ 532 w 2340"/>
              <a:gd name="T65" fmla="*/ 2162 h 2348"/>
              <a:gd name="T66" fmla="*/ 660 w 2340"/>
              <a:gd name="T67" fmla="*/ 2234 h 2348"/>
              <a:gd name="T68" fmla="*/ 836 w 2340"/>
              <a:gd name="T69" fmla="*/ 2301 h 2348"/>
              <a:gd name="T70" fmla="*/ 963 w 2340"/>
              <a:gd name="T71" fmla="*/ 2331 h 2348"/>
              <a:gd name="T72" fmla="*/ 1098 w 2340"/>
              <a:gd name="T73" fmla="*/ 2346 h 2348"/>
              <a:gd name="T74" fmla="*/ 1343 w 2340"/>
              <a:gd name="T75" fmla="*/ 2335 h 2348"/>
              <a:gd name="T76" fmla="*/ 1626 w 2340"/>
              <a:gd name="T77" fmla="*/ 2254 h 2348"/>
              <a:gd name="T78" fmla="*/ 1795 w 2340"/>
              <a:gd name="T79" fmla="*/ 2166 h 2348"/>
              <a:gd name="T80" fmla="*/ 1949 w 2340"/>
              <a:gd name="T81" fmla="*/ 2049 h 2348"/>
              <a:gd name="T82" fmla="*/ 2072 w 2340"/>
              <a:gd name="T83" fmla="*/ 1921 h 2348"/>
              <a:gd name="T84" fmla="*/ 2195 w 2340"/>
              <a:gd name="T85" fmla="*/ 1739 h 2348"/>
              <a:gd name="T86" fmla="*/ 2267 w 2340"/>
              <a:gd name="T87" fmla="*/ 1583 h 2348"/>
              <a:gd name="T88" fmla="*/ 2306 w 2340"/>
              <a:gd name="T89" fmla="*/ 1457 h 2348"/>
              <a:gd name="T90" fmla="*/ 2336 w 2340"/>
              <a:gd name="T91" fmla="*/ 1276 h 2348"/>
              <a:gd name="T92" fmla="*/ 2334 w 2340"/>
              <a:gd name="T93" fmla="*/ 1052 h 2348"/>
              <a:gd name="T94" fmla="*/ 2301 w 2340"/>
              <a:gd name="T95" fmla="*/ 871 h 2348"/>
              <a:gd name="T96" fmla="*/ 2231 w 2340"/>
              <a:gd name="T97" fmla="*/ 680 h 2348"/>
              <a:gd name="T98" fmla="*/ 2164 w 2340"/>
              <a:gd name="T99" fmla="*/ 556 h 2348"/>
              <a:gd name="T100" fmla="*/ 2083 w 2340"/>
              <a:gd name="T101" fmla="*/ 441 h 2348"/>
              <a:gd name="T102" fmla="*/ 1990 w 2340"/>
              <a:gd name="T103" fmla="*/ 337 h 2348"/>
              <a:gd name="T104" fmla="*/ 1854 w 2340"/>
              <a:gd name="T105" fmla="*/ 223 h 2348"/>
              <a:gd name="T106" fmla="*/ 1680 w 2340"/>
              <a:gd name="T107" fmla="*/ 118 h 2348"/>
              <a:gd name="T108" fmla="*/ 1583 w 2340"/>
              <a:gd name="T109" fmla="*/ 76 h 2348"/>
              <a:gd name="T110" fmla="*/ 1439 w 2340"/>
              <a:gd name="T111" fmla="*/ 32 h 2348"/>
              <a:gd name="T112" fmla="*/ 1276 w 2340"/>
              <a:gd name="T113" fmla="*/ 5 h 2348"/>
              <a:gd name="T114" fmla="*/ 1168 w 2340"/>
              <a:gd name="T115" fmla="*/ 0 h 2348"/>
              <a:gd name="T116" fmla="*/ 1045 w 2340"/>
              <a:gd name="T117" fmla="*/ 6 h 2348"/>
              <a:gd name="T118" fmla="*/ 844 w 2340"/>
              <a:gd name="T119" fmla="*/ 45 h 2348"/>
              <a:gd name="T120" fmla="*/ 579 w 2340"/>
              <a:gd name="T121" fmla="*/ 157 h 2348"/>
              <a:gd name="T122" fmla="*/ 3 w 2340"/>
              <a:gd name="T123" fmla="*/ 1014 h 2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40" h="2348">
                <a:moveTo>
                  <a:pt x="153" y="1052"/>
                </a:moveTo>
                <a:cubicBezTo>
                  <a:pt x="153" y="1052"/>
                  <a:pt x="154" y="1046"/>
                  <a:pt x="155" y="1035"/>
                </a:cubicBezTo>
                <a:cubicBezTo>
                  <a:pt x="157" y="1024"/>
                  <a:pt x="159" y="1007"/>
                  <a:pt x="164" y="985"/>
                </a:cubicBezTo>
                <a:cubicBezTo>
                  <a:pt x="172" y="941"/>
                  <a:pt x="186" y="878"/>
                  <a:pt x="217" y="801"/>
                </a:cubicBezTo>
                <a:cubicBezTo>
                  <a:pt x="224" y="781"/>
                  <a:pt x="233" y="761"/>
                  <a:pt x="242" y="740"/>
                </a:cubicBezTo>
                <a:cubicBezTo>
                  <a:pt x="253" y="720"/>
                  <a:pt x="263" y="698"/>
                  <a:pt x="275" y="677"/>
                </a:cubicBezTo>
                <a:cubicBezTo>
                  <a:pt x="300" y="633"/>
                  <a:pt x="329" y="588"/>
                  <a:pt x="365" y="542"/>
                </a:cubicBezTo>
                <a:cubicBezTo>
                  <a:pt x="401" y="497"/>
                  <a:pt x="443" y="452"/>
                  <a:pt x="491" y="409"/>
                </a:cubicBezTo>
                <a:cubicBezTo>
                  <a:pt x="540" y="366"/>
                  <a:pt x="595" y="326"/>
                  <a:pt x="656" y="290"/>
                </a:cubicBezTo>
                <a:cubicBezTo>
                  <a:pt x="672" y="281"/>
                  <a:pt x="688" y="273"/>
                  <a:pt x="704" y="265"/>
                </a:cubicBezTo>
                <a:cubicBezTo>
                  <a:pt x="712" y="260"/>
                  <a:pt x="720" y="256"/>
                  <a:pt x="728" y="253"/>
                </a:cubicBezTo>
                <a:cubicBezTo>
                  <a:pt x="737" y="249"/>
                  <a:pt x="745" y="245"/>
                  <a:pt x="753" y="241"/>
                </a:cubicBezTo>
                <a:cubicBezTo>
                  <a:pt x="762" y="237"/>
                  <a:pt x="770" y="234"/>
                  <a:pt x="779" y="230"/>
                </a:cubicBezTo>
                <a:cubicBezTo>
                  <a:pt x="787" y="227"/>
                  <a:pt x="796" y="223"/>
                  <a:pt x="805" y="220"/>
                </a:cubicBezTo>
                <a:cubicBezTo>
                  <a:pt x="823" y="213"/>
                  <a:pt x="840" y="207"/>
                  <a:pt x="859" y="201"/>
                </a:cubicBezTo>
                <a:cubicBezTo>
                  <a:pt x="868" y="198"/>
                  <a:pt x="877" y="195"/>
                  <a:pt x="886" y="193"/>
                </a:cubicBezTo>
                <a:cubicBezTo>
                  <a:pt x="896" y="190"/>
                  <a:pt x="905" y="188"/>
                  <a:pt x="914" y="185"/>
                </a:cubicBezTo>
                <a:cubicBezTo>
                  <a:pt x="919" y="184"/>
                  <a:pt x="924" y="183"/>
                  <a:pt x="929" y="182"/>
                </a:cubicBezTo>
                <a:cubicBezTo>
                  <a:pt x="933" y="181"/>
                  <a:pt x="938" y="180"/>
                  <a:pt x="943" y="179"/>
                </a:cubicBezTo>
                <a:cubicBezTo>
                  <a:pt x="952" y="177"/>
                  <a:pt x="962" y="174"/>
                  <a:pt x="972" y="172"/>
                </a:cubicBezTo>
                <a:cubicBezTo>
                  <a:pt x="981" y="170"/>
                  <a:pt x="991" y="169"/>
                  <a:pt x="1001" y="167"/>
                </a:cubicBezTo>
                <a:cubicBezTo>
                  <a:pt x="1011" y="166"/>
                  <a:pt x="1021" y="164"/>
                  <a:pt x="1031" y="163"/>
                </a:cubicBezTo>
                <a:cubicBezTo>
                  <a:pt x="1041" y="162"/>
                  <a:pt x="1051" y="161"/>
                  <a:pt x="1061" y="159"/>
                </a:cubicBezTo>
                <a:cubicBezTo>
                  <a:pt x="1068" y="159"/>
                  <a:pt x="1068" y="159"/>
                  <a:pt x="1068" y="159"/>
                </a:cubicBezTo>
                <a:cubicBezTo>
                  <a:pt x="1071" y="158"/>
                  <a:pt x="1073" y="158"/>
                  <a:pt x="1076" y="158"/>
                </a:cubicBezTo>
                <a:cubicBezTo>
                  <a:pt x="1081" y="158"/>
                  <a:pt x="1086" y="157"/>
                  <a:pt x="1091" y="157"/>
                </a:cubicBezTo>
                <a:cubicBezTo>
                  <a:pt x="1096" y="157"/>
                  <a:pt x="1101" y="156"/>
                  <a:pt x="1106" y="156"/>
                </a:cubicBezTo>
                <a:cubicBezTo>
                  <a:pt x="1111" y="156"/>
                  <a:pt x="1116" y="155"/>
                  <a:pt x="1122" y="155"/>
                </a:cubicBezTo>
                <a:cubicBezTo>
                  <a:pt x="1132" y="155"/>
                  <a:pt x="1142" y="154"/>
                  <a:pt x="1152" y="154"/>
                </a:cubicBezTo>
                <a:cubicBezTo>
                  <a:pt x="1158" y="154"/>
                  <a:pt x="1163" y="154"/>
                  <a:pt x="1168" y="154"/>
                </a:cubicBezTo>
                <a:cubicBezTo>
                  <a:pt x="1173" y="154"/>
                  <a:pt x="1178" y="154"/>
                  <a:pt x="1183" y="154"/>
                </a:cubicBezTo>
                <a:cubicBezTo>
                  <a:pt x="1194" y="155"/>
                  <a:pt x="1204" y="155"/>
                  <a:pt x="1215" y="155"/>
                </a:cubicBezTo>
                <a:cubicBezTo>
                  <a:pt x="1219" y="155"/>
                  <a:pt x="1219" y="155"/>
                  <a:pt x="1219" y="155"/>
                </a:cubicBezTo>
                <a:cubicBezTo>
                  <a:pt x="1223" y="156"/>
                  <a:pt x="1223" y="156"/>
                  <a:pt x="1223" y="156"/>
                </a:cubicBezTo>
                <a:cubicBezTo>
                  <a:pt x="1230" y="156"/>
                  <a:pt x="1230" y="156"/>
                  <a:pt x="1230" y="156"/>
                </a:cubicBezTo>
                <a:cubicBezTo>
                  <a:pt x="1236" y="157"/>
                  <a:pt x="1241" y="157"/>
                  <a:pt x="1246" y="157"/>
                </a:cubicBezTo>
                <a:cubicBezTo>
                  <a:pt x="1251" y="158"/>
                  <a:pt x="1257" y="158"/>
                  <a:pt x="1262" y="159"/>
                </a:cubicBezTo>
                <a:cubicBezTo>
                  <a:pt x="1270" y="159"/>
                  <a:pt x="1270" y="159"/>
                  <a:pt x="1270" y="159"/>
                </a:cubicBezTo>
                <a:cubicBezTo>
                  <a:pt x="1272" y="159"/>
                  <a:pt x="1275" y="160"/>
                  <a:pt x="1278" y="160"/>
                </a:cubicBezTo>
                <a:cubicBezTo>
                  <a:pt x="1288" y="161"/>
                  <a:pt x="1299" y="163"/>
                  <a:pt x="1309" y="164"/>
                </a:cubicBezTo>
                <a:cubicBezTo>
                  <a:pt x="1314" y="165"/>
                  <a:pt x="1320" y="165"/>
                  <a:pt x="1325" y="166"/>
                </a:cubicBezTo>
                <a:cubicBezTo>
                  <a:pt x="1330" y="167"/>
                  <a:pt x="1335" y="168"/>
                  <a:pt x="1341" y="169"/>
                </a:cubicBezTo>
                <a:cubicBezTo>
                  <a:pt x="1351" y="171"/>
                  <a:pt x="1362" y="173"/>
                  <a:pt x="1372" y="175"/>
                </a:cubicBezTo>
                <a:cubicBezTo>
                  <a:pt x="1383" y="177"/>
                  <a:pt x="1393" y="180"/>
                  <a:pt x="1404" y="182"/>
                </a:cubicBezTo>
                <a:cubicBezTo>
                  <a:pt x="1409" y="183"/>
                  <a:pt x="1414" y="184"/>
                  <a:pt x="1419" y="186"/>
                </a:cubicBezTo>
                <a:cubicBezTo>
                  <a:pt x="1425" y="187"/>
                  <a:pt x="1430" y="189"/>
                  <a:pt x="1435" y="190"/>
                </a:cubicBezTo>
                <a:cubicBezTo>
                  <a:pt x="1446" y="193"/>
                  <a:pt x="1456" y="196"/>
                  <a:pt x="1466" y="199"/>
                </a:cubicBezTo>
                <a:cubicBezTo>
                  <a:pt x="1477" y="202"/>
                  <a:pt x="1487" y="206"/>
                  <a:pt x="1498" y="209"/>
                </a:cubicBezTo>
                <a:cubicBezTo>
                  <a:pt x="1503" y="211"/>
                  <a:pt x="1508" y="213"/>
                  <a:pt x="1513" y="215"/>
                </a:cubicBezTo>
                <a:cubicBezTo>
                  <a:pt x="1516" y="215"/>
                  <a:pt x="1518" y="216"/>
                  <a:pt x="1521" y="217"/>
                </a:cubicBezTo>
                <a:cubicBezTo>
                  <a:pt x="1528" y="220"/>
                  <a:pt x="1528" y="220"/>
                  <a:pt x="1528" y="220"/>
                </a:cubicBezTo>
                <a:cubicBezTo>
                  <a:pt x="1539" y="224"/>
                  <a:pt x="1549" y="228"/>
                  <a:pt x="1559" y="233"/>
                </a:cubicBezTo>
                <a:cubicBezTo>
                  <a:pt x="1563" y="234"/>
                  <a:pt x="1563" y="234"/>
                  <a:pt x="1563" y="234"/>
                </a:cubicBezTo>
                <a:cubicBezTo>
                  <a:pt x="1567" y="236"/>
                  <a:pt x="1567" y="236"/>
                  <a:pt x="1567" y="236"/>
                </a:cubicBezTo>
                <a:cubicBezTo>
                  <a:pt x="1574" y="239"/>
                  <a:pt x="1574" y="239"/>
                  <a:pt x="1574" y="239"/>
                </a:cubicBezTo>
                <a:cubicBezTo>
                  <a:pt x="1590" y="246"/>
                  <a:pt x="1590" y="246"/>
                  <a:pt x="1590" y="246"/>
                </a:cubicBezTo>
                <a:cubicBezTo>
                  <a:pt x="1605" y="253"/>
                  <a:pt x="1605" y="253"/>
                  <a:pt x="1605" y="253"/>
                </a:cubicBezTo>
                <a:cubicBezTo>
                  <a:pt x="1607" y="254"/>
                  <a:pt x="1610" y="255"/>
                  <a:pt x="1612" y="257"/>
                </a:cubicBezTo>
                <a:cubicBezTo>
                  <a:pt x="1620" y="260"/>
                  <a:pt x="1620" y="260"/>
                  <a:pt x="1620" y="260"/>
                </a:cubicBezTo>
                <a:cubicBezTo>
                  <a:pt x="1630" y="265"/>
                  <a:pt x="1640" y="270"/>
                  <a:pt x="1649" y="276"/>
                </a:cubicBezTo>
                <a:cubicBezTo>
                  <a:pt x="1659" y="281"/>
                  <a:pt x="1669" y="287"/>
                  <a:pt x="1679" y="292"/>
                </a:cubicBezTo>
                <a:cubicBezTo>
                  <a:pt x="1693" y="301"/>
                  <a:pt x="1693" y="301"/>
                  <a:pt x="1693" y="301"/>
                </a:cubicBezTo>
                <a:cubicBezTo>
                  <a:pt x="1698" y="303"/>
                  <a:pt x="1703" y="307"/>
                  <a:pt x="1708" y="310"/>
                </a:cubicBezTo>
                <a:cubicBezTo>
                  <a:pt x="1717" y="316"/>
                  <a:pt x="1727" y="322"/>
                  <a:pt x="1736" y="328"/>
                </a:cubicBezTo>
                <a:cubicBezTo>
                  <a:pt x="1745" y="334"/>
                  <a:pt x="1755" y="341"/>
                  <a:pt x="1764" y="348"/>
                </a:cubicBezTo>
                <a:cubicBezTo>
                  <a:pt x="1768" y="351"/>
                  <a:pt x="1773" y="354"/>
                  <a:pt x="1778" y="358"/>
                </a:cubicBezTo>
                <a:cubicBezTo>
                  <a:pt x="1791" y="368"/>
                  <a:pt x="1791" y="368"/>
                  <a:pt x="1791" y="368"/>
                </a:cubicBezTo>
                <a:cubicBezTo>
                  <a:pt x="1804" y="379"/>
                  <a:pt x="1804" y="379"/>
                  <a:pt x="1804" y="379"/>
                </a:cubicBezTo>
                <a:cubicBezTo>
                  <a:pt x="1811" y="384"/>
                  <a:pt x="1811" y="384"/>
                  <a:pt x="1811" y="384"/>
                </a:cubicBezTo>
                <a:cubicBezTo>
                  <a:pt x="1813" y="386"/>
                  <a:pt x="1816" y="387"/>
                  <a:pt x="1818" y="389"/>
                </a:cubicBezTo>
                <a:cubicBezTo>
                  <a:pt x="1835" y="404"/>
                  <a:pt x="1853" y="419"/>
                  <a:pt x="1869" y="435"/>
                </a:cubicBezTo>
                <a:cubicBezTo>
                  <a:pt x="1882" y="447"/>
                  <a:pt x="1882" y="447"/>
                  <a:pt x="1882" y="447"/>
                </a:cubicBezTo>
                <a:cubicBezTo>
                  <a:pt x="1888" y="453"/>
                  <a:pt x="1888" y="453"/>
                  <a:pt x="1888" y="453"/>
                </a:cubicBezTo>
                <a:cubicBezTo>
                  <a:pt x="1894" y="459"/>
                  <a:pt x="1894" y="459"/>
                  <a:pt x="1894" y="459"/>
                </a:cubicBezTo>
                <a:cubicBezTo>
                  <a:pt x="1902" y="468"/>
                  <a:pt x="1910" y="476"/>
                  <a:pt x="1918" y="484"/>
                </a:cubicBezTo>
                <a:cubicBezTo>
                  <a:pt x="1922" y="489"/>
                  <a:pt x="1925" y="493"/>
                  <a:pt x="1929" y="497"/>
                </a:cubicBezTo>
                <a:cubicBezTo>
                  <a:pt x="1940" y="510"/>
                  <a:pt x="1940" y="510"/>
                  <a:pt x="1940" y="510"/>
                </a:cubicBezTo>
                <a:cubicBezTo>
                  <a:pt x="1952" y="524"/>
                  <a:pt x="1952" y="524"/>
                  <a:pt x="1952" y="524"/>
                </a:cubicBezTo>
                <a:cubicBezTo>
                  <a:pt x="1956" y="528"/>
                  <a:pt x="1959" y="533"/>
                  <a:pt x="1963" y="537"/>
                </a:cubicBezTo>
                <a:cubicBezTo>
                  <a:pt x="1970" y="546"/>
                  <a:pt x="1977" y="556"/>
                  <a:pt x="1984" y="565"/>
                </a:cubicBezTo>
                <a:cubicBezTo>
                  <a:pt x="1991" y="574"/>
                  <a:pt x="1998" y="584"/>
                  <a:pt x="2004" y="593"/>
                </a:cubicBezTo>
                <a:cubicBezTo>
                  <a:pt x="2010" y="600"/>
                  <a:pt x="2010" y="600"/>
                  <a:pt x="2010" y="600"/>
                </a:cubicBezTo>
                <a:cubicBezTo>
                  <a:pt x="2012" y="604"/>
                  <a:pt x="2012" y="604"/>
                  <a:pt x="2012" y="604"/>
                </a:cubicBezTo>
                <a:cubicBezTo>
                  <a:pt x="2014" y="608"/>
                  <a:pt x="2014" y="608"/>
                  <a:pt x="2014" y="608"/>
                </a:cubicBezTo>
                <a:cubicBezTo>
                  <a:pt x="2024" y="622"/>
                  <a:pt x="2024" y="622"/>
                  <a:pt x="2024" y="622"/>
                </a:cubicBezTo>
                <a:cubicBezTo>
                  <a:pt x="2033" y="637"/>
                  <a:pt x="2033" y="637"/>
                  <a:pt x="2033" y="637"/>
                </a:cubicBezTo>
                <a:cubicBezTo>
                  <a:pt x="2038" y="644"/>
                  <a:pt x="2038" y="644"/>
                  <a:pt x="2038" y="644"/>
                </a:cubicBezTo>
                <a:cubicBezTo>
                  <a:pt x="2040" y="647"/>
                  <a:pt x="2041" y="649"/>
                  <a:pt x="2042" y="652"/>
                </a:cubicBezTo>
                <a:cubicBezTo>
                  <a:pt x="2048" y="662"/>
                  <a:pt x="2054" y="672"/>
                  <a:pt x="2060" y="682"/>
                </a:cubicBezTo>
                <a:cubicBezTo>
                  <a:pt x="2063" y="687"/>
                  <a:pt x="2066" y="693"/>
                  <a:pt x="2068" y="698"/>
                </a:cubicBezTo>
                <a:cubicBezTo>
                  <a:pt x="2076" y="714"/>
                  <a:pt x="2076" y="714"/>
                  <a:pt x="2076" y="714"/>
                </a:cubicBezTo>
                <a:cubicBezTo>
                  <a:pt x="2084" y="729"/>
                  <a:pt x="2084" y="729"/>
                  <a:pt x="2084" y="729"/>
                </a:cubicBezTo>
                <a:cubicBezTo>
                  <a:pt x="2087" y="734"/>
                  <a:pt x="2089" y="740"/>
                  <a:pt x="2092" y="745"/>
                </a:cubicBezTo>
                <a:cubicBezTo>
                  <a:pt x="2096" y="756"/>
                  <a:pt x="2101" y="767"/>
                  <a:pt x="2106" y="777"/>
                </a:cubicBezTo>
                <a:cubicBezTo>
                  <a:pt x="2110" y="788"/>
                  <a:pt x="2115" y="799"/>
                  <a:pt x="2119" y="810"/>
                </a:cubicBezTo>
                <a:cubicBezTo>
                  <a:pt x="2121" y="816"/>
                  <a:pt x="2124" y="821"/>
                  <a:pt x="2125" y="827"/>
                </a:cubicBezTo>
                <a:cubicBezTo>
                  <a:pt x="2131" y="843"/>
                  <a:pt x="2131" y="843"/>
                  <a:pt x="2131" y="843"/>
                </a:cubicBezTo>
                <a:cubicBezTo>
                  <a:pt x="2137" y="860"/>
                  <a:pt x="2137" y="860"/>
                  <a:pt x="2137" y="860"/>
                </a:cubicBezTo>
                <a:cubicBezTo>
                  <a:pt x="2139" y="866"/>
                  <a:pt x="2141" y="871"/>
                  <a:pt x="2142" y="877"/>
                </a:cubicBezTo>
                <a:cubicBezTo>
                  <a:pt x="2152" y="911"/>
                  <a:pt x="2152" y="911"/>
                  <a:pt x="2152" y="911"/>
                </a:cubicBezTo>
                <a:cubicBezTo>
                  <a:pt x="2154" y="920"/>
                  <a:pt x="2154" y="920"/>
                  <a:pt x="2154" y="920"/>
                </a:cubicBezTo>
                <a:cubicBezTo>
                  <a:pt x="2156" y="928"/>
                  <a:pt x="2156" y="928"/>
                  <a:pt x="2156" y="928"/>
                </a:cubicBezTo>
                <a:cubicBezTo>
                  <a:pt x="2160" y="945"/>
                  <a:pt x="2160" y="945"/>
                  <a:pt x="2160" y="945"/>
                </a:cubicBezTo>
                <a:cubicBezTo>
                  <a:pt x="2163" y="957"/>
                  <a:pt x="2166" y="968"/>
                  <a:pt x="2167" y="980"/>
                </a:cubicBezTo>
                <a:cubicBezTo>
                  <a:pt x="2174" y="1015"/>
                  <a:pt x="2174" y="1015"/>
                  <a:pt x="2174" y="1015"/>
                </a:cubicBezTo>
                <a:cubicBezTo>
                  <a:pt x="2176" y="1027"/>
                  <a:pt x="2177" y="1038"/>
                  <a:pt x="2178" y="1050"/>
                </a:cubicBezTo>
                <a:cubicBezTo>
                  <a:pt x="2181" y="1068"/>
                  <a:pt x="2181" y="1068"/>
                  <a:pt x="2181" y="1068"/>
                </a:cubicBezTo>
                <a:cubicBezTo>
                  <a:pt x="2181" y="1074"/>
                  <a:pt x="2182" y="1080"/>
                  <a:pt x="2182" y="1086"/>
                </a:cubicBezTo>
                <a:cubicBezTo>
                  <a:pt x="2185" y="1121"/>
                  <a:pt x="2185" y="1121"/>
                  <a:pt x="2185" y="1121"/>
                </a:cubicBezTo>
                <a:cubicBezTo>
                  <a:pt x="2186" y="1156"/>
                  <a:pt x="2186" y="1156"/>
                  <a:pt x="2186" y="1156"/>
                </a:cubicBezTo>
                <a:cubicBezTo>
                  <a:pt x="2186" y="1174"/>
                  <a:pt x="2186" y="1174"/>
                  <a:pt x="2186" y="1174"/>
                </a:cubicBezTo>
                <a:cubicBezTo>
                  <a:pt x="2186" y="1192"/>
                  <a:pt x="2186" y="1192"/>
                  <a:pt x="2186" y="1192"/>
                </a:cubicBezTo>
                <a:cubicBezTo>
                  <a:pt x="2185" y="1228"/>
                  <a:pt x="2185" y="1228"/>
                  <a:pt x="2185" y="1228"/>
                </a:cubicBezTo>
                <a:cubicBezTo>
                  <a:pt x="2182" y="1263"/>
                  <a:pt x="2182" y="1263"/>
                  <a:pt x="2182" y="1263"/>
                </a:cubicBezTo>
                <a:cubicBezTo>
                  <a:pt x="2182" y="1269"/>
                  <a:pt x="2181" y="1275"/>
                  <a:pt x="2181" y="1281"/>
                </a:cubicBezTo>
                <a:cubicBezTo>
                  <a:pt x="2178" y="1298"/>
                  <a:pt x="2178" y="1298"/>
                  <a:pt x="2178" y="1298"/>
                </a:cubicBezTo>
                <a:cubicBezTo>
                  <a:pt x="2176" y="1316"/>
                  <a:pt x="2176" y="1316"/>
                  <a:pt x="2176" y="1316"/>
                </a:cubicBezTo>
                <a:cubicBezTo>
                  <a:pt x="2175" y="1325"/>
                  <a:pt x="2175" y="1325"/>
                  <a:pt x="2175" y="1325"/>
                </a:cubicBezTo>
                <a:cubicBezTo>
                  <a:pt x="2175" y="1327"/>
                  <a:pt x="2174" y="1330"/>
                  <a:pt x="2174" y="1333"/>
                </a:cubicBezTo>
                <a:cubicBezTo>
                  <a:pt x="2169" y="1357"/>
                  <a:pt x="2166" y="1380"/>
                  <a:pt x="2160" y="1403"/>
                </a:cubicBezTo>
                <a:cubicBezTo>
                  <a:pt x="2156" y="1420"/>
                  <a:pt x="2156" y="1420"/>
                  <a:pt x="2156" y="1420"/>
                </a:cubicBezTo>
                <a:cubicBezTo>
                  <a:pt x="2154" y="1429"/>
                  <a:pt x="2154" y="1429"/>
                  <a:pt x="2154" y="1429"/>
                </a:cubicBezTo>
                <a:cubicBezTo>
                  <a:pt x="2152" y="1437"/>
                  <a:pt x="2152" y="1437"/>
                  <a:pt x="2152" y="1437"/>
                </a:cubicBezTo>
                <a:cubicBezTo>
                  <a:pt x="2149" y="1448"/>
                  <a:pt x="2145" y="1460"/>
                  <a:pt x="2142" y="1471"/>
                </a:cubicBezTo>
                <a:cubicBezTo>
                  <a:pt x="2141" y="1477"/>
                  <a:pt x="2139" y="1482"/>
                  <a:pt x="2137" y="1488"/>
                </a:cubicBezTo>
                <a:cubicBezTo>
                  <a:pt x="2131" y="1505"/>
                  <a:pt x="2131" y="1505"/>
                  <a:pt x="2131" y="1505"/>
                </a:cubicBezTo>
                <a:cubicBezTo>
                  <a:pt x="2125" y="1521"/>
                  <a:pt x="2125" y="1521"/>
                  <a:pt x="2125" y="1521"/>
                </a:cubicBezTo>
                <a:cubicBezTo>
                  <a:pt x="2125" y="1524"/>
                  <a:pt x="2124" y="1527"/>
                  <a:pt x="2122" y="1529"/>
                </a:cubicBezTo>
                <a:cubicBezTo>
                  <a:pt x="2119" y="1538"/>
                  <a:pt x="2119" y="1538"/>
                  <a:pt x="2119" y="1538"/>
                </a:cubicBezTo>
                <a:cubicBezTo>
                  <a:pt x="2115" y="1549"/>
                  <a:pt x="2111" y="1559"/>
                  <a:pt x="2106" y="1570"/>
                </a:cubicBezTo>
                <a:cubicBezTo>
                  <a:pt x="2101" y="1581"/>
                  <a:pt x="2097" y="1592"/>
                  <a:pt x="2092" y="1602"/>
                </a:cubicBezTo>
                <a:cubicBezTo>
                  <a:pt x="2089" y="1608"/>
                  <a:pt x="2087" y="1613"/>
                  <a:pt x="2085" y="1618"/>
                </a:cubicBezTo>
                <a:cubicBezTo>
                  <a:pt x="2077" y="1634"/>
                  <a:pt x="2077" y="1634"/>
                  <a:pt x="2077" y="1634"/>
                </a:cubicBezTo>
                <a:cubicBezTo>
                  <a:pt x="2069" y="1649"/>
                  <a:pt x="2069" y="1649"/>
                  <a:pt x="2069" y="1649"/>
                </a:cubicBezTo>
                <a:cubicBezTo>
                  <a:pt x="2066" y="1655"/>
                  <a:pt x="2063" y="1660"/>
                  <a:pt x="2060" y="1665"/>
                </a:cubicBezTo>
                <a:cubicBezTo>
                  <a:pt x="2055" y="1675"/>
                  <a:pt x="2049" y="1685"/>
                  <a:pt x="2043" y="1695"/>
                </a:cubicBezTo>
                <a:cubicBezTo>
                  <a:pt x="2039" y="1703"/>
                  <a:pt x="2039" y="1703"/>
                  <a:pt x="2039" y="1703"/>
                </a:cubicBezTo>
                <a:cubicBezTo>
                  <a:pt x="2034" y="1710"/>
                  <a:pt x="2034" y="1710"/>
                  <a:pt x="2034" y="1710"/>
                </a:cubicBezTo>
                <a:cubicBezTo>
                  <a:pt x="2025" y="1725"/>
                  <a:pt x="2025" y="1725"/>
                  <a:pt x="2025" y="1725"/>
                </a:cubicBezTo>
                <a:cubicBezTo>
                  <a:pt x="2012" y="1744"/>
                  <a:pt x="1999" y="1763"/>
                  <a:pt x="1985" y="1782"/>
                </a:cubicBezTo>
                <a:cubicBezTo>
                  <a:pt x="1978" y="1791"/>
                  <a:pt x="1971" y="1800"/>
                  <a:pt x="1964" y="1809"/>
                </a:cubicBezTo>
                <a:cubicBezTo>
                  <a:pt x="1953" y="1823"/>
                  <a:pt x="1953" y="1823"/>
                  <a:pt x="1953" y="1823"/>
                </a:cubicBezTo>
                <a:cubicBezTo>
                  <a:pt x="1942" y="1836"/>
                  <a:pt x="1942" y="1836"/>
                  <a:pt x="1942" y="1836"/>
                </a:cubicBezTo>
                <a:cubicBezTo>
                  <a:pt x="1934" y="1844"/>
                  <a:pt x="1927" y="1853"/>
                  <a:pt x="1919" y="1862"/>
                </a:cubicBezTo>
                <a:cubicBezTo>
                  <a:pt x="1911" y="1870"/>
                  <a:pt x="1904" y="1878"/>
                  <a:pt x="1896" y="1887"/>
                </a:cubicBezTo>
                <a:cubicBezTo>
                  <a:pt x="1888" y="1895"/>
                  <a:pt x="1880" y="1903"/>
                  <a:pt x="1871" y="1911"/>
                </a:cubicBezTo>
                <a:cubicBezTo>
                  <a:pt x="1859" y="1922"/>
                  <a:pt x="1859" y="1922"/>
                  <a:pt x="1859" y="1922"/>
                </a:cubicBezTo>
                <a:cubicBezTo>
                  <a:pt x="1853" y="1928"/>
                  <a:pt x="1853" y="1928"/>
                  <a:pt x="1853" y="1928"/>
                </a:cubicBezTo>
                <a:cubicBezTo>
                  <a:pt x="1851" y="1930"/>
                  <a:pt x="1849" y="1932"/>
                  <a:pt x="1846" y="1934"/>
                </a:cubicBezTo>
                <a:cubicBezTo>
                  <a:pt x="1838" y="1941"/>
                  <a:pt x="1829" y="1949"/>
                  <a:pt x="1821" y="1956"/>
                </a:cubicBezTo>
                <a:cubicBezTo>
                  <a:pt x="1819" y="1958"/>
                  <a:pt x="1816" y="1960"/>
                  <a:pt x="1814" y="1962"/>
                </a:cubicBezTo>
                <a:cubicBezTo>
                  <a:pt x="1808" y="1967"/>
                  <a:pt x="1808" y="1967"/>
                  <a:pt x="1808" y="1967"/>
                </a:cubicBezTo>
                <a:cubicBezTo>
                  <a:pt x="1794" y="1977"/>
                  <a:pt x="1794" y="1977"/>
                  <a:pt x="1794" y="1977"/>
                </a:cubicBezTo>
                <a:cubicBezTo>
                  <a:pt x="1777" y="1992"/>
                  <a:pt x="1758" y="2004"/>
                  <a:pt x="1740" y="2017"/>
                </a:cubicBezTo>
                <a:cubicBezTo>
                  <a:pt x="1736" y="2021"/>
                  <a:pt x="1731" y="2023"/>
                  <a:pt x="1726" y="2027"/>
                </a:cubicBezTo>
                <a:cubicBezTo>
                  <a:pt x="1712" y="2036"/>
                  <a:pt x="1712" y="2036"/>
                  <a:pt x="1712" y="2036"/>
                </a:cubicBezTo>
                <a:cubicBezTo>
                  <a:pt x="1698" y="2045"/>
                  <a:pt x="1698" y="2045"/>
                  <a:pt x="1698" y="2045"/>
                </a:cubicBezTo>
                <a:cubicBezTo>
                  <a:pt x="1693" y="2048"/>
                  <a:pt x="1688" y="2050"/>
                  <a:pt x="1684" y="2053"/>
                </a:cubicBezTo>
                <a:cubicBezTo>
                  <a:pt x="1674" y="2059"/>
                  <a:pt x="1664" y="2064"/>
                  <a:pt x="1655" y="2070"/>
                </a:cubicBezTo>
                <a:cubicBezTo>
                  <a:pt x="1645" y="2075"/>
                  <a:pt x="1635" y="2080"/>
                  <a:pt x="1625" y="2085"/>
                </a:cubicBezTo>
                <a:cubicBezTo>
                  <a:pt x="1621" y="2087"/>
                  <a:pt x="1616" y="2090"/>
                  <a:pt x="1611" y="2092"/>
                </a:cubicBezTo>
                <a:cubicBezTo>
                  <a:pt x="1606" y="2095"/>
                  <a:pt x="1601" y="2097"/>
                  <a:pt x="1596" y="2099"/>
                </a:cubicBezTo>
                <a:cubicBezTo>
                  <a:pt x="1586" y="2104"/>
                  <a:pt x="1576" y="2108"/>
                  <a:pt x="1566" y="2113"/>
                </a:cubicBezTo>
                <a:cubicBezTo>
                  <a:pt x="1526" y="2129"/>
                  <a:pt x="1485" y="2145"/>
                  <a:pt x="1444" y="2156"/>
                </a:cubicBezTo>
                <a:cubicBezTo>
                  <a:pt x="1439" y="2157"/>
                  <a:pt x="1434" y="2158"/>
                  <a:pt x="1429" y="2160"/>
                </a:cubicBezTo>
                <a:cubicBezTo>
                  <a:pt x="1421" y="2162"/>
                  <a:pt x="1421" y="2162"/>
                  <a:pt x="1421" y="2162"/>
                </a:cubicBezTo>
                <a:cubicBezTo>
                  <a:pt x="1413" y="2164"/>
                  <a:pt x="1413" y="2164"/>
                  <a:pt x="1413" y="2164"/>
                </a:cubicBezTo>
                <a:cubicBezTo>
                  <a:pt x="1403" y="2166"/>
                  <a:pt x="1392" y="2169"/>
                  <a:pt x="1382" y="2171"/>
                </a:cubicBezTo>
                <a:cubicBezTo>
                  <a:pt x="1372" y="2174"/>
                  <a:pt x="1362" y="2175"/>
                  <a:pt x="1351" y="2177"/>
                </a:cubicBezTo>
                <a:cubicBezTo>
                  <a:pt x="1341" y="2179"/>
                  <a:pt x="1331" y="2181"/>
                  <a:pt x="1320" y="2183"/>
                </a:cubicBezTo>
                <a:cubicBezTo>
                  <a:pt x="1310" y="2184"/>
                  <a:pt x="1300" y="2185"/>
                  <a:pt x="1289" y="2186"/>
                </a:cubicBezTo>
                <a:cubicBezTo>
                  <a:pt x="1284" y="2187"/>
                  <a:pt x="1279" y="2188"/>
                  <a:pt x="1274" y="2188"/>
                </a:cubicBezTo>
                <a:cubicBezTo>
                  <a:pt x="1269" y="2189"/>
                  <a:pt x="1264" y="2189"/>
                  <a:pt x="1258" y="2190"/>
                </a:cubicBezTo>
                <a:cubicBezTo>
                  <a:pt x="1238" y="2191"/>
                  <a:pt x="1218" y="2193"/>
                  <a:pt x="1197" y="2193"/>
                </a:cubicBezTo>
                <a:cubicBezTo>
                  <a:pt x="1187" y="2194"/>
                  <a:pt x="1177" y="2194"/>
                  <a:pt x="1167" y="2194"/>
                </a:cubicBezTo>
                <a:cubicBezTo>
                  <a:pt x="1157" y="2194"/>
                  <a:pt x="1146" y="2194"/>
                  <a:pt x="1136" y="2194"/>
                </a:cubicBezTo>
                <a:cubicBezTo>
                  <a:pt x="1126" y="2194"/>
                  <a:pt x="1116" y="2193"/>
                  <a:pt x="1106" y="2192"/>
                </a:cubicBezTo>
                <a:cubicBezTo>
                  <a:pt x="1102" y="2192"/>
                  <a:pt x="1097" y="2192"/>
                  <a:pt x="1092" y="2191"/>
                </a:cubicBezTo>
                <a:cubicBezTo>
                  <a:pt x="1084" y="2191"/>
                  <a:pt x="1084" y="2191"/>
                  <a:pt x="1084" y="2191"/>
                </a:cubicBezTo>
                <a:cubicBezTo>
                  <a:pt x="1077" y="2190"/>
                  <a:pt x="1077" y="2190"/>
                  <a:pt x="1077" y="2190"/>
                </a:cubicBezTo>
                <a:cubicBezTo>
                  <a:pt x="1067" y="2189"/>
                  <a:pt x="1057" y="2188"/>
                  <a:pt x="1047" y="2187"/>
                </a:cubicBezTo>
                <a:cubicBezTo>
                  <a:pt x="1038" y="2186"/>
                  <a:pt x="1028" y="2185"/>
                  <a:pt x="1018" y="2183"/>
                </a:cubicBezTo>
                <a:cubicBezTo>
                  <a:pt x="1014" y="2183"/>
                  <a:pt x="1009" y="2182"/>
                  <a:pt x="1004" y="2181"/>
                </a:cubicBezTo>
                <a:cubicBezTo>
                  <a:pt x="999" y="2181"/>
                  <a:pt x="994" y="2180"/>
                  <a:pt x="990" y="2179"/>
                </a:cubicBezTo>
                <a:cubicBezTo>
                  <a:pt x="985" y="2178"/>
                  <a:pt x="980" y="2177"/>
                  <a:pt x="975" y="2176"/>
                </a:cubicBezTo>
                <a:cubicBezTo>
                  <a:pt x="971" y="2175"/>
                  <a:pt x="966" y="2175"/>
                  <a:pt x="961" y="2174"/>
                </a:cubicBezTo>
                <a:cubicBezTo>
                  <a:pt x="952" y="2172"/>
                  <a:pt x="943" y="2170"/>
                  <a:pt x="933" y="2167"/>
                </a:cubicBezTo>
                <a:cubicBezTo>
                  <a:pt x="929" y="2167"/>
                  <a:pt x="924" y="2165"/>
                  <a:pt x="920" y="2164"/>
                </a:cubicBezTo>
                <a:cubicBezTo>
                  <a:pt x="915" y="2163"/>
                  <a:pt x="910" y="2162"/>
                  <a:pt x="906" y="2161"/>
                </a:cubicBezTo>
                <a:cubicBezTo>
                  <a:pt x="901" y="2159"/>
                  <a:pt x="897" y="2158"/>
                  <a:pt x="892" y="2157"/>
                </a:cubicBezTo>
                <a:cubicBezTo>
                  <a:pt x="888" y="2156"/>
                  <a:pt x="883" y="2154"/>
                  <a:pt x="879" y="2153"/>
                </a:cubicBezTo>
                <a:cubicBezTo>
                  <a:pt x="870" y="2150"/>
                  <a:pt x="861" y="2148"/>
                  <a:pt x="852" y="2145"/>
                </a:cubicBezTo>
                <a:cubicBezTo>
                  <a:pt x="844" y="2142"/>
                  <a:pt x="835" y="2139"/>
                  <a:pt x="826" y="2136"/>
                </a:cubicBezTo>
                <a:cubicBezTo>
                  <a:pt x="822" y="2135"/>
                  <a:pt x="818" y="2133"/>
                  <a:pt x="813" y="2132"/>
                </a:cubicBezTo>
                <a:cubicBezTo>
                  <a:pt x="809" y="2130"/>
                  <a:pt x="805" y="2128"/>
                  <a:pt x="801" y="2127"/>
                </a:cubicBezTo>
                <a:cubicBezTo>
                  <a:pt x="792" y="2123"/>
                  <a:pt x="784" y="2120"/>
                  <a:pt x="775" y="2117"/>
                </a:cubicBezTo>
                <a:cubicBezTo>
                  <a:pt x="767" y="2113"/>
                  <a:pt x="759" y="2110"/>
                  <a:pt x="751" y="2106"/>
                </a:cubicBezTo>
                <a:cubicBezTo>
                  <a:pt x="743" y="2103"/>
                  <a:pt x="735" y="2099"/>
                  <a:pt x="727" y="2095"/>
                </a:cubicBezTo>
                <a:cubicBezTo>
                  <a:pt x="723" y="2093"/>
                  <a:pt x="719" y="2091"/>
                  <a:pt x="715" y="2089"/>
                </a:cubicBezTo>
                <a:cubicBezTo>
                  <a:pt x="709" y="2086"/>
                  <a:pt x="709" y="2086"/>
                  <a:pt x="709" y="2086"/>
                </a:cubicBezTo>
                <a:cubicBezTo>
                  <a:pt x="703" y="2083"/>
                  <a:pt x="703" y="2083"/>
                  <a:pt x="703" y="2083"/>
                </a:cubicBezTo>
                <a:cubicBezTo>
                  <a:pt x="696" y="2079"/>
                  <a:pt x="688" y="2075"/>
                  <a:pt x="680" y="2071"/>
                </a:cubicBezTo>
                <a:cubicBezTo>
                  <a:pt x="677" y="2069"/>
                  <a:pt x="673" y="2067"/>
                  <a:pt x="669" y="2065"/>
                </a:cubicBezTo>
                <a:cubicBezTo>
                  <a:pt x="665" y="2063"/>
                  <a:pt x="662" y="2061"/>
                  <a:pt x="658" y="2059"/>
                </a:cubicBezTo>
                <a:cubicBezTo>
                  <a:pt x="643" y="2051"/>
                  <a:pt x="629" y="2041"/>
                  <a:pt x="615" y="2033"/>
                </a:cubicBezTo>
                <a:cubicBezTo>
                  <a:pt x="610" y="2029"/>
                  <a:pt x="610" y="2029"/>
                  <a:pt x="610" y="2029"/>
                </a:cubicBezTo>
                <a:cubicBezTo>
                  <a:pt x="605" y="2026"/>
                  <a:pt x="605" y="2026"/>
                  <a:pt x="605" y="2026"/>
                </a:cubicBezTo>
                <a:cubicBezTo>
                  <a:pt x="601" y="2024"/>
                  <a:pt x="598" y="2021"/>
                  <a:pt x="594" y="2019"/>
                </a:cubicBezTo>
                <a:cubicBezTo>
                  <a:pt x="588" y="2014"/>
                  <a:pt x="581" y="2010"/>
                  <a:pt x="574" y="2005"/>
                </a:cubicBezTo>
                <a:cubicBezTo>
                  <a:pt x="522" y="1967"/>
                  <a:pt x="475" y="1927"/>
                  <a:pt x="435" y="1886"/>
                </a:cubicBezTo>
                <a:cubicBezTo>
                  <a:pt x="425" y="1875"/>
                  <a:pt x="415" y="1865"/>
                  <a:pt x="406" y="1854"/>
                </a:cubicBezTo>
                <a:cubicBezTo>
                  <a:pt x="403" y="1852"/>
                  <a:pt x="401" y="1849"/>
                  <a:pt x="399" y="1846"/>
                </a:cubicBezTo>
                <a:cubicBezTo>
                  <a:pt x="398" y="1845"/>
                  <a:pt x="397" y="1844"/>
                  <a:pt x="396" y="1843"/>
                </a:cubicBezTo>
                <a:cubicBezTo>
                  <a:pt x="394" y="1841"/>
                  <a:pt x="392" y="1839"/>
                  <a:pt x="391" y="1837"/>
                </a:cubicBezTo>
                <a:cubicBezTo>
                  <a:pt x="388" y="1833"/>
                  <a:pt x="385" y="1831"/>
                  <a:pt x="384" y="1829"/>
                </a:cubicBezTo>
                <a:cubicBezTo>
                  <a:pt x="382" y="1827"/>
                  <a:pt x="381" y="1826"/>
                  <a:pt x="381" y="1826"/>
                </a:cubicBezTo>
                <a:cubicBezTo>
                  <a:pt x="486" y="1739"/>
                  <a:pt x="486" y="1739"/>
                  <a:pt x="486" y="1739"/>
                </a:cubicBezTo>
                <a:cubicBezTo>
                  <a:pt x="368" y="1708"/>
                  <a:pt x="247" y="1648"/>
                  <a:pt x="138" y="1558"/>
                </a:cubicBezTo>
                <a:cubicBezTo>
                  <a:pt x="114" y="1697"/>
                  <a:pt x="119" y="1853"/>
                  <a:pt x="158" y="2011"/>
                </a:cubicBezTo>
                <a:cubicBezTo>
                  <a:pt x="263" y="1924"/>
                  <a:pt x="263" y="1924"/>
                  <a:pt x="263" y="1924"/>
                </a:cubicBezTo>
                <a:cubicBezTo>
                  <a:pt x="263" y="1924"/>
                  <a:pt x="264" y="1925"/>
                  <a:pt x="265" y="1928"/>
                </a:cubicBezTo>
                <a:cubicBezTo>
                  <a:pt x="267" y="1930"/>
                  <a:pt x="270" y="1933"/>
                  <a:pt x="274" y="1937"/>
                </a:cubicBezTo>
                <a:cubicBezTo>
                  <a:pt x="275" y="1939"/>
                  <a:pt x="277" y="1941"/>
                  <a:pt x="280" y="1944"/>
                </a:cubicBezTo>
                <a:cubicBezTo>
                  <a:pt x="281" y="1945"/>
                  <a:pt x="282" y="1946"/>
                  <a:pt x="283" y="1948"/>
                </a:cubicBezTo>
                <a:cubicBezTo>
                  <a:pt x="286" y="1951"/>
                  <a:pt x="288" y="1954"/>
                  <a:pt x="291" y="1957"/>
                </a:cubicBezTo>
                <a:cubicBezTo>
                  <a:pt x="302" y="1969"/>
                  <a:pt x="313" y="1981"/>
                  <a:pt x="325" y="1993"/>
                </a:cubicBezTo>
                <a:cubicBezTo>
                  <a:pt x="371" y="2040"/>
                  <a:pt x="424" y="2087"/>
                  <a:pt x="485" y="2131"/>
                </a:cubicBezTo>
                <a:cubicBezTo>
                  <a:pt x="492" y="2136"/>
                  <a:pt x="500" y="2141"/>
                  <a:pt x="508" y="2146"/>
                </a:cubicBezTo>
                <a:cubicBezTo>
                  <a:pt x="512" y="2149"/>
                  <a:pt x="516" y="2152"/>
                  <a:pt x="520" y="2154"/>
                </a:cubicBezTo>
                <a:cubicBezTo>
                  <a:pt x="526" y="2158"/>
                  <a:pt x="526" y="2158"/>
                  <a:pt x="526" y="2158"/>
                </a:cubicBezTo>
                <a:cubicBezTo>
                  <a:pt x="532" y="2162"/>
                  <a:pt x="532" y="2162"/>
                  <a:pt x="532" y="2162"/>
                </a:cubicBezTo>
                <a:cubicBezTo>
                  <a:pt x="548" y="2172"/>
                  <a:pt x="564" y="2183"/>
                  <a:pt x="581" y="2192"/>
                </a:cubicBezTo>
                <a:cubicBezTo>
                  <a:pt x="585" y="2195"/>
                  <a:pt x="590" y="2197"/>
                  <a:pt x="594" y="2200"/>
                </a:cubicBezTo>
                <a:cubicBezTo>
                  <a:pt x="598" y="2202"/>
                  <a:pt x="603" y="2205"/>
                  <a:pt x="607" y="2207"/>
                </a:cubicBezTo>
                <a:cubicBezTo>
                  <a:pt x="616" y="2211"/>
                  <a:pt x="625" y="2216"/>
                  <a:pt x="633" y="2221"/>
                </a:cubicBezTo>
                <a:cubicBezTo>
                  <a:pt x="640" y="2224"/>
                  <a:pt x="640" y="2224"/>
                  <a:pt x="640" y="2224"/>
                </a:cubicBezTo>
                <a:cubicBezTo>
                  <a:pt x="647" y="2227"/>
                  <a:pt x="647" y="2227"/>
                  <a:pt x="647" y="2227"/>
                </a:cubicBezTo>
                <a:cubicBezTo>
                  <a:pt x="651" y="2230"/>
                  <a:pt x="656" y="2232"/>
                  <a:pt x="660" y="2234"/>
                </a:cubicBezTo>
                <a:cubicBezTo>
                  <a:pt x="670" y="2238"/>
                  <a:pt x="679" y="2243"/>
                  <a:pt x="688" y="2247"/>
                </a:cubicBezTo>
                <a:cubicBezTo>
                  <a:pt x="698" y="2251"/>
                  <a:pt x="707" y="2255"/>
                  <a:pt x="716" y="2259"/>
                </a:cubicBezTo>
                <a:cubicBezTo>
                  <a:pt x="726" y="2263"/>
                  <a:pt x="736" y="2267"/>
                  <a:pt x="745" y="2270"/>
                </a:cubicBezTo>
                <a:cubicBezTo>
                  <a:pt x="750" y="2272"/>
                  <a:pt x="755" y="2274"/>
                  <a:pt x="760" y="2276"/>
                </a:cubicBezTo>
                <a:cubicBezTo>
                  <a:pt x="765" y="2278"/>
                  <a:pt x="770" y="2280"/>
                  <a:pt x="775" y="2281"/>
                </a:cubicBezTo>
                <a:cubicBezTo>
                  <a:pt x="785" y="2285"/>
                  <a:pt x="795" y="2288"/>
                  <a:pt x="805" y="2292"/>
                </a:cubicBezTo>
                <a:cubicBezTo>
                  <a:pt x="815" y="2295"/>
                  <a:pt x="825" y="2298"/>
                  <a:pt x="836" y="2301"/>
                </a:cubicBezTo>
                <a:cubicBezTo>
                  <a:pt x="841" y="2302"/>
                  <a:pt x="846" y="2304"/>
                  <a:pt x="851" y="2305"/>
                </a:cubicBezTo>
                <a:cubicBezTo>
                  <a:pt x="856" y="2307"/>
                  <a:pt x="862" y="2308"/>
                  <a:pt x="867" y="2310"/>
                </a:cubicBezTo>
                <a:cubicBezTo>
                  <a:pt x="872" y="2311"/>
                  <a:pt x="877" y="2312"/>
                  <a:pt x="883" y="2314"/>
                </a:cubicBezTo>
                <a:cubicBezTo>
                  <a:pt x="888" y="2315"/>
                  <a:pt x="893" y="2316"/>
                  <a:pt x="898" y="2318"/>
                </a:cubicBezTo>
                <a:cubicBezTo>
                  <a:pt x="909" y="2320"/>
                  <a:pt x="920" y="2322"/>
                  <a:pt x="931" y="2325"/>
                </a:cubicBezTo>
                <a:cubicBezTo>
                  <a:pt x="936" y="2326"/>
                  <a:pt x="941" y="2327"/>
                  <a:pt x="947" y="2328"/>
                </a:cubicBezTo>
                <a:cubicBezTo>
                  <a:pt x="952" y="2329"/>
                  <a:pt x="958" y="2330"/>
                  <a:pt x="963" y="2331"/>
                </a:cubicBezTo>
                <a:cubicBezTo>
                  <a:pt x="969" y="2332"/>
                  <a:pt x="974" y="2333"/>
                  <a:pt x="980" y="2334"/>
                </a:cubicBezTo>
                <a:cubicBezTo>
                  <a:pt x="985" y="2334"/>
                  <a:pt x="991" y="2335"/>
                  <a:pt x="996" y="2336"/>
                </a:cubicBezTo>
                <a:cubicBezTo>
                  <a:pt x="1007" y="2337"/>
                  <a:pt x="1018" y="2339"/>
                  <a:pt x="1030" y="2340"/>
                </a:cubicBezTo>
                <a:cubicBezTo>
                  <a:pt x="1041" y="2341"/>
                  <a:pt x="1052" y="2343"/>
                  <a:pt x="1063" y="2344"/>
                </a:cubicBezTo>
                <a:cubicBezTo>
                  <a:pt x="1072" y="2345"/>
                  <a:pt x="1072" y="2345"/>
                  <a:pt x="1072" y="2345"/>
                </a:cubicBezTo>
                <a:cubicBezTo>
                  <a:pt x="1081" y="2345"/>
                  <a:pt x="1081" y="2345"/>
                  <a:pt x="1081" y="2345"/>
                </a:cubicBezTo>
                <a:cubicBezTo>
                  <a:pt x="1086" y="2345"/>
                  <a:pt x="1092" y="2346"/>
                  <a:pt x="1098" y="2346"/>
                </a:cubicBezTo>
                <a:cubicBezTo>
                  <a:pt x="1109" y="2347"/>
                  <a:pt x="1121" y="2348"/>
                  <a:pt x="1132" y="2348"/>
                </a:cubicBezTo>
                <a:cubicBezTo>
                  <a:pt x="1144" y="2348"/>
                  <a:pt x="1155" y="2348"/>
                  <a:pt x="1167" y="2348"/>
                </a:cubicBezTo>
                <a:cubicBezTo>
                  <a:pt x="1178" y="2348"/>
                  <a:pt x="1190" y="2348"/>
                  <a:pt x="1202" y="2347"/>
                </a:cubicBezTo>
                <a:cubicBezTo>
                  <a:pt x="1225" y="2347"/>
                  <a:pt x="1249" y="2345"/>
                  <a:pt x="1272" y="2343"/>
                </a:cubicBezTo>
                <a:cubicBezTo>
                  <a:pt x="1278" y="2343"/>
                  <a:pt x="1284" y="2343"/>
                  <a:pt x="1290" y="2342"/>
                </a:cubicBezTo>
                <a:cubicBezTo>
                  <a:pt x="1296" y="2341"/>
                  <a:pt x="1302" y="2340"/>
                  <a:pt x="1308" y="2339"/>
                </a:cubicBezTo>
                <a:cubicBezTo>
                  <a:pt x="1320" y="2338"/>
                  <a:pt x="1331" y="2336"/>
                  <a:pt x="1343" y="2335"/>
                </a:cubicBezTo>
                <a:cubicBezTo>
                  <a:pt x="1355" y="2333"/>
                  <a:pt x="1367" y="2331"/>
                  <a:pt x="1379" y="2329"/>
                </a:cubicBezTo>
                <a:cubicBezTo>
                  <a:pt x="1391" y="2326"/>
                  <a:pt x="1403" y="2325"/>
                  <a:pt x="1415" y="2322"/>
                </a:cubicBezTo>
                <a:cubicBezTo>
                  <a:pt x="1427" y="2319"/>
                  <a:pt x="1438" y="2316"/>
                  <a:pt x="1450" y="2313"/>
                </a:cubicBezTo>
                <a:cubicBezTo>
                  <a:pt x="1459" y="2311"/>
                  <a:pt x="1459" y="2311"/>
                  <a:pt x="1459" y="2311"/>
                </a:cubicBezTo>
                <a:cubicBezTo>
                  <a:pt x="1468" y="2309"/>
                  <a:pt x="1468" y="2309"/>
                  <a:pt x="1468" y="2309"/>
                </a:cubicBezTo>
                <a:cubicBezTo>
                  <a:pt x="1474" y="2307"/>
                  <a:pt x="1480" y="2305"/>
                  <a:pt x="1486" y="2304"/>
                </a:cubicBezTo>
                <a:cubicBezTo>
                  <a:pt x="1533" y="2291"/>
                  <a:pt x="1580" y="2273"/>
                  <a:pt x="1626" y="2254"/>
                </a:cubicBezTo>
                <a:cubicBezTo>
                  <a:pt x="1638" y="2249"/>
                  <a:pt x="1649" y="2244"/>
                  <a:pt x="1661" y="2239"/>
                </a:cubicBezTo>
                <a:cubicBezTo>
                  <a:pt x="1667" y="2236"/>
                  <a:pt x="1672" y="2234"/>
                  <a:pt x="1678" y="2231"/>
                </a:cubicBezTo>
                <a:cubicBezTo>
                  <a:pt x="1684" y="2228"/>
                  <a:pt x="1689" y="2225"/>
                  <a:pt x="1695" y="2222"/>
                </a:cubicBezTo>
                <a:cubicBezTo>
                  <a:pt x="1706" y="2216"/>
                  <a:pt x="1718" y="2211"/>
                  <a:pt x="1729" y="2205"/>
                </a:cubicBezTo>
                <a:cubicBezTo>
                  <a:pt x="1740" y="2198"/>
                  <a:pt x="1751" y="2192"/>
                  <a:pt x="1762" y="2186"/>
                </a:cubicBezTo>
                <a:cubicBezTo>
                  <a:pt x="1767" y="2182"/>
                  <a:pt x="1773" y="2180"/>
                  <a:pt x="1778" y="2176"/>
                </a:cubicBezTo>
                <a:cubicBezTo>
                  <a:pt x="1784" y="2173"/>
                  <a:pt x="1789" y="2169"/>
                  <a:pt x="1795" y="2166"/>
                </a:cubicBezTo>
                <a:cubicBezTo>
                  <a:pt x="1800" y="2162"/>
                  <a:pt x="1805" y="2159"/>
                  <a:pt x="1811" y="2155"/>
                </a:cubicBezTo>
                <a:cubicBezTo>
                  <a:pt x="1816" y="2152"/>
                  <a:pt x="1822" y="2148"/>
                  <a:pt x="1827" y="2145"/>
                </a:cubicBezTo>
                <a:cubicBezTo>
                  <a:pt x="1848" y="2130"/>
                  <a:pt x="1869" y="2115"/>
                  <a:pt x="1889" y="2099"/>
                </a:cubicBezTo>
                <a:cubicBezTo>
                  <a:pt x="1905" y="2087"/>
                  <a:pt x="1905" y="2087"/>
                  <a:pt x="1905" y="2087"/>
                </a:cubicBezTo>
                <a:cubicBezTo>
                  <a:pt x="1912" y="2081"/>
                  <a:pt x="1912" y="2081"/>
                  <a:pt x="1912" y="2081"/>
                </a:cubicBezTo>
                <a:cubicBezTo>
                  <a:pt x="1915" y="2079"/>
                  <a:pt x="1917" y="2076"/>
                  <a:pt x="1920" y="2074"/>
                </a:cubicBezTo>
                <a:cubicBezTo>
                  <a:pt x="1930" y="2066"/>
                  <a:pt x="1939" y="2057"/>
                  <a:pt x="1949" y="2049"/>
                </a:cubicBezTo>
                <a:cubicBezTo>
                  <a:pt x="1952" y="2046"/>
                  <a:pt x="1954" y="2044"/>
                  <a:pt x="1957" y="2042"/>
                </a:cubicBezTo>
                <a:cubicBezTo>
                  <a:pt x="1964" y="2035"/>
                  <a:pt x="1964" y="2035"/>
                  <a:pt x="1964" y="2035"/>
                </a:cubicBezTo>
                <a:cubicBezTo>
                  <a:pt x="1978" y="2022"/>
                  <a:pt x="1978" y="2022"/>
                  <a:pt x="1978" y="2022"/>
                </a:cubicBezTo>
                <a:cubicBezTo>
                  <a:pt x="1987" y="2013"/>
                  <a:pt x="1997" y="2004"/>
                  <a:pt x="2006" y="1994"/>
                </a:cubicBezTo>
                <a:cubicBezTo>
                  <a:pt x="2015" y="1985"/>
                  <a:pt x="2024" y="1975"/>
                  <a:pt x="2033" y="1966"/>
                </a:cubicBezTo>
                <a:cubicBezTo>
                  <a:pt x="2042" y="1956"/>
                  <a:pt x="2050" y="1946"/>
                  <a:pt x="2059" y="1936"/>
                </a:cubicBezTo>
                <a:cubicBezTo>
                  <a:pt x="2072" y="1921"/>
                  <a:pt x="2072" y="1921"/>
                  <a:pt x="2072" y="1921"/>
                </a:cubicBezTo>
                <a:cubicBezTo>
                  <a:pt x="2084" y="1905"/>
                  <a:pt x="2084" y="1905"/>
                  <a:pt x="2084" y="1905"/>
                </a:cubicBezTo>
                <a:cubicBezTo>
                  <a:pt x="2093" y="1895"/>
                  <a:pt x="2101" y="1884"/>
                  <a:pt x="2109" y="1874"/>
                </a:cubicBezTo>
                <a:cubicBezTo>
                  <a:pt x="2124" y="1852"/>
                  <a:pt x="2140" y="1831"/>
                  <a:pt x="2154" y="1808"/>
                </a:cubicBezTo>
                <a:cubicBezTo>
                  <a:pt x="2165" y="1791"/>
                  <a:pt x="2165" y="1791"/>
                  <a:pt x="2165" y="1791"/>
                </a:cubicBezTo>
                <a:cubicBezTo>
                  <a:pt x="2170" y="1783"/>
                  <a:pt x="2170" y="1783"/>
                  <a:pt x="2170" y="1783"/>
                </a:cubicBezTo>
                <a:cubicBezTo>
                  <a:pt x="2175" y="1774"/>
                  <a:pt x="2175" y="1774"/>
                  <a:pt x="2175" y="1774"/>
                </a:cubicBezTo>
                <a:cubicBezTo>
                  <a:pt x="2182" y="1762"/>
                  <a:pt x="2189" y="1751"/>
                  <a:pt x="2195" y="1739"/>
                </a:cubicBezTo>
                <a:cubicBezTo>
                  <a:pt x="2199" y="1733"/>
                  <a:pt x="2202" y="1727"/>
                  <a:pt x="2205" y="1721"/>
                </a:cubicBezTo>
                <a:cubicBezTo>
                  <a:pt x="2214" y="1703"/>
                  <a:pt x="2214" y="1703"/>
                  <a:pt x="2214" y="1703"/>
                </a:cubicBezTo>
                <a:cubicBezTo>
                  <a:pt x="2223" y="1685"/>
                  <a:pt x="2223" y="1685"/>
                  <a:pt x="2223" y="1685"/>
                </a:cubicBezTo>
                <a:cubicBezTo>
                  <a:pt x="2226" y="1679"/>
                  <a:pt x="2229" y="1673"/>
                  <a:pt x="2232" y="1667"/>
                </a:cubicBezTo>
                <a:cubicBezTo>
                  <a:pt x="2237" y="1655"/>
                  <a:pt x="2243" y="1643"/>
                  <a:pt x="2248" y="1630"/>
                </a:cubicBezTo>
                <a:cubicBezTo>
                  <a:pt x="2253" y="1618"/>
                  <a:pt x="2258" y="1605"/>
                  <a:pt x="2263" y="1593"/>
                </a:cubicBezTo>
                <a:cubicBezTo>
                  <a:pt x="2267" y="1583"/>
                  <a:pt x="2267" y="1583"/>
                  <a:pt x="2267" y="1583"/>
                </a:cubicBezTo>
                <a:cubicBezTo>
                  <a:pt x="2268" y="1580"/>
                  <a:pt x="2269" y="1577"/>
                  <a:pt x="2270" y="1574"/>
                </a:cubicBezTo>
                <a:cubicBezTo>
                  <a:pt x="2277" y="1554"/>
                  <a:pt x="2277" y="1554"/>
                  <a:pt x="2277" y="1554"/>
                </a:cubicBezTo>
                <a:cubicBezTo>
                  <a:pt x="2283" y="1535"/>
                  <a:pt x="2283" y="1535"/>
                  <a:pt x="2283" y="1535"/>
                </a:cubicBezTo>
                <a:cubicBezTo>
                  <a:pt x="2286" y="1529"/>
                  <a:pt x="2288" y="1522"/>
                  <a:pt x="2289" y="1516"/>
                </a:cubicBezTo>
                <a:cubicBezTo>
                  <a:pt x="2293" y="1503"/>
                  <a:pt x="2297" y="1490"/>
                  <a:pt x="2301" y="1477"/>
                </a:cubicBezTo>
                <a:cubicBezTo>
                  <a:pt x="2303" y="1467"/>
                  <a:pt x="2303" y="1467"/>
                  <a:pt x="2303" y="1467"/>
                </a:cubicBezTo>
                <a:cubicBezTo>
                  <a:pt x="2306" y="1457"/>
                  <a:pt x="2306" y="1457"/>
                  <a:pt x="2306" y="1457"/>
                </a:cubicBezTo>
                <a:cubicBezTo>
                  <a:pt x="2310" y="1437"/>
                  <a:pt x="2310" y="1437"/>
                  <a:pt x="2310" y="1437"/>
                </a:cubicBezTo>
                <a:cubicBezTo>
                  <a:pt x="2317" y="1411"/>
                  <a:pt x="2321" y="1384"/>
                  <a:pt x="2326" y="1357"/>
                </a:cubicBezTo>
                <a:cubicBezTo>
                  <a:pt x="2327" y="1354"/>
                  <a:pt x="2327" y="1350"/>
                  <a:pt x="2327" y="1347"/>
                </a:cubicBezTo>
                <a:cubicBezTo>
                  <a:pt x="2329" y="1337"/>
                  <a:pt x="2329" y="1337"/>
                  <a:pt x="2329" y="1337"/>
                </a:cubicBezTo>
                <a:cubicBezTo>
                  <a:pt x="2331" y="1317"/>
                  <a:pt x="2331" y="1317"/>
                  <a:pt x="2331" y="1317"/>
                </a:cubicBezTo>
                <a:cubicBezTo>
                  <a:pt x="2334" y="1296"/>
                  <a:pt x="2334" y="1296"/>
                  <a:pt x="2334" y="1296"/>
                </a:cubicBezTo>
                <a:cubicBezTo>
                  <a:pt x="2335" y="1290"/>
                  <a:pt x="2335" y="1283"/>
                  <a:pt x="2336" y="1276"/>
                </a:cubicBezTo>
                <a:cubicBezTo>
                  <a:pt x="2339" y="1235"/>
                  <a:pt x="2339" y="1235"/>
                  <a:pt x="2339" y="1235"/>
                </a:cubicBezTo>
                <a:cubicBezTo>
                  <a:pt x="2340" y="1195"/>
                  <a:pt x="2340" y="1195"/>
                  <a:pt x="2340" y="1195"/>
                </a:cubicBezTo>
                <a:cubicBezTo>
                  <a:pt x="2340" y="1174"/>
                  <a:pt x="2340" y="1174"/>
                  <a:pt x="2340" y="1174"/>
                </a:cubicBezTo>
                <a:cubicBezTo>
                  <a:pt x="2340" y="1154"/>
                  <a:pt x="2340" y="1154"/>
                  <a:pt x="2340" y="1154"/>
                </a:cubicBezTo>
                <a:cubicBezTo>
                  <a:pt x="2339" y="1113"/>
                  <a:pt x="2339" y="1113"/>
                  <a:pt x="2339" y="1113"/>
                </a:cubicBezTo>
                <a:cubicBezTo>
                  <a:pt x="2336" y="1072"/>
                  <a:pt x="2336" y="1072"/>
                  <a:pt x="2336" y="1072"/>
                </a:cubicBezTo>
                <a:cubicBezTo>
                  <a:pt x="2335" y="1066"/>
                  <a:pt x="2335" y="1059"/>
                  <a:pt x="2334" y="1052"/>
                </a:cubicBezTo>
                <a:cubicBezTo>
                  <a:pt x="2331" y="1032"/>
                  <a:pt x="2331" y="1032"/>
                  <a:pt x="2331" y="1032"/>
                </a:cubicBezTo>
                <a:cubicBezTo>
                  <a:pt x="2330" y="1018"/>
                  <a:pt x="2328" y="1005"/>
                  <a:pt x="2326" y="991"/>
                </a:cubicBezTo>
                <a:cubicBezTo>
                  <a:pt x="2319" y="951"/>
                  <a:pt x="2319" y="951"/>
                  <a:pt x="2319" y="951"/>
                </a:cubicBezTo>
                <a:cubicBezTo>
                  <a:pt x="2317" y="938"/>
                  <a:pt x="2313" y="924"/>
                  <a:pt x="2310" y="911"/>
                </a:cubicBezTo>
                <a:cubicBezTo>
                  <a:pt x="2306" y="891"/>
                  <a:pt x="2306" y="891"/>
                  <a:pt x="2306" y="891"/>
                </a:cubicBezTo>
                <a:cubicBezTo>
                  <a:pt x="2303" y="881"/>
                  <a:pt x="2303" y="881"/>
                  <a:pt x="2303" y="881"/>
                </a:cubicBezTo>
                <a:cubicBezTo>
                  <a:pt x="2301" y="871"/>
                  <a:pt x="2301" y="871"/>
                  <a:pt x="2301" y="871"/>
                </a:cubicBezTo>
                <a:cubicBezTo>
                  <a:pt x="2289" y="832"/>
                  <a:pt x="2289" y="832"/>
                  <a:pt x="2289" y="832"/>
                </a:cubicBezTo>
                <a:cubicBezTo>
                  <a:pt x="2288" y="826"/>
                  <a:pt x="2285" y="819"/>
                  <a:pt x="2283" y="813"/>
                </a:cubicBezTo>
                <a:cubicBezTo>
                  <a:pt x="2277" y="793"/>
                  <a:pt x="2277" y="793"/>
                  <a:pt x="2277" y="793"/>
                </a:cubicBezTo>
                <a:cubicBezTo>
                  <a:pt x="2270" y="774"/>
                  <a:pt x="2270" y="774"/>
                  <a:pt x="2270" y="774"/>
                </a:cubicBezTo>
                <a:cubicBezTo>
                  <a:pt x="2268" y="768"/>
                  <a:pt x="2265" y="762"/>
                  <a:pt x="2263" y="755"/>
                </a:cubicBezTo>
                <a:cubicBezTo>
                  <a:pt x="2258" y="743"/>
                  <a:pt x="2253" y="730"/>
                  <a:pt x="2248" y="717"/>
                </a:cubicBezTo>
                <a:cubicBezTo>
                  <a:pt x="2242" y="705"/>
                  <a:pt x="2237" y="693"/>
                  <a:pt x="2231" y="680"/>
                </a:cubicBezTo>
                <a:cubicBezTo>
                  <a:pt x="2229" y="674"/>
                  <a:pt x="2226" y="668"/>
                  <a:pt x="2223" y="662"/>
                </a:cubicBezTo>
                <a:cubicBezTo>
                  <a:pt x="2214" y="644"/>
                  <a:pt x="2214" y="644"/>
                  <a:pt x="2214" y="644"/>
                </a:cubicBezTo>
                <a:cubicBezTo>
                  <a:pt x="2204" y="626"/>
                  <a:pt x="2204" y="626"/>
                  <a:pt x="2204" y="626"/>
                </a:cubicBezTo>
                <a:cubicBezTo>
                  <a:pt x="2201" y="620"/>
                  <a:pt x="2198" y="614"/>
                  <a:pt x="2195" y="608"/>
                </a:cubicBezTo>
                <a:cubicBezTo>
                  <a:pt x="2188" y="596"/>
                  <a:pt x="2181" y="585"/>
                  <a:pt x="2175" y="573"/>
                </a:cubicBezTo>
                <a:cubicBezTo>
                  <a:pt x="2173" y="570"/>
                  <a:pt x="2171" y="567"/>
                  <a:pt x="2170" y="564"/>
                </a:cubicBezTo>
                <a:cubicBezTo>
                  <a:pt x="2164" y="556"/>
                  <a:pt x="2164" y="556"/>
                  <a:pt x="2164" y="556"/>
                </a:cubicBezTo>
                <a:cubicBezTo>
                  <a:pt x="2153" y="539"/>
                  <a:pt x="2153" y="539"/>
                  <a:pt x="2153" y="539"/>
                </a:cubicBezTo>
                <a:cubicBezTo>
                  <a:pt x="2142" y="522"/>
                  <a:pt x="2142" y="522"/>
                  <a:pt x="2142" y="522"/>
                </a:cubicBezTo>
                <a:cubicBezTo>
                  <a:pt x="2140" y="518"/>
                  <a:pt x="2140" y="518"/>
                  <a:pt x="2140" y="518"/>
                </a:cubicBezTo>
                <a:cubicBezTo>
                  <a:pt x="2137" y="513"/>
                  <a:pt x="2137" y="513"/>
                  <a:pt x="2137" y="513"/>
                </a:cubicBezTo>
                <a:cubicBezTo>
                  <a:pt x="2131" y="505"/>
                  <a:pt x="2131" y="505"/>
                  <a:pt x="2131" y="505"/>
                </a:cubicBezTo>
                <a:cubicBezTo>
                  <a:pt x="2123" y="494"/>
                  <a:pt x="2115" y="483"/>
                  <a:pt x="2108" y="473"/>
                </a:cubicBezTo>
                <a:cubicBezTo>
                  <a:pt x="2100" y="462"/>
                  <a:pt x="2091" y="451"/>
                  <a:pt x="2083" y="441"/>
                </a:cubicBezTo>
                <a:cubicBezTo>
                  <a:pt x="2079" y="436"/>
                  <a:pt x="2075" y="430"/>
                  <a:pt x="2071" y="425"/>
                </a:cubicBezTo>
                <a:cubicBezTo>
                  <a:pt x="2057" y="410"/>
                  <a:pt x="2057" y="410"/>
                  <a:pt x="2057" y="410"/>
                </a:cubicBezTo>
                <a:cubicBezTo>
                  <a:pt x="2044" y="395"/>
                  <a:pt x="2044" y="395"/>
                  <a:pt x="2044" y="395"/>
                </a:cubicBezTo>
                <a:cubicBezTo>
                  <a:pt x="2040" y="390"/>
                  <a:pt x="2036" y="385"/>
                  <a:pt x="2031" y="380"/>
                </a:cubicBezTo>
                <a:cubicBezTo>
                  <a:pt x="2022" y="371"/>
                  <a:pt x="2013" y="361"/>
                  <a:pt x="2004" y="351"/>
                </a:cubicBezTo>
                <a:cubicBezTo>
                  <a:pt x="1997" y="344"/>
                  <a:pt x="1997" y="344"/>
                  <a:pt x="1997" y="344"/>
                </a:cubicBezTo>
                <a:cubicBezTo>
                  <a:pt x="1990" y="337"/>
                  <a:pt x="1990" y="337"/>
                  <a:pt x="1990" y="337"/>
                </a:cubicBezTo>
                <a:cubicBezTo>
                  <a:pt x="1975" y="324"/>
                  <a:pt x="1975" y="324"/>
                  <a:pt x="1975" y="324"/>
                </a:cubicBezTo>
                <a:cubicBezTo>
                  <a:pt x="1956" y="305"/>
                  <a:pt x="1936" y="288"/>
                  <a:pt x="1916" y="271"/>
                </a:cubicBezTo>
                <a:cubicBezTo>
                  <a:pt x="1914" y="269"/>
                  <a:pt x="1911" y="267"/>
                  <a:pt x="1909" y="265"/>
                </a:cubicBezTo>
                <a:cubicBezTo>
                  <a:pt x="1901" y="259"/>
                  <a:pt x="1901" y="259"/>
                  <a:pt x="1901" y="259"/>
                </a:cubicBezTo>
                <a:cubicBezTo>
                  <a:pt x="1886" y="246"/>
                  <a:pt x="1886" y="246"/>
                  <a:pt x="1886" y="246"/>
                </a:cubicBezTo>
                <a:cubicBezTo>
                  <a:pt x="1870" y="234"/>
                  <a:pt x="1870" y="234"/>
                  <a:pt x="1870" y="234"/>
                </a:cubicBezTo>
                <a:cubicBezTo>
                  <a:pt x="1865" y="230"/>
                  <a:pt x="1859" y="227"/>
                  <a:pt x="1854" y="223"/>
                </a:cubicBezTo>
                <a:cubicBezTo>
                  <a:pt x="1844" y="215"/>
                  <a:pt x="1833" y="208"/>
                  <a:pt x="1822" y="200"/>
                </a:cubicBezTo>
                <a:cubicBezTo>
                  <a:pt x="1811" y="193"/>
                  <a:pt x="1800" y="186"/>
                  <a:pt x="1789" y="179"/>
                </a:cubicBezTo>
                <a:cubicBezTo>
                  <a:pt x="1784" y="176"/>
                  <a:pt x="1779" y="172"/>
                  <a:pt x="1773" y="169"/>
                </a:cubicBezTo>
                <a:cubicBezTo>
                  <a:pt x="1756" y="159"/>
                  <a:pt x="1756" y="159"/>
                  <a:pt x="1756" y="159"/>
                </a:cubicBezTo>
                <a:cubicBezTo>
                  <a:pt x="1745" y="153"/>
                  <a:pt x="1734" y="146"/>
                  <a:pt x="1723" y="140"/>
                </a:cubicBezTo>
                <a:cubicBezTo>
                  <a:pt x="1711" y="134"/>
                  <a:pt x="1700" y="128"/>
                  <a:pt x="1688" y="122"/>
                </a:cubicBezTo>
                <a:cubicBezTo>
                  <a:pt x="1680" y="118"/>
                  <a:pt x="1680" y="118"/>
                  <a:pt x="1680" y="118"/>
                </a:cubicBezTo>
                <a:cubicBezTo>
                  <a:pt x="1677" y="117"/>
                  <a:pt x="1674" y="115"/>
                  <a:pt x="1671" y="114"/>
                </a:cubicBezTo>
                <a:cubicBezTo>
                  <a:pt x="1665" y="111"/>
                  <a:pt x="1659" y="109"/>
                  <a:pt x="1654" y="106"/>
                </a:cubicBezTo>
                <a:cubicBezTo>
                  <a:pt x="1648" y="103"/>
                  <a:pt x="1642" y="101"/>
                  <a:pt x="1636" y="98"/>
                </a:cubicBezTo>
                <a:cubicBezTo>
                  <a:pt x="1627" y="94"/>
                  <a:pt x="1627" y="94"/>
                  <a:pt x="1627" y="94"/>
                </a:cubicBezTo>
                <a:cubicBezTo>
                  <a:pt x="1623" y="92"/>
                  <a:pt x="1623" y="92"/>
                  <a:pt x="1623" y="92"/>
                </a:cubicBezTo>
                <a:cubicBezTo>
                  <a:pt x="1619" y="90"/>
                  <a:pt x="1619" y="90"/>
                  <a:pt x="1619" y="90"/>
                </a:cubicBezTo>
                <a:cubicBezTo>
                  <a:pt x="1607" y="86"/>
                  <a:pt x="1595" y="81"/>
                  <a:pt x="1583" y="76"/>
                </a:cubicBezTo>
                <a:cubicBezTo>
                  <a:pt x="1574" y="73"/>
                  <a:pt x="1574" y="73"/>
                  <a:pt x="1574" y="73"/>
                </a:cubicBezTo>
                <a:cubicBezTo>
                  <a:pt x="1571" y="72"/>
                  <a:pt x="1569" y="71"/>
                  <a:pt x="1566" y="70"/>
                </a:cubicBezTo>
                <a:cubicBezTo>
                  <a:pt x="1560" y="68"/>
                  <a:pt x="1554" y="66"/>
                  <a:pt x="1548" y="64"/>
                </a:cubicBezTo>
                <a:cubicBezTo>
                  <a:pt x="1536" y="60"/>
                  <a:pt x="1524" y="55"/>
                  <a:pt x="1512" y="52"/>
                </a:cubicBezTo>
                <a:cubicBezTo>
                  <a:pt x="1500" y="48"/>
                  <a:pt x="1488" y="45"/>
                  <a:pt x="1476" y="41"/>
                </a:cubicBezTo>
                <a:cubicBezTo>
                  <a:pt x="1470" y="40"/>
                  <a:pt x="1464" y="38"/>
                  <a:pt x="1458" y="36"/>
                </a:cubicBezTo>
                <a:cubicBezTo>
                  <a:pt x="1452" y="35"/>
                  <a:pt x="1445" y="34"/>
                  <a:pt x="1439" y="32"/>
                </a:cubicBezTo>
                <a:cubicBezTo>
                  <a:pt x="1427" y="29"/>
                  <a:pt x="1415" y="27"/>
                  <a:pt x="1403" y="24"/>
                </a:cubicBezTo>
                <a:cubicBezTo>
                  <a:pt x="1391" y="22"/>
                  <a:pt x="1379" y="19"/>
                  <a:pt x="1367" y="17"/>
                </a:cubicBezTo>
                <a:cubicBezTo>
                  <a:pt x="1361" y="16"/>
                  <a:pt x="1355" y="15"/>
                  <a:pt x="1349" y="14"/>
                </a:cubicBezTo>
                <a:cubicBezTo>
                  <a:pt x="1343" y="13"/>
                  <a:pt x="1337" y="12"/>
                  <a:pt x="1330" y="12"/>
                </a:cubicBezTo>
                <a:cubicBezTo>
                  <a:pt x="1318" y="10"/>
                  <a:pt x="1306" y="8"/>
                  <a:pt x="1294" y="7"/>
                </a:cubicBezTo>
                <a:cubicBezTo>
                  <a:pt x="1291" y="7"/>
                  <a:pt x="1288" y="6"/>
                  <a:pt x="1285" y="6"/>
                </a:cubicBezTo>
                <a:cubicBezTo>
                  <a:pt x="1276" y="5"/>
                  <a:pt x="1276" y="5"/>
                  <a:pt x="1276" y="5"/>
                </a:cubicBezTo>
                <a:cubicBezTo>
                  <a:pt x="1270" y="5"/>
                  <a:pt x="1264" y="4"/>
                  <a:pt x="1258" y="4"/>
                </a:cubicBezTo>
                <a:cubicBezTo>
                  <a:pt x="1252" y="3"/>
                  <a:pt x="1246" y="3"/>
                  <a:pt x="1240" y="2"/>
                </a:cubicBezTo>
                <a:cubicBezTo>
                  <a:pt x="1231" y="2"/>
                  <a:pt x="1231" y="2"/>
                  <a:pt x="1231" y="2"/>
                </a:cubicBezTo>
                <a:cubicBezTo>
                  <a:pt x="1226" y="1"/>
                  <a:pt x="1226" y="1"/>
                  <a:pt x="1226" y="1"/>
                </a:cubicBezTo>
                <a:cubicBezTo>
                  <a:pt x="1222" y="1"/>
                  <a:pt x="1222" y="1"/>
                  <a:pt x="1222" y="1"/>
                </a:cubicBezTo>
                <a:cubicBezTo>
                  <a:pt x="1210" y="1"/>
                  <a:pt x="1198" y="1"/>
                  <a:pt x="1186" y="0"/>
                </a:cubicBezTo>
                <a:cubicBezTo>
                  <a:pt x="1180" y="0"/>
                  <a:pt x="1174" y="0"/>
                  <a:pt x="1168" y="0"/>
                </a:cubicBezTo>
                <a:cubicBezTo>
                  <a:pt x="1162" y="0"/>
                  <a:pt x="1156" y="0"/>
                  <a:pt x="1150" y="0"/>
                </a:cubicBezTo>
                <a:cubicBezTo>
                  <a:pt x="1139" y="0"/>
                  <a:pt x="1127" y="1"/>
                  <a:pt x="1115" y="1"/>
                </a:cubicBezTo>
                <a:cubicBezTo>
                  <a:pt x="1109" y="1"/>
                  <a:pt x="1103" y="2"/>
                  <a:pt x="1097" y="2"/>
                </a:cubicBezTo>
                <a:cubicBezTo>
                  <a:pt x="1092" y="2"/>
                  <a:pt x="1086" y="3"/>
                  <a:pt x="1080" y="3"/>
                </a:cubicBezTo>
                <a:cubicBezTo>
                  <a:pt x="1074" y="4"/>
                  <a:pt x="1068" y="4"/>
                  <a:pt x="1062" y="4"/>
                </a:cubicBezTo>
                <a:cubicBezTo>
                  <a:pt x="1059" y="5"/>
                  <a:pt x="1057" y="5"/>
                  <a:pt x="1054" y="5"/>
                </a:cubicBezTo>
                <a:cubicBezTo>
                  <a:pt x="1045" y="6"/>
                  <a:pt x="1045" y="6"/>
                  <a:pt x="1045" y="6"/>
                </a:cubicBezTo>
                <a:cubicBezTo>
                  <a:pt x="1033" y="8"/>
                  <a:pt x="1022" y="9"/>
                  <a:pt x="1010" y="10"/>
                </a:cubicBezTo>
                <a:cubicBezTo>
                  <a:pt x="999" y="11"/>
                  <a:pt x="988" y="14"/>
                  <a:pt x="976" y="15"/>
                </a:cubicBezTo>
                <a:cubicBezTo>
                  <a:pt x="965" y="17"/>
                  <a:pt x="954" y="19"/>
                  <a:pt x="943" y="21"/>
                </a:cubicBezTo>
                <a:cubicBezTo>
                  <a:pt x="931" y="24"/>
                  <a:pt x="920" y="26"/>
                  <a:pt x="909" y="28"/>
                </a:cubicBezTo>
                <a:cubicBezTo>
                  <a:pt x="904" y="29"/>
                  <a:pt x="898" y="31"/>
                  <a:pt x="893" y="32"/>
                </a:cubicBezTo>
                <a:cubicBezTo>
                  <a:pt x="887" y="33"/>
                  <a:pt x="882" y="35"/>
                  <a:pt x="876" y="36"/>
                </a:cubicBezTo>
                <a:cubicBezTo>
                  <a:pt x="866" y="39"/>
                  <a:pt x="855" y="42"/>
                  <a:pt x="844" y="45"/>
                </a:cubicBezTo>
                <a:cubicBezTo>
                  <a:pt x="833" y="48"/>
                  <a:pt x="823" y="51"/>
                  <a:pt x="812" y="54"/>
                </a:cubicBezTo>
                <a:cubicBezTo>
                  <a:pt x="791" y="60"/>
                  <a:pt x="771" y="68"/>
                  <a:pt x="750" y="76"/>
                </a:cubicBezTo>
                <a:cubicBezTo>
                  <a:pt x="740" y="79"/>
                  <a:pt x="730" y="84"/>
                  <a:pt x="720" y="88"/>
                </a:cubicBezTo>
                <a:cubicBezTo>
                  <a:pt x="710" y="92"/>
                  <a:pt x="701" y="96"/>
                  <a:pt x="691" y="100"/>
                </a:cubicBezTo>
                <a:cubicBezTo>
                  <a:pt x="681" y="104"/>
                  <a:pt x="672" y="109"/>
                  <a:pt x="662" y="113"/>
                </a:cubicBezTo>
                <a:cubicBezTo>
                  <a:pt x="653" y="118"/>
                  <a:pt x="643" y="122"/>
                  <a:pt x="634" y="127"/>
                </a:cubicBezTo>
                <a:cubicBezTo>
                  <a:pt x="615" y="137"/>
                  <a:pt x="597" y="146"/>
                  <a:pt x="579" y="157"/>
                </a:cubicBezTo>
                <a:cubicBezTo>
                  <a:pt x="509" y="198"/>
                  <a:pt x="445" y="244"/>
                  <a:pt x="389" y="294"/>
                </a:cubicBezTo>
                <a:cubicBezTo>
                  <a:pt x="333" y="343"/>
                  <a:pt x="285" y="395"/>
                  <a:pt x="244" y="447"/>
                </a:cubicBezTo>
                <a:cubicBezTo>
                  <a:pt x="203" y="499"/>
                  <a:pt x="169" y="551"/>
                  <a:pt x="141" y="601"/>
                </a:cubicBezTo>
                <a:cubicBezTo>
                  <a:pt x="126" y="626"/>
                  <a:pt x="115" y="651"/>
                  <a:pt x="103" y="675"/>
                </a:cubicBezTo>
                <a:cubicBezTo>
                  <a:pt x="92" y="699"/>
                  <a:pt x="82" y="722"/>
                  <a:pt x="73" y="744"/>
                </a:cubicBezTo>
                <a:cubicBezTo>
                  <a:pt x="38" y="833"/>
                  <a:pt x="21" y="906"/>
                  <a:pt x="12" y="957"/>
                </a:cubicBezTo>
                <a:cubicBezTo>
                  <a:pt x="7" y="982"/>
                  <a:pt x="5" y="1001"/>
                  <a:pt x="3" y="1014"/>
                </a:cubicBezTo>
                <a:cubicBezTo>
                  <a:pt x="1" y="1027"/>
                  <a:pt x="0" y="1034"/>
                  <a:pt x="0" y="1034"/>
                </a:cubicBezTo>
                <a:lnTo>
                  <a:pt x="153" y="1052"/>
                </a:ln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id-ID"/>
          </a:p>
        </p:txBody>
      </p:sp>
      <p:sp>
        <p:nvSpPr>
          <p:cNvPr id="7" name="TextBox 4"/>
          <p:cNvSpPr txBox="1"/>
          <p:nvPr/>
        </p:nvSpPr>
        <p:spPr>
          <a:xfrm>
            <a:off x="1955642" y="4217365"/>
            <a:ext cx="2004119" cy="369332"/>
          </a:xfrm>
          <a:prstGeom prst="rect">
            <a:avLst/>
          </a:prstGeom>
          <a:noFill/>
        </p:spPr>
        <p:txBody>
          <a:bodyPr wrap="square" rtlCol="0">
            <a:spAutoFit/>
          </a:bodyPr>
          <a:lstStyle/>
          <a:p>
            <a:pPr algn="ctr"/>
            <a:r>
              <a:rPr lang="zh-CN" altLang="en-US" b="1" dirty="0">
                <a:solidFill>
                  <a:schemeClr val="tx1">
                    <a:lumMod val="50000"/>
                    <a:lumOff val="50000"/>
                  </a:schemeClr>
                </a:solidFill>
              </a:rPr>
              <a:t>添加文字</a:t>
            </a:r>
            <a:endParaRPr lang="id-ID" altLang="zh-CN" b="1" dirty="0">
              <a:solidFill>
                <a:schemeClr val="tx1">
                  <a:lumMod val="50000"/>
                  <a:lumOff val="50000"/>
                </a:schemeClr>
              </a:solidFill>
            </a:endParaRPr>
          </a:p>
        </p:txBody>
      </p:sp>
      <p:sp>
        <p:nvSpPr>
          <p:cNvPr id="8" name="Oval 5"/>
          <p:cNvSpPr/>
          <p:nvPr/>
        </p:nvSpPr>
        <p:spPr>
          <a:xfrm>
            <a:off x="523244" y="3353939"/>
            <a:ext cx="1323433" cy="132360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 name="Oval 6"/>
          <p:cNvSpPr/>
          <p:nvPr/>
        </p:nvSpPr>
        <p:spPr>
          <a:xfrm>
            <a:off x="2273859" y="1638852"/>
            <a:ext cx="1323433" cy="132360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0" name="Oval 7"/>
          <p:cNvSpPr/>
          <p:nvPr/>
        </p:nvSpPr>
        <p:spPr>
          <a:xfrm>
            <a:off x="2273859" y="5167107"/>
            <a:ext cx="1323433" cy="132360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1" name="Oval 8"/>
          <p:cNvSpPr/>
          <p:nvPr/>
        </p:nvSpPr>
        <p:spPr>
          <a:xfrm>
            <a:off x="4068060" y="3353939"/>
            <a:ext cx="1323433" cy="132360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12" name="Group 9"/>
          <p:cNvGrpSpPr/>
          <p:nvPr/>
        </p:nvGrpSpPr>
        <p:grpSpPr>
          <a:xfrm>
            <a:off x="2482389" y="3369196"/>
            <a:ext cx="831190" cy="757602"/>
            <a:chOff x="2481918" y="3140596"/>
            <a:chExt cx="831298" cy="757602"/>
          </a:xfrm>
        </p:grpSpPr>
        <p:sp>
          <p:nvSpPr>
            <p:cNvPr id="13" name="Rectangle 12"/>
            <p:cNvSpPr>
              <a:spLocks noChangeArrowheads="1"/>
            </p:cNvSpPr>
            <p:nvPr/>
          </p:nvSpPr>
          <p:spPr bwMode="auto">
            <a:xfrm>
              <a:off x="2533014" y="3741961"/>
              <a:ext cx="156237" cy="156237"/>
            </a:xfrm>
            <a:prstGeom prst="rect">
              <a:avLst/>
            </a:prstGeom>
            <a:solidFill>
              <a:schemeClr val="accent1"/>
            </a:solidFill>
            <a:ln>
              <a:noFill/>
            </a:ln>
          </p:spPr>
          <p:txBody>
            <a:bodyPr vert="horz" wrap="square" lIns="91440" tIns="45720" rIns="91440" bIns="45720" numCol="1" anchor="t" anchorCtr="0" compatLnSpc="1"/>
            <a:lstStyle/>
            <a:p>
              <a:endParaRPr lang="id-ID"/>
            </a:p>
          </p:txBody>
        </p:sp>
        <p:sp>
          <p:nvSpPr>
            <p:cNvPr id="14" name="Rectangle 13"/>
            <p:cNvSpPr>
              <a:spLocks noChangeArrowheads="1"/>
            </p:cNvSpPr>
            <p:nvPr/>
          </p:nvSpPr>
          <p:spPr bwMode="auto">
            <a:xfrm>
              <a:off x="2741330" y="3636820"/>
              <a:ext cx="156237" cy="261377"/>
            </a:xfrm>
            <a:prstGeom prst="rect">
              <a:avLst/>
            </a:prstGeom>
            <a:solidFill>
              <a:schemeClr val="accent2"/>
            </a:solidFill>
            <a:ln>
              <a:noFill/>
            </a:ln>
          </p:spPr>
          <p:txBody>
            <a:bodyPr vert="horz" wrap="square" lIns="91440" tIns="45720" rIns="91440" bIns="45720" numCol="1" anchor="t" anchorCtr="0" compatLnSpc="1"/>
            <a:lstStyle/>
            <a:p>
              <a:endParaRPr lang="id-ID"/>
            </a:p>
          </p:txBody>
        </p:sp>
        <p:sp>
          <p:nvSpPr>
            <p:cNvPr id="15" name="Rectangle 14"/>
            <p:cNvSpPr>
              <a:spLocks noChangeArrowheads="1"/>
            </p:cNvSpPr>
            <p:nvPr/>
          </p:nvSpPr>
          <p:spPr bwMode="auto">
            <a:xfrm>
              <a:off x="2949646" y="3532662"/>
              <a:ext cx="156237" cy="365535"/>
            </a:xfrm>
            <a:prstGeom prst="rect">
              <a:avLst/>
            </a:prstGeom>
            <a:solidFill>
              <a:schemeClr val="accent3"/>
            </a:solidFill>
            <a:ln>
              <a:noFill/>
            </a:ln>
          </p:spPr>
          <p:txBody>
            <a:bodyPr vert="horz" wrap="square" lIns="91440" tIns="45720" rIns="91440" bIns="45720" numCol="1" anchor="t" anchorCtr="0" compatLnSpc="1"/>
            <a:lstStyle/>
            <a:p>
              <a:endParaRPr lang="id-ID"/>
            </a:p>
          </p:txBody>
        </p:sp>
        <p:sp>
          <p:nvSpPr>
            <p:cNvPr id="16" name="Rectangle 15"/>
            <p:cNvSpPr>
              <a:spLocks noChangeArrowheads="1"/>
            </p:cNvSpPr>
            <p:nvPr/>
          </p:nvSpPr>
          <p:spPr bwMode="auto">
            <a:xfrm>
              <a:off x="3157962" y="3428504"/>
              <a:ext cx="155254" cy="469693"/>
            </a:xfrm>
            <a:prstGeom prst="rect">
              <a:avLst/>
            </a:prstGeom>
            <a:solidFill>
              <a:schemeClr val="accent4"/>
            </a:solidFill>
            <a:ln>
              <a:noFill/>
            </a:ln>
          </p:spPr>
          <p:txBody>
            <a:bodyPr vert="horz" wrap="square" lIns="91440" tIns="45720" rIns="91440" bIns="45720" numCol="1" anchor="t" anchorCtr="0" compatLnSpc="1"/>
            <a:lstStyle/>
            <a:p>
              <a:endParaRPr lang="id-ID"/>
            </a:p>
          </p:txBody>
        </p:sp>
        <p:sp>
          <p:nvSpPr>
            <p:cNvPr id="17" name="Freeform 16"/>
            <p:cNvSpPr/>
            <p:nvPr/>
          </p:nvSpPr>
          <p:spPr bwMode="auto">
            <a:xfrm>
              <a:off x="2481918" y="3140596"/>
              <a:ext cx="831298" cy="496224"/>
            </a:xfrm>
            <a:custGeom>
              <a:avLst/>
              <a:gdLst>
                <a:gd name="T0" fmla="*/ 727 w 846"/>
                <a:gd name="T1" fmla="*/ 120 h 505"/>
                <a:gd name="T2" fmla="*/ 569 w 846"/>
                <a:gd name="T3" fmla="*/ 120 h 505"/>
                <a:gd name="T4" fmla="*/ 370 w 846"/>
                <a:gd name="T5" fmla="*/ 266 h 505"/>
                <a:gd name="T6" fmla="*/ 264 w 846"/>
                <a:gd name="T7" fmla="*/ 213 h 505"/>
                <a:gd name="T8" fmla="*/ 0 w 846"/>
                <a:gd name="T9" fmla="*/ 439 h 505"/>
                <a:gd name="T10" fmla="*/ 0 w 846"/>
                <a:gd name="T11" fmla="*/ 505 h 505"/>
                <a:gd name="T12" fmla="*/ 264 w 846"/>
                <a:gd name="T13" fmla="*/ 279 h 505"/>
                <a:gd name="T14" fmla="*/ 370 w 846"/>
                <a:gd name="T15" fmla="*/ 333 h 505"/>
                <a:gd name="T16" fmla="*/ 595 w 846"/>
                <a:gd name="T17" fmla="*/ 173 h 505"/>
                <a:gd name="T18" fmla="*/ 754 w 846"/>
                <a:gd name="T19" fmla="*/ 173 h 505"/>
                <a:gd name="T20" fmla="*/ 846 w 846"/>
                <a:gd name="T21" fmla="*/ 80 h 505"/>
                <a:gd name="T22" fmla="*/ 846 w 846"/>
                <a:gd name="T23" fmla="*/ 0 h 505"/>
                <a:gd name="T24" fmla="*/ 727 w 846"/>
                <a:gd name="T25" fmla="*/ 120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46" h="505">
                  <a:moveTo>
                    <a:pt x="727" y="120"/>
                  </a:moveTo>
                  <a:lnTo>
                    <a:pt x="569" y="120"/>
                  </a:lnTo>
                  <a:lnTo>
                    <a:pt x="370" y="266"/>
                  </a:lnTo>
                  <a:lnTo>
                    <a:pt x="264" y="213"/>
                  </a:lnTo>
                  <a:lnTo>
                    <a:pt x="0" y="439"/>
                  </a:lnTo>
                  <a:lnTo>
                    <a:pt x="0" y="505"/>
                  </a:lnTo>
                  <a:lnTo>
                    <a:pt x="264" y="279"/>
                  </a:lnTo>
                  <a:lnTo>
                    <a:pt x="370" y="333"/>
                  </a:lnTo>
                  <a:lnTo>
                    <a:pt x="595" y="173"/>
                  </a:lnTo>
                  <a:lnTo>
                    <a:pt x="754" y="173"/>
                  </a:lnTo>
                  <a:lnTo>
                    <a:pt x="846" y="80"/>
                  </a:lnTo>
                  <a:lnTo>
                    <a:pt x="846" y="0"/>
                  </a:lnTo>
                  <a:lnTo>
                    <a:pt x="727" y="120"/>
                  </a:lnTo>
                  <a:close/>
                </a:path>
              </a:pathLst>
            </a:custGeom>
            <a:solidFill>
              <a:schemeClr val="accent5"/>
            </a:solidFill>
            <a:ln>
              <a:noFill/>
            </a:ln>
          </p:spPr>
          <p:txBody>
            <a:bodyPr vert="horz" wrap="square" lIns="91440" tIns="45720" rIns="91440" bIns="45720" numCol="1" anchor="t" anchorCtr="0" compatLnSpc="1"/>
            <a:lstStyle/>
            <a:p>
              <a:endParaRPr lang="id-ID"/>
            </a:p>
          </p:txBody>
        </p:sp>
      </p:grpSp>
      <p:sp>
        <p:nvSpPr>
          <p:cNvPr id="18" name="TextBox 15"/>
          <p:cNvSpPr txBox="1"/>
          <p:nvPr/>
        </p:nvSpPr>
        <p:spPr>
          <a:xfrm>
            <a:off x="6479176" y="3580797"/>
            <a:ext cx="524503" cy="307777"/>
          </a:xfrm>
          <a:prstGeom prst="rect">
            <a:avLst/>
          </a:prstGeom>
          <a:noFill/>
        </p:spPr>
        <p:txBody>
          <a:bodyPr wrap="none" rtlCol="0">
            <a:spAutoFit/>
          </a:bodyPr>
          <a:lstStyle/>
          <a:p>
            <a:r>
              <a:rPr lang="id-ID" sz="1400" b="1" dirty="0">
                <a:latin typeface="+mj-lt"/>
              </a:rPr>
              <a:t>Act</a:t>
            </a:r>
          </a:p>
        </p:txBody>
      </p:sp>
      <p:sp>
        <p:nvSpPr>
          <p:cNvPr id="19" name="Rectangle 16"/>
          <p:cNvSpPr/>
          <p:nvPr/>
        </p:nvSpPr>
        <p:spPr>
          <a:xfrm>
            <a:off x="6479175" y="3791985"/>
            <a:ext cx="2200230" cy="1052596"/>
          </a:xfrm>
          <a:prstGeom prst="rect">
            <a:avLst/>
          </a:prstGeom>
        </p:spPr>
        <p:txBody>
          <a:bodyPr wrap="square">
            <a:spAutoFit/>
          </a:bodyPr>
          <a:lstStyle/>
          <a:p>
            <a:pPr>
              <a:lnSpc>
                <a:spcPct val="130000"/>
              </a:lnSpc>
            </a:pPr>
            <a:r>
              <a:rPr lang="zh-CN" altLang="en-US" sz="1200" kern="3000" spc="31" dirty="0">
                <a:solidFill>
                  <a:schemeClr val="tx1">
                    <a:lumMod val="50000"/>
                    <a:lumOff val="50000"/>
                  </a:schemeClr>
                </a:solidFill>
                <a:latin typeface="+mj-ea"/>
              </a:rPr>
              <a:t>文字内容需概括精炼，建议与标题相关并符合整体语言风格，语言描述尽量简洁生动</a:t>
            </a:r>
          </a:p>
        </p:txBody>
      </p:sp>
      <p:sp>
        <p:nvSpPr>
          <p:cNvPr id="20" name="TextBox 17"/>
          <p:cNvSpPr txBox="1"/>
          <p:nvPr/>
        </p:nvSpPr>
        <p:spPr>
          <a:xfrm>
            <a:off x="6481918" y="5003810"/>
            <a:ext cx="444352" cy="307777"/>
          </a:xfrm>
          <a:prstGeom prst="rect">
            <a:avLst/>
          </a:prstGeom>
          <a:noFill/>
        </p:spPr>
        <p:txBody>
          <a:bodyPr wrap="none" rtlCol="0">
            <a:spAutoFit/>
          </a:bodyPr>
          <a:lstStyle/>
          <a:p>
            <a:r>
              <a:rPr lang="id-ID" sz="1400" b="1" dirty="0">
                <a:latin typeface="+mj-lt"/>
              </a:rPr>
              <a:t>Do</a:t>
            </a:r>
          </a:p>
        </p:txBody>
      </p:sp>
      <p:sp>
        <p:nvSpPr>
          <p:cNvPr id="21" name="Rectangle 18"/>
          <p:cNvSpPr/>
          <p:nvPr/>
        </p:nvSpPr>
        <p:spPr>
          <a:xfrm>
            <a:off x="6481919" y="5244814"/>
            <a:ext cx="2200230" cy="1052596"/>
          </a:xfrm>
          <a:prstGeom prst="rect">
            <a:avLst/>
          </a:prstGeom>
        </p:spPr>
        <p:txBody>
          <a:bodyPr wrap="square">
            <a:spAutoFit/>
          </a:bodyPr>
          <a:lstStyle/>
          <a:p>
            <a:pPr>
              <a:lnSpc>
                <a:spcPct val="130000"/>
              </a:lnSpc>
            </a:pPr>
            <a:r>
              <a:rPr lang="zh-CN" altLang="en-US" sz="1200" kern="3000" spc="31" dirty="0">
                <a:solidFill>
                  <a:schemeClr val="tx1">
                    <a:lumMod val="50000"/>
                    <a:lumOff val="50000"/>
                  </a:schemeClr>
                </a:solidFill>
                <a:latin typeface="+mj-ea"/>
              </a:rPr>
              <a:t>文字内容需概括精炼，建议与标题相关并符合整体语言风格，语言描述尽量简洁生动</a:t>
            </a:r>
          </a:p>
        </p:txBody>
      </p:sp>
      <p:sp>
        <p:nvSpPr>
          <p:cNvPr id="22" name="TextBox 19"/>
          <p:cNvSpPr txBox="1"/>
          <p:nvPr/>
        </p:nvSpPr>
        <p:spPr>
          <a:xfrm>
            <a:off x="9237306" y="3580797"/>
            <a:ext cx="614271" cy="307777"/>
          </a:xfrm>
          <a:prstGeom prst="rect">
            <a:avLst/>
          </a:prstGeom>
          <a:noFill/>
        </p:spPr>
        <p:txBody>
          <a:bodyPr wrap="none" rtlCol="0">
            <a:spAutoFit/>
          </a:bodyPr>
          <a:lstStyle/>
          <a:p>
            <a:r>
              <a:rPr lang="id-ID" sz="1400" b="1" dirty="0">
                <a:latin typeface="+mj-lt"/>
              </a:rPr>
              <a:t>Plan</a:t>
            </a:r>
          </a:p>
        </p:txBody>
      </p:sp>
      <p:sp>
        <p:nvSpPr>
          <p:cNvPr id="23" name="Rectangle 20"/>
          <p:cNvSpPr/>
          <p:nvPr/>
        </p:nvSpPr>
        <p:spPr>
          <a:xfrm>
            <a:off x="9237305" y="3791985"/>
            <a:ext cx="2200230" cy="1052596"/>
          </a:xfrm>
          <a:prstGeom prst="rect">
            <a:avLst/>
          </a:prstGeom>
        </p:spPr>
        <p:txBody>
          <a:bodyPr wrap="square">
            <a:spAutoFit/>
          </a:bodyPr>
          <a:lstStyle/>
          <a:p>
            <a:pPr>
              <a:lnSpc>
                <a:spcPct val="130000"/>
              </a:lnSpc>
            </a:pPr>
            <a:r>
              <a:rPr lang="zh-CN" altLang="en-US" sz="1200" kern="3000" spc="31" dirty="0">
                <a:solidFill>
                  <a:schemeClr val="tx1">
                    <a:lumMod val="50000"/>
                    <a:lumOff val="50000"/>
                  </a:schemeClr>
                </a:solidFill>
                <a:latin typeface="+mj-ea"/>
              </a:rPr>
              <a:t>文字内容需概括精炼，建议与标题相关并符合整体语言风格，语言描述尽量简洁生动</a:t>
            </a:r>
          </a:p>
        </p:txBody>
      </p:sp>
      <p:sp>
        <p:nvSpPr>
          <p:cNvPr id="24" name="TextBox 21"/>
          <p:cNvSpPr txBox="1"/>
          <p:nvPr/>
        </p:nvSpPr>
        <p:spPr>
          <a:xfrm>
            <a:off x="9227244" y="5008475"/>
            <a:ext cx="744114" cy="307777"/>
          </a:xfrm>
          <a:prstGeom prst="rect">
            <a:avLst/>
          </a:prstGeom>
          <a:noFill/>
        </p:spPr>
        <p:txBody>
          <a:bodyPr wrap="none" rtlCol="0">
            <a:spAutoFit/>
          </a:bodyPr>
          <a:lstStyle/>
          <a:p>
            <a:r>
              <a:rPr lang="id-ID" sz="1400" b="1" dirty="0">
                <a:latin typeface="+mj-lt"/>
              </a:rPr>
              <a:t>Study</a:t>
            </a:r>
          </a:p>
        </p:txBody>
      </p:sp>
      <p:sp>
        <p:nvSpPr>
          <p:cNvPr id="25" name="Rectangle 22"/>
          <p:cNvSpPr/>
          <p:nvPr/>
        </p:nvSpPr>
        <p:spPr>
          <a:xfrm>
            <a:off x="9227243" y="5240148"/>
            <a:ext cx="2200230" cy="1052596"/>
          </a:xfrm>
          <a:prstGeom prst="rect">
            <a:avLst/>
          </a:prstGeom>
        </p:spPr>
        <p:txBody>
          <a:bodyPr wrap="square">
            <a:spAutoFit/>
          </a:bodyPr>
          <a:lstStyle/>
          <a:p>
            <a:pPr>
              <a:lnSpc>
                <a:spcPct val="130000"/>
              </a:lnSpc>
            </a:pPr>
            <a:r>
              <a:rPr lang="zh-CN" altLang="en-US" sz="1200" kern="3000" spc="31" dirty="0">
                <a:solidFill>
                  <a:schemeClr val="tx1">
                    <a:lumMod val="50000"/>
                    <a:lumOff val="50000"/>
                  </a:schemeClr>
                </a:solidFill>
                <a:latin typeface="+mj-ea"/>
              </a:rPr>
              <a:t>文字内容需概括精炼，建议与标题相关并符合整体语言风格，语言描述尽量简洁生动</a:t>
            </a:r>
          </a:p>
        </p:txBody>
      </p:sp>
      <p:sp>
        <p:nvSpPr>
          <p:cNvPr id="26" name="TextBox 23"/>
          <p:cNvSpPr txBox="1"/>
          <p:nvPr/>
        </p:nvSpPr>
        <p:spPr>
          <a:xfrm>
            <a:off x="6097643" y="2256273"/>
            <a:ext cx="2236690" cy="369332"/>
          </a:xfrm>
          <a:prstGeom prst="rect">
            <a:avLst/>
          </a:prstGeom>
          <a:noFill/>
        </p:spPr>
        <p:txBody>
          <a:bodyPr wrap="square" rtlCol="0">
            <a:spAutoFit/>
          </a:bodyPr>
          <a:lstStyle/>
          <a:p>
            <a:r>
              <a:rPr lang="zh-CN" altLang="en-US" b="1" dirty="0">
                <a:solidFill>
                  <a:schemeClr val="tx1">
                    <a:lumMod val="50000"/>
                    <a:lumOff val="50000"/>
                  </a:schemeClr>
                </a:solidFill>
                <a:latin typeface="+mj-lt"/>
              </a:rPr>
              <a:t>添加文字</a:t>
            </a:r>
            <a:endParaRPr lang="id-ID" b="1" dirty="0">
              <a:solidFill>
                <a:schemeClr val="tx1">
                  <a:lumMod val="50000"/>
                  <a:lumOff val="50000"/>
                </a:schemeClr>
              </a:solidFill>
              <a:latin typeface="+mj-lt"/>
            </a:endParaRPr>
          </a:p>
        </p:txBody>
      </p:sp>
      <p:sp>
        <p:nvSpPr>
          <p:cNvPr id="27" name="Rectangle 24"/>
          <p:cNvSpPr/>
          <p:nvPr/>
        </p:nvSpPr>
        <p:spPr>
          <a:xfrm>
            <a:off x="6097644" y="2534726"/>
            <a:ext cx="5191809" cy="652486"/>
          </a:xfrm>
          <a:prstGeom prst="rect">
            <a:avLst/>
          </a:prstGeom>
        </p:spPr>
        <p:txBody>
          <a:bodyPr wrap="square">
            <a:spAutoFit/>
          </a:bodyPr>
          <a:lstStyle/>
          <a:p>
            <a:pPr>
              <a:lnSpc>
                <a:spcPct val="130000"/>
              </a:lnSpc>
            </a:pPr>
            <a:r>
              <a:rPr lang="zh-CN" altLang="en-US" sz="1400" kern="3000" spc="31" dirty="0">
                <a:solidFill>
                  <a:schemeClr val="tx1">
                    <a:lumMod val="50000"/>
                    <a:lumOff val="50000"/>
                  </a:schemeClr>
                </a:solidFill>
                <a:latin typeface="+mj-ea"/>
              </a:rPr>
              <a:t>文字内容需概括精炼，建议与标题相关并符合整体语言风格，语言描述尽量简洁生动</a:t>
            </a:r>
          </a:p>
        </p:txBody>
      </p:sp>
      <p:sp>
        <p:nvSpPr>
          <p:cNvPr id="28" name="TextBox 25"/>
          <p:cNvSpPr txBox="1"/>
          <p:nvPr/>
        </p:nvSpPr>
        <p:spPr>
          <a:xfrm>
            <a:off x="860811" y="4048679"/>
            <a:ext cx="556563" cy="369332"/>
          </a:xfrm>
          <a:prstGeom prst="rect">
            <a:avLst/>
          </a:prstGeom>
          <a:noFill/>
        </p:spPr>
        <p:txBody>
          <a:bodyPr wrap="none" rtlCol="0">
            <a:spAutoFit/>
          </a:bodyPr>
          <a:lstStyle/>
          <a:p>
            <a:pPr algn="ctr"/>
            <a:r>
              <a:rPr lang="id-ID" b="1" dirty="0">
                <a:solidFill>
                  <a:schemeClr val="bg1"/>
                </a:solidFill>
              </a:rPr>
              <a:t>Act</a:t>
            </a:r>
          </a:p>
        </p:txBody>
      </p:sp>
      <p:sp>
        <p:nvSpPr>
          <p:cNvPr id="29" name="TextBox 26"/>
          <p:cNvSpPr txBox="1"/>
          <p:nvPr/>
        </p:nvSpPr>
        <p:spPr>
          <a:xfrm>
            <a:off x="2599586" y="2394363"/>
            <a:ext cx="671979" cy="369332"/>
          </a:xfrm>
          <a:prstGeom prst="rect">
            <a:avLst/>
          </a:prstGeom>
          <a:noFill/>
        </p:spPr>
        <p:txBody>
          <a:bodyPr wrap="none" rtlCol="0">
            <a:spAutoFit/>
          </a:bodyPr>
          <a:lstStyle/>
          <a:p>
            <a:pPr algn="ctr"/>
            <a:r>
              <a:rPr lang="id-ID" b="1" dirty="0">
                <a:solidFill>
                  <a:schemeClr val="bg1"/>
                </a:solidFill>
              </a:rPr>
              <a:t>Plan</a:t>
            </a:r>
          </a:p>
        </p:txBody>
      </p:sp>
      <p:sp>
        <p:nvSpPr>
          <p:cNvPr id="30" name="TextBox 27"/>
          <p:cNvSpPr txBox="1"/>
          <p:nvPr/>
        </p:nvSpPr>
        <p:spPr>
          <a:xfrm>
            <a:off x="2522643" y="5874379"/>
            <a:ext cx="825867" cy="369332"/>
          </a:xfrm>
          <a:prstGeom prst="rect">
            <a:avLst/>
          </a:prstGeom>
          <a:noFill/>
        </p:spPr>
        <p:txBody>
          <a:bodyPr wrap="none" rtlCol="0">
            <a:spAutoFit/>
          </a:bodyPr>
          <a:lstStyle/>
          <a:p>
            <a:pPr algn="ctr"/>
            <a:r>
              <a:rPr lang="id-ID" b="1" dirty="0">
                <a:solidFill>
                  <a:schemeClr val="bg1"/>
                </a:solidFill>
              </a:rPr>
              <a:t>Study</a:t>
            </a:r>
          </a:p>
        </p:txBody>
      </p:sp>
      <p:sp>
        <p:nvSpPr>
          <p:cNvPr id="31" name="TextBox 28"/>
          <p:cNvSpPr txBox="1"/>
          <p:nvPr/>
        </p:nvSpPr>
        <p:spPr>
          <a:xfrm>
            <a:off x="4494247" y="4113188"/>
            <a:ext cx="492444" cy="369332"/>
          </a:xfrm>
          <a:prstGeom prst="rect">
            <a:avLst/>
          </a:prstGeom>
          <a:noFill/>
        </p:spPr>
        <p:txBody>
          <a:bodyPr wrap="none" rtlCol="0">
            <a:spAutoFit/>
          </a:bodyPr>
          <a:lstStyle/>
          <a:p>
            <a:pPr algn="ctr"/>
            <a:r>
              <a:rPr lang="id-ID" b="1" dirty="0">
                <a:solidFill>
                  <a:schemeClr val="bg1"/>
                </a:solidFill>
              </a:rPr>
              <a:t>Do</a:t>
            </a:r>
          </a:p>
        </p:txBody>
      </p:sp>
      <p:grpSp>
        <p:nvGrpSpPr>
          <p:cNvPr id="32" name="Group 29"/>
          <p:cNvGrpSpPr/>
          <p:nvPr/>
        </p:nvGrpSpPr>
        <p:grpSpPr>
          <a:xfrm>
            <a:off x="2743077" y="1909512"/>
            <a:ext cx="427142" cy="403017"/>
            <a:chOff x="3498850" y="1541463"/>
            <a:chExt cx="504825" cy="476250"/>
          </a:xfrm>
          <a:solidFill>
            <a:schemeClr val="bg1"/>
          </a:solidFill>
        </p:grpSpPr>
        <p:sp>
          <p:nvSpPr>
            <p:cNvPr id="33" name="Oval 5"/>
            <p:cNvSpPr>
              <a:spLocks noChangeArrowheads="1"/>
            </p:cNvSpPr>
            <p:nvPr/>
          </p:nvSpPr>
          <p:spPr bwMode="auto">
            <a:xfrm>
              <a:off x="3743325" y="1801813"/>
              <a:ext cx="61913" cy="619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34" name="Freeform 6"/>
            <p:cNvSpPr>
              <a:spLocks noEditPoints="1"/>
            </p:cNvSpPr>
            <p:nvPr/>
          </p:nvSpPr>
          <p:spPr bwMode="auto">
            <a:xfrm>
              <a:off x="3498850" y="1541463"/>
              <a:ext cx="504825" cy="476250"/>
            </a:xfrm>
            <a:custGeom>
              <a:avLst/>
              <a:gdLst>
                <a:gd name="T0" fmla="*/ 116 w 132"/>
                <a:gd name="T1" fmla="*/ 48 h 124"/>
                <a:gd name="T2" fmla="*/ 116 w 132"/>
                <a:gd name="T3" fmla="*/ 22 h 124"/>
                <a:gd name="T4" fmla="*/ 104 w 132"/>
                <a:gd name="T5" fmla="*/ 0 h 124"/>
                <a:gd name="T6" fmla="*/ 22 w 132"/>
                <a:gd name="T7" fmla="*/ 0 h 124"/>
                <a:gd name="T8" fmla="*/ 0 w 132"/>
                <a:gd name="T9" fmla="*/ 102 h 124"/>
                <a:gd name="T10" fmla="*/ 94 w 132"/>
                <a:gd name="T11" fmla="*/ 124 h 124"/>
                <a:gd name="T12" fmla="*/ 116 w 132"/>
                <a:gd name="T13" fmla="*/ 96 h 124"/>
                <a:gd name="T14" fmla="*/ 116 w 132"/>
                <a:gd name="T15" fmla="*/ 48 h 124"/>
                <a:gd name="T16" fmla="*/ 88 w 132"/>
                <a:gd name="T17" fmla="*/ 8 h 124"/>
                <a:gd name="T18" fmla="*/ 108 w 132"/>
                <a:gd name="T19" fmla="*/ 12 h 124"/>
                <a:gd name="T20" fmla="*/ 108 w 132"/>
                <a:gd name="T21" fmla="*/ 24 h 124"/>
                <a:gd name="T22" fmla="*/ 104 w 132"/>
                <a:gd name="T23" fmla="*/ 36 h 124"/>
                <a:gd name="T24" fmla="*/ 104 w 132"/>
                <a:gd name="T25" fmla="*/ 32 h 124"/>
                <a:gd name="T26" fmla="*/ 104 w 132"/>
                <a:gd name="T27" fmla="*/ 16 h 124"/>
                <a:gd name="T28" fmla="*/ 16 w 132"/>
                <a:gd name="T29" fmla="*/ 12 h 124"/>
                <a:gd name="T30" fmla="*/ 12 w 132"/>
                <a:gd name="T31" fmla="*/ 24 h 124"/>
                <a:gd name="T32" fmla="*/ 8 w 132"/>
                <a:gd name="T33" fmla="*/ 22 h 124"/>
                <a:gd name="T34" fmla="*/ 100 w 132"/>
                <a:gd name="T35" fmla="*/ 20 h 124"/>
                <a:gd name="T36" fmla="*/ 16 w 132"/>
                <a:gd name="T37" fmla="*/ 16 h 124"/>
                <a:gd name="T38" fmla="*/ 100 w 132"/>
                <a:gd name="T39" fmla="*/ 20 h 124"/>
                <a:gd name="T40" fmla="*/ 100 w 132"/>
                <a:gd name="T41" fmla="*/ 28 h 124"/>
                <a:gd name="T42" fmla="*/ 16 w 132"/>
                <a:gd name="T43" fmla="*/ 24 h 124"/>
                <a:gd name="T44" fmla="*/ 100 w 132"/>
                <a:gd name="T45" fmla="*/ 32 h 124"/>
                <a:gd name="T46" fmla="*/ 88 w 132"/>
                <a:gd name="T47" fmla="*/ 36 h 124"/>
                <a:gd name="T48" fmla="*/ 16 w 132"/>
                <a:gd name="T49" fmla="*/ 35 h 124"/>
                <a:gd name="T50" fmla="*/ 100 w 132"/>
                <a:gd name="T51" fmla="*/ 32 h 124"/>
                <a:gd name="T52" fmla="*/ 94 w 132"/>
                <a:gd name="T53" fmla="*/ 116 h 124"/>
                <a:gd name="T54" fmla="*/ 8 w 132"/>
                <a:gd name="T55" fmla="*/ 102 h 124"/>
                <a:gd name="T56" fmla="*/ 22 w 132"/>
                <a:gd name="T57" fmla="*/ 44 h 124"/>
                <a:gd name="T58" fmla="*/ 104 w 132"/>
                <a:gd name="T59" fmla="*/ 44 h 124"/>
                <a:gd name="T60" fmla="*/ 108 w 132"/>
                <a:gd name="T61" fmla="*/ 56 h 124"/>
                <a:gd name="T62" fmla="*/ 52 w 132"/>
                <a:gd name="T63" fmla="*/ 76 h 124"/>
                <a:gd name="T64" fmla="*/ 108 w 132"/>
                <a:gd name="T65" fmla="*/ 96 h 124"/>
                <a:gd name="T66" fmla="*/ 113 w 132"/>
                <a:gd name="T67" fmla="*/ 88 h 124"/>
                <a:gd name="T68" fmla="*/ 60 w 132"/>
                <a:gd name="T69" fmla="*/ 76 h 124"/>
                <a:gd name="T70" fmla="*/ 108 w 132"/>
                <a:gd name="T71" fmla="*/ 64 h 124"/>
                <a:gd name="T72" fmla="*/ 115 w 132"/>
                <a:gd name="T73" fmla="*/ 59 h 124"/>
                <a:gd name="T74" fmla="*/ 120 w 132"/>
                <a:gd name="T75" fmla="*/ 7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2" h="124">
                  <a:moveTo>
                    <a:pt x="116" y="48"/>
                  </a:moveTo>
                  <a:cubicBezTo>
                    <a:pt x="116" y="48"/>
                    <a:pt x="116" y="48"/>
                    <a:pt x="116" y="48"/>
                  </a:cubicBezTo>
                  <a:cubicBezTo>
                    <a:pt x="116" y="24"/>
                    <a:pt x="116" y="24"/>
                    <a:pt x="116" y="24"/>
                  </a:cubicBezTo>
                  <a:cubicBezTo>
                    <a:pt x="116" y="22"/>
                    <a:pt x="116" y="22"/>
                    <a:pt x="116" y="22"/>
                  </a:cubicBezTo>
                  <a:cubicBezTo>
                    <a:pt x="116" y="12"/>
                    <a:pt x="116" y="12"/>
                    <a:pt x="116" y="12"/>
                  </a:cubicBezTo>
                  <a:cubicBezTo>
                    <a:pt x="116" y="5"/>
                    <a:pt x="111" y="0"/>
                    <a:pt x="104" y="0"/>
                  </a:cubicBezTo>
                  <a:cubicBezTo>
                    <a:pt x="88" y="0"/>
                    <a:pt x="88" y="0"/>
                    <a:pt x="88" y="0"/>
                  </a:cubicBezTo>
                  <a:cubicBezTo>
                    <a:pt x="22" y="0"/>
                    <a:pt x="22" y="0"/>
                    <a:pt x="22" y="0"/>
                  </a:cubicBezTo>
                  <a:cubicBezTo>
                    <a:pt x="10" y="0"/>
                    <a:pt x="0" y="10"/>
                    <a:pt x="0" y="22"/>
                  </a:cubicBezTo>
                  <a:cubicBezTo>
                    <a:pt x="0" y="102"/>
                    <a:pt x="0" y="102"/>
                    <a:pt x="0" y="102"/>
                  </a:cubicBezTo>
                  <a:cubicBezTo>
                    <a:pt x="0" y="114"/>
                    <a:pt x="10" y="124"/>
                    <a:pt x="22" y="124"/>
                  </a:cubicBezTo>
                  <a:cubicBezTo>
                    <a:pt x="94" y="124"/>
                    <a:pt x="94" y="124"/>
                    <a:pt x="94" y="124"/>
                  </a:cubicBezTo>
                  <a:cubicBezTo>
                    <a:pt x="106" y="124"/>
                    <a:pt x="116" y="114"/>
                    <a:pt x="116" y="102"/>
                  </a:cubicBezTo>
                  <a:cubicBezTo>
                    <a:pt x="116" y="96"/>
                    <a:pt x="116" y="96"/>
                    <a:pt x="116" y="96"/>
                  </a:cubicBezTo>
                  <a:cubicBezTo>
                    <a:pt x="116" y="96"/>
                    <a:pt x="116" y="96"/>
                    <a:pt x="116" y="96"/>
                  </a:cubicBezTo>
                  <a:cubicBezTo>
                    <a:pt x="132" y="84"/>
                    <a:pt x="132" y="60"/>
                    <a:pt x="116" y="48"/>
                  </a:cubicBezTo>
                  <a:close/>
                  <a:moveTo>
                    <a:pt x="22" y="8"/>
                  </a:moveTo>
                  <a:cubicBezTo>
                    <a:pt x="88" y="8"/>
                    <a:pt x="88" y="8"/>
                    <a:pt x="88" y="8"/>
                  </a:cubicBezTo>
                  <a:cubicBezTo>
                    <a:pt x="104" y="8"/>
                    <a:pt x="104" y="8"/>
                    <a:pt x="104" y="8"/>
                  </a:cubicBezTo>
                  <a:cubicBezTo>
                    <a:pt x="106" y="8"/>
                    <a:pt x="108" y="10"/>
                    <a:pt x="108" y="12"/>
                  </a:cubicBezTo>
                  <a:cubicBezTo>
                    <a:pt x="108" y="22"/>
                    <a:pt x="108" y="22"/>
                    <a:pt x="108" y="22"/>
                  </a:cubicBezTo>
                  <a:cubicBezTo>
                    <a:pt x="108" y="24"/>
                    <a:pt x="108" y="24"/>
                    <a:pt x="108" y="24"/>
                  </a:cubicBezTo>
                  <a:cubicBezTo>
                    <a:pt x="108" y="37"/>
                    <a:pt x="108" y="37"/>
                    <a:pt x="108" y="37"/>
                  </a:cubicBezTo>
                  <a:cubicBezTo>
                    <a:pt x="107" y="36"/>
                    <a:pt x="105" y="36"/>
                    <a:pt x="104" y="36"/>
                  </a:cubicBezTo>
                  <a:cubicBezTo>
                    <a:pt x="104" y="36"/>
                    <a:pt x="104" y="36"/>
                    <a:pt x="104" y="36"/>
                  </a:cubicBezTo>
                  <a:cubicBezTo>
                    <a:pt x="104" y="32"/>
                    <a:pt x="104" y="32"/>
                    <a:pt x="104" y="32"/>
                  </a:cubicBezTo>
                  <a:cubicBezTo>
                    <a:pt x="104" y="24"/>
                    <a:pt x="104" y="24"/>
                    <a:pt x="104" y="24"/>
                  </a:cubicBezTo>
                  <a:cubicBezTo>
                    <a:pt x="104" y="16"/>
                    <a:pt x="104" y="16"/>
                    <a:pt x="104" y="16"/>
                  </a:cubicBezTo>
                  <a:cubicBezTo>
                    <a:pt x="104" y="14"/>
                    <a:pt x="102" y="12"/>
                    <a:pt x="100" y="12"/>
                  </a:cubicBezTo>
                  <a:cubicBezTo>
                    <a:pt x="16" y="12"/>
                    <a:pt x="16" y="12"/>
                    <a:pt x="16" y="12"/>
                  </a:cubicBezTo>
                  <a:cubicBezTo>
                    <a:pt x="14" y="12"/>
                    <a:pt x="12" y="14"/>
                    <a:pt x="12" y="16"/>
                  </a:cubicBezTo>
                  <a:cubicBezTo>
                    <a:pt x="12" y="24"/>
                    <a:pt x="12" y="24"/>
                    <a:pt x="12" y="24"/>
                  </a:cubicBezTo>
                  <a:cubicBezTo>
                    <a:pt x="12" y="32"/>
                    <a:pt x="12" y="32"/>
                    <a:pt x="12" y="32"/>
                  </a:cubicBezTo>
                  <a:cubicBezTo>
                    <a:pt x="10" y="29"/>
                    <a:pt x="8" y="26"/>
                    <a:pt x="8" y="22"/>
                  </a:cubicBezTo>
                  <a:cubicBezTo>
                    <a:pt x="8" y="14"/>
                    <a:pt x="14" y="8"/>
                    <a:pt x="22" y="8"/>
                  </a:cubicBezTo>
                  <a:close/>
                  <a:moveTo>
                    <a:pt x="100" y="20"/>
                  </a:moveTo>
                  <a:cubicBezTo>
                    <a:pt x="16" y="20"/>
                    <a:pt x="16" y="20"/>
                    <a:pt x="16" y="20"/>
                  </a:cubicBezTo>
                  <a:cubicBezTo>
                    <a:pt x="16" y="16"/>
                    <a:pt x="16" y="16"/>
                    <a:pt x="16" y="16"/>
                  </a:cubicBezTo>
                  <a:cubicBezTo>
                    <a:pt x="100" y="16"/>
                    <a:pt x="100" y="16"/>
                    <a:pt x="100" y="16"/>
                  </a:cubicBezTo>
                  <a:lnTo>
                    <a:pt x="100" y="20"/>
                  </a:lnTo>
                  <a:close/>
                  <a:moveTo>
                    <a:pt x="100" y="24"/>
                  </a:moveTo>
                  <a:cubicBezTo>
                    <a:pt x="100" y="28"/>
                    <a:pt x="100" y="28"/>
                    <a:pt x="100" y="28"/>
                  </a:cubicBezTo>
                  <a:cubicBezTo>
                    <a:pt x="16" y="28"/>
                    <a:pt x="16" y="28"/>
                    <a:pt x="16" y="28"/>
                  </a:cubicBezTo>
                  <a:cubicBezTo>
                    <a:pt x="16" y="24"/>
                    <a:pt x="16" y="24"/>
                    <a:pt x="16" y="24"/>
                  </a:cubicBezTo>
                  <a:lnTo>
                    <a:pt x="100" y="24"/>
                  </a:lnTo>
                  <a:close/>
                  <a:moveTo>
                    <a:pt x="100" y="32"/>
                  </a:moveTo>
                  <a:cubicBezTo>
                    <a:pt x="100" y="36"/>
                    <a:pt x="100" y="36"/>
                    <a:pt x="100" y="36"/>
                  </a:cubicBezTo>
                  <a:cubicBezTo>
                    <a:pt x="88" y="36"/>
                    <a:pt x="88" y="36"/>
                    <a:pt x="88" y="36"/>
                  </a:cubicBezTo>
                  <a:cubicBezTo>
                    <a:pt x="22" y="36"/>
                    <a:pt x="22" y="36"/>
                    <a:pt x="22" y="36"/>
                  </a:cubicBezTo>
                  <a:cubicBezTo>
                    <a:pt x="20" y="36"/>
                    <a:pt x="18" y="35"/>
                    <a:pt x="16" y="35"/>
                  </a:cubicBezTo>
                  <a:cubicBezTo>
                    <a:pt x="16" y="32"/>
                    <a:pt x="16" y="32"/>
                    <a:pt x="16" y="32"/>
                  </a:cubicBezTo>
                  <a:lnTo>
                    <a:pt x="100" y="32"/>
                  </a:lnTo>
                  <a:close/>
                  <a:moveTo>
                    <a:pt x="108" y="102"/>
                  </a:moveTo>
                  <a:cubicBezTo>
                    <a:pt x="108" y="110"/>
                    <a:pt x="102" y="116"/>
                    <a:pt x="94" y="116"/>
                  </a:cubicBezTo>
                  <a:cubicBezTo>
                    <a:pt x="22" y="116"/>
                    <a:pt x="22" y="116"/>
                    <a:pt x="22" y="116"/>
                  </a:cubicBezTo>
                  <a:cubicBezTo>
                    <a:pt x="14" y="116"/>
                    <a:pt x="8" y="110"/>
                    <a:pt x="8" y="102"/>
                  </a:cubicBezTo>
                  <a:cubicBezTo>
                    <a:pt x="8" y="39"/>
                    <a:pt x="8" y="39"/>
                    <a:pt x="8" y="39"/>
                  </a:cubicBezTo>
                  <a:cubicBezTo>
                    <a:pt x="12" y="42"/>
                    <a:pt x="17" y="44"/>
                    <a:pt x="22" y="44"/>
                  </a:cubicBezTo>
                  <a:cubicBezTo>
                    <a:pt x="88" y="44"/>
                    <a:pt x="88" y="44"/>
                    <a:pt x="88" y="44"/>
                  </a:cubicBezTo>
                  <a:cubicBezTo>
                    <a:pt x="104" y="44"/>
                    <a:pt x="104" y="44"/>
                    <a:pt x="104" y="44"/>
                  </a:cubicBezTo>
                  <a:cubicBezTo>
                    <a:pt x="106" y="44"/>
                    <a:pt x="108" y="46"/>
                    <a:pt x="108" y="48"/>
                  </a:cubicBezTo>
                  <a:cubicBezTo>
                    <a:pt x="108" y="56"/>
                    <a:pt x="108" y="56"/>
                    <a:pt x="108" y="56"/>
                  </a:cubicBezTo>
                  <a:cubicBezTo>
                    <a:pt x="72" y="56"/>
                    <a:pt x="72" y="56"/>
                    <a:pt x="72" y="56"/>
                  </a:cubicBezTo>
                  <a:cubicBezTo>
                    <a:pt x="61" y="56"/>
                    <a:pt x="52" y="65"/>
                    <a:pt x="52" y="76"/>
                  </a:cubicBezTo>
                  <a:cubicBezTo>
                    <a:pt x="52" y="87"/>
                    <a:pt x="61" y="96"/>
                    <a:pt x="72" y="96"/>
                  </a:cubicBezTo>
                  <a:cubicBezTo>
                    <a:pt x="108" y="96"/>
                    <a:pt x="108" y="96"/>
                    <a:pt x="108" y="96"/>
                  </a:cubicBezTo>
                  <a:lnTo>
                    <a:pt x="108" y="102"/>
                  </a:lnTo>
                  <a:close/>
                  <a:moveTo>
                    <a:pt x="113" y="88"/>
                  </a:moveTo>
                  <a:cubicBezTo>
                    <a:pt x="72" y="88"/>
                    <a:pt x="72" y="88"/>
                    <a:pt x="72" y="88"/>
                  </a:cubicBezTo>
                  <a:cubicBezTo>
                    <a:pt x="65" y="88"/>
                    <a:pt x="60" y="83"/>
                    <a:pt x="60" y="76"/>
                  </a:cubicBezTo>
                  <a:cubicBezTo>
                    <a:pt x="60" y="69"/>
                    <a:pt x="65" y="64"/>
                    <a:pt x="72" y="64"/>
                  </a:cubicBezTo>
                  <a:cubicBezTo>
                    <a:pt x="108" y="64"/>
                    <a:pt x="108" y="64"/>
                    <a:pt x="108" y="64"/>
                  </a:cubicBezTo>
                  <a:cubicBezTo>
                    <a:pt x="110" y="64"/>
                    <a:pt x="113" y="63"/>
                    <a:pt x="114" y="61"/>
                  </a:cubicBezTo>
                  <a:cubicBezTo>
                    <a:pt x="115" y="60"/>
                    <a:pt x="115" y="60"/>
                    <a:pt x="115" y="59"/>
                  </a:cubicBezTo>
                  <a:cubicBezTo>
                    <a:pt x="115" y="59"/>
                    <a:pt x="116" y="59"/>
                    <a:pt x="116" y="59"/>
                  </a:cubicBezTo>
                  <a:cubicBezTo>
                    <a:pt x="118" y="62"/>
                    <a:pt x="120" y="67"/>
                    <a:pt x="120" y="72"/>
                  </a:cubicBezTo>
                  <a:cubicBezTo>
                    <a:pt x="120" y="78"/>
                    <a:pt x="118" y="84"/>
                    <a:pt x="113"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nvGrpSpPr>
          <p:cNvPr id="35" name="Group 32"/>
          <p:cNvGrpSpPr/>
          <p:nvPr/>
        </p:nvGrpSpPr>
        <p:grpSpPr>
          <a:xfrm>
            <a:off x="955129" y="3618196"/>
            <a:ext cx="399972" cy="398703"/>
            <a:chOff x="2437300" y="1144829"/>
            <a:chExt cx="400024" cy="398703"/>
          </a:xfrm>
          <a:solidFill>
            <a:schemeClr val="bg1"/>
          </a:solidFill>
        </p:grpSpPr>
        <p:sp>
          <p:nvSpPr>
            <p:cNvPr id="36" name="Freeform 129"/>
            <p:cNvSpPr>
              <a:spLocks noEditPoints="1"/>
            </p:cNvSpPr>
            <p:nvPr/>
          </p:nvSpPr>
          <p:spPr bwMode="auto">
            <a:xfrm>
              <a:off x="2437300" y="1144829"/>
              <a:ext cx="400024" cy="398703"/>
            </a:xfrm>
            <a:custGeom>
              <a:avLst/>
              <a:gdLst>
                <a:gd name="T0" fmla="*/ 88 w 128"/>
                <a:gd name="T1" fmla="*/ 0 h 128"/>
                <a:gd name="T2" fmla="*/ 48 w 128"/>
                <a:gd name="T3" fmla="*/ 40 h 128"/>
                <a:gd name="T4" fmla="*/ 51 w 128"/>
                <a:gd name="T5" fmla="*/ 55 h 128"/>
                <a:gd name="T6" fmla="*/ 2 w 128"/>
                <a:gd name="T7" fmla="*/ 103 h 128"/>
                <a:gd name="T8" fmla="*/ 0 w 128"/>
                <a:gd name="T9" fmla="*/ 108 h 128"/>
                <a:gd name="T10" fmla="*/ 0 w 128"/>
                <a:gd name="T11" fmla="*/ 120 h 128"/>
                <a:gd name="T12" fmla="*/ 8 w 128"/>
                <a:gd name="T13" fmla="*/ 128 h 128"/>
                <a:gd name="T14" fmla="*/ 20 w 128"/>
                <a:gd name="T15" fmla="*/ 128 h 128"/>
                <a:gd name="T16" fmla="*/ 25 w 128"/>
                <a:gd name="T17" fmla="*/ 126 h 128"/>
                <a:gd name="T18" fmla="*/ 31 w 128"/>
                <a:gd name="T19" fmla="*/ 120 h 128"/>
                <a:gd name="T20" fmla="*/ 40 w 128"/>
                <a:gd name="T21" fmla="*/ 120 h 128"/>
                <a:gd name="T22" fmla="*/ 48 w 128"/>
                <a:gd name="T23" fmla="*/ 112 h 128"/>
                <a:gd name="T24" fmla="*/ 48 w 128"/>
                <a:gd name="T25" fmla="*/ 104 h 128"/>
                <a:gd name="T26" fmla="*/ 56 w 128"/>
                <a:gd name="T27" fmla="*/ 104 h 128"/>
                <a:gd name="T28" fmla="*/ 64 w 128"/>
                <a:gd name="T29" fmla="*/ 96 h 128"/>
                <a:gd name="T30" fmla="*/ 64 w 128"/>
                <a:gd name="T31" fmla="*/ 87 h 128"/>
                <a:gd name="T32" fmla="*/ 73 w 128"/>
                <a:gd name="T33" fmla="*/ 77 h 128"/>
                <a:gd name="T34" fmla="*/ 88 w 128"/>
                <a:gd name="T35" fmla="*/ 80 h 128"/>
                <a:gd name="T36" fmla="*/ 128 w 128"/>
                <a:gd name="T37" fmla="*/ 40 h 128"/>
                <a:gd name="T38" fmla="*/ 88 w 128"/>
                <a:gd name="T39" fmla="*/ 0 h 128"/>
                <a:gd name="T40" fmla="*/ 88 w 128"/>
                <a:gd name="T41" fmla="*/ 72 h 128"/>
                <a:gd name="T42" fmla="*/ 72 w 128"/>
                <a:gd name="T43" fmla="*/ 67 h 128"/>
                <a:gd name="T44" fmla="*/ 70 w 128"/>
                <a:gd name="T45" fmla="*/ 69 h 128"/>
                <a:gd name="T46" fmla="*/ 66 w 128"/>
                <a:gd name="T47" fmla="*/ 73 h 128"/>
                <a:gd name="T48" fmla="*/ 58 w 128"/>
                <a:gd name="T49" fmla="*/ 81 h 128"/>
                <a:gd name="T50" fmla="*/ 56 w 128"/>
                <a:gd name="T51" fmla="*/ 87 h 128"/>
                <a:gd name="T52" fmla="*/ 56 w 128"/>
                <a:gd name="T53" fmla="*/ 96 h 128"/>
                <a:gd name="T54" fmla="*/ 48 w 128"/>
                <a:gd name="T55" fmla="*/ 96 h 128"/>
                <a:gd name="T56" fmla="*/ 40 w 128"/>
                <a:gd name="T57" fmla="*/ 104 h 128"/>
                <a:gd name="T58" fmla="*/ 40 w 128"/>
                <a:gd name="T59" fmla="*/ 112 h 128"/>
                <a:gd name="T60" fmla="*/ 31 w 128"/>
                <a:gd name="T61" fmla="*/ 112 h 128"/>
                <a:gd name="T62" fmla="*/ 25 w 128"/>
                <a:gd name="T63" fmla="*/ 114 h 128"/>
                <a:gd name="T64" fmla="*/ 19 w 128"/>
                <a:gd name="T65" fmla="*/ 120 h 128"/>
                <a:gd name="T66" fmla="*/ 8 w 128"/>
                <a:gd name="T67" fmla="*/ 120 h 128"/>
                <a:gd name="T68" fmla="*/ 8 w 128"/>
                <a:gd name="T69" fmla="*/ 109 h 128"/>
                <a:gd name="T70" fmla="*/ 55 w 128"/>
                <a:gd name="T71" fmla="*/ 62 h 128"/>
                <a:gd name="T72" fmla="*/ 55 w 128"/>
                <a:gd name="T73" fmla="*/ 62 h 128"/>
                <a:gd name="T74" fmla="*/ 61 w 128"/>
                <a:gd name="T75" fmla="*/ 56 h 128"/>
                <a:gd name="T76" fmla="*/ 56 w 128"/>
                <a:gd name="T77" fmla="*/ 40 h 128"/>
                <a:gd name="T78" fmla="*/ 88 w 128"/>
                <a:gd name="T79" fmla="*/ 8 h 128"/>
                <a:gd name="T80" fmla="*/ 120 w 128"/>
                <a:gd name="T81" fmla="*/ 40 h 128"/>
                <a:gd name="T82" fmla="*/ 88 w 128"/>
                <a:gd name="T83"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8" h="128">
                  <a:moveTo>
                    <a:pt x="88" y="0"/>
                  </a:moveTo>
                  <a:cubicBezTo>
                    <a:pt x="66" y="0"/>
                    <a:pt x="48" y="18"/>
                    <a:pt x="48" y="40"/>
                  </a:cubicBezTo>
                  <a:cubicBezTo>
                    <a:pt x="48" y="45"/>
                    <a:pt x="49" y="50"/>
                    <a:pt x="51" y="55"/>
                  </a:cubicBezTo>
                  <a:cubicBezTo>
                    <a:pt x="2" y="103"/>
                    <a:pt x="2" y="103"/>
                    <a:pt x="2" y="103"/>
                  </a:cubicBezTo>
                  <a:cubicBezTo>
                    <a:pt x="1" y="105"/>
                    <a:pt x="0" y="106"/>
                    <a:pt x="0" y="108"/>
                  </a:cubicBezTo>
                  <a:cubicBezTo>
                    <a:pt x="0" y="120"/>
                    <a:pt x="0" y="120"/>
                    <a:pt x="0" y="120"/>
                  </a:cubicBezTo>
                  <a:cubicBezTo>
                    <a:pt x="0" y="124"/>
                    <a:pt x="4" y="128"/>
                    <a:pt x="8" y="128"/>
                  </a:cubicBezTo>
                  <a:cubicBezTo>
                    <a:pt x="20" y="128"/>
                    <a:pt x="20" y="128"/>
                    <a:pt x="20" y="128"/>
                  </a:cubicBezTo>
                  <a:cubicBezTo>
                    <a:pt x="22" y="128"/>
                    <a:pt x="23" y="127"/>
                    <a:pt x="25" y="126"/>
                  </a:cubicBezTo>
                  <a:cubicBezTo>
                    <a:pt x="31" y="120"/>
                    <a:pt x="31" y="120"/>
                    <a:pt x="31" y="120"/>
                  </a:cubicBezTo>
                  <a:cubicBezTo>
                    <a:pt x="40" y="120"/>
                    <a:pt x="40" y="120"/>
                    <a:pt x="40" y="120"/>
                  </a:cubicBezTo>
                  <a:cubicBezTo>
                    <a:pt x="44" y="120"/>
                    <a:pt x="48" y="116"/>
                    <a:pt x="48" y="112"/>
                  </a:cubicBezTo>
                  <a:cubicBezTo>
                    <a:pt x="48" y="104"/>
                    <a:pt x="48" y="104"/>
                    <a:pt x="48" y="104"/>
                  </a:cubicBezTo>
                  <a:cubicBezTo>
                    <a:pt x="56" y="104"/>
                    <a:pt x="56" y="104"/>
                    <a:pt x="56" y="104"/>
                  </a:cubicBezTo>
                  <a:cubicBezTo>
                    <a:pt x="60" y="104"/>
                    <a:pt x="64" y="100"/>
                    <a:pt x="64" y="96"/>
                  </a:cubicBezTo>
                  <a:cubicBezTo>
                    <a:pt x="64" y="87"/>
                    <a:pt x="64" y="87"/>
                    <a:pt x="64" y="87"/>
                  </a:cubicBezTo>
                  <a:cubicBezTo>
                    <a:pt x="73" y="77"/>
                    <a:pt x="73" y="77"/>
                    <a:pt x="73" y="77"/>
                  </a:cubicBezTo>
                  <a:cubicBezTo>
                    <a:pt x="78" y="79"/>
                    <a:pt x="83" y="80"/>
                    <a:pt x="88" y="80"/>
                  </a:cubicBezTo>
                  <a:cubicBezTo>
                    <a:pt x="110" y="80"/>
                    <a:pt x="128" y="62"/>
                    <a:pt x="128" y="40"/>
                  </a:cubicBezTo>
                  <a:cubicBezTo>
                    <a:pt x="128" y="18"/>
                    <a:pt x="110" y="0"/>
                    <a:pt x="88" y="0"/>
                  </a:cubicBezTo>
                  <a:close/>
                  <a:moveTo>
                    <a:pt x="88" y="72"/>
                  </a:moveTo>
                  <a:cubicBezTo>
                    <a:pt x="82" y="72"/>
                    <a:pt x="77" y="70"/>
                    <a:pt x="72" y="67"/>
                  </a:cubicBezTo>
                  <a:cubicBezTo>
                    <a:pt x="70" y="69"/>
                    <a:pt x="70" y="69"/>
                    <a:pt x="70" y="69"/>
                  </a:cubicBezTo>
                  <a:cubicBezTo>
                    <a:pt x="66" y="73"/>
                    <a:pt x="66" y="73"/>
                    <a:pt x="66" y="73"/>
                  </a:cubicBezTo>
                  <a:cubicBezTo>
                    <a:pt x="58" y="81"/>
                    <a:pt x="58" y="81"/>
                    <a:pt x="58" y="81"/>
                  </a:cubicBezTo>
                  <a:cubicBezTo>
                    <a:pt x="57" y="82"/>
                    <a:pt x="56" y="85"/>
                    <a:pt x="56" y="87"/>
                  </a:cubicBezTo>
                  <a:cubicBezTo>
                    <a:pt x="56" y="96"/>
                    <a:pt x="56" y="96"/>
                    <a:pt x="56" y="96"/>
                  </a:cubicBezTo>
                  <a:cubicBezTo>
                    <a:pt x="48" y="96"/>
                    <a:pt x="48" y="96"/>
                    <a:pt x="48" y="96"/>
                  </a:cubicBezTo>
                  <a:cubicBezTo>
                    <a:pt x="44" y="96"/>
                    <a:pt x="40" y="100"/>
                    <a:pt x="40" y="104"/>
                  </a:cubicBezTo>
                  <a:cubicBezTo>
                    <a:pt x="40" y="112"/>
                    <a:pt x="40" y="112"/>
                    <a:pt x="40" y="112"/>
                  </a:cubicBezTo>
                  <a:cubicBezTo>
                    <a:pt x="31" y="112"/>
                    <a:pt x="31" y="112"/>
                    <a:pt x="31" y="112"/>
                  </a:cubicBezTo>
                  <a:cubicBezTo>
                    <a:pt x="29" y="112"/>
                    <a:pt x="26" y="113"/>
                    <a:pt x="25" y="114"/>
                  </a:cubicBezTo>
                  <a:cubicBezTo>
                    <a:pt x="19" y="120"/>
                    <a:pt x="19" y="120"/>
                    <a:pt x="19" y="120"/>
                  </a:cubicBezTo>
                  <a:cubicBezTo>
                    <a:pt x="8" y="120"/>
                    <a:pt x="8" y="120"/>
                    <a:pt x="8" y="120"/>
                  </a:cubicBezTo>
                  <a:cubicBezTo>
                    <a:pt x="8" y="109"/>
                    <a:pt x="8" y="109"/>
                    <a:pt x="8" y="109"/>
                  </a:cubicBezTo>
                  <a:cubicBezTo>
                    <a:pt x="55" y="62"/>
                    <a:pt x="55" y="62"/>
                    <a:pt x="55" y="62"/>
                  </a:cubicBezTo>
                  <a:cubicBezTo>
                    <a:pt x="55" y="62"/>
                    <a:pt x="55" y="62"/>
                    <a:pt x="55" y="62"/>
                  </a:cubicBezTo>
                  <a:cubicBezTo>
                    <a:pt x="61" y="56"/>
                    <a:pt x="61" y="56"/>
                    <a:pt x="61" y="56"/>
                  </a:cubicBezTo>
                  <a:cubicBezTo>
                    <a:pt x="58" y="51"/>
                    <a:pt x="56" y="46"/>
                    <a:pt x="56" y="40"/>
                  </a:cubicBezTo>
                  <a:cubicBezTo>
                    <a:pt x="56" y="22"/>
                    <a:pt x="70" y="8"/>
                    <a:pt x="88" y="8"/>
                  </a:cubicBezTo>
                  <a:cubicBezTo>
                    <a:pt x="106" y="8"/>
                    <a:pt x="120" y="22"/>
                    <a:pt x="120" y="40"/>
                  </a:cubicBezTo>
                  <a:cubicBezTo>
                    <a:pt x="120" y="58"/>
                    <a:pt x="106" y="72"/>
                    <a:pt x="88"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37" name="Freeform 130"/>
            <p:cNvSpPr>
              <a:spLocks noEditPoints="1"/>
            </p:cNvSpPr>
            <p:nvPr/>
          </p:nvSpPr>
          <p:spPr bwMode="auto">
            <a:xfrm>
              <a:off x="2686820" y="1193678"/>
              <a:ext cx="100336" cy="100336"/>
            </a:xfrm>
            <a:custGeom>
              <a:avLst/>
              <a:gdLst>
                <a:gd name="T0" fmla="*/ 31 w 32"/>
                <a:gd name="T1" fmla="*/ 17 h 32"/>
                <a:gd name="T2" fmla="*/ 15 w 32"/>
                <a:gd name="T3" fmla="*/ 1 h 32"/>
                <a:gd name="T4" fmla="*/ 12 w 32"/>
                <a:gd name="T5" fmla="*/ 0 h 32"/>
                <a:gd name="T6" fmla="*/ 0 w 32"/>
                <a:gd name="T7" fmla="*/ 12 h 32"/>
                <a:gd name="T8" fmla="*/ 0 w 32"/>
                <a:gd name="T9" fmla="*/ 13 h 32"/>
                <a:gd name="T10" fmla="*/ 1 w 32"/>
                <a:gd name="T11" fmla="*/ 15 h 32"/>
                <a:gd name="T12" fmla="*/ 17 w 32"/>
                <a:gd name="T13" fmla="*/ 31 h 32"/>
                <a:gd name="T14" fmla="*/ 20 w 32"/>
                <a:gd name="T15" fmla="*/ 32 h 32"/>
                <a:gd name="T16" fmla="*/ 32 w 32"/>
                <a:gd name="T17" fmla="*/ 20 h 32"/>
                <a:gd name="T18" fmla="*/ 32 w 32"/>
                <a:gd name="T19" fmla="*/ 19 h 32"/>
                <a:gd name="T20" fmla="*/ 31 w 32"/>
                <a:gd name="T21" fmla="*/ 17 h 32"/>
                <a:gd name="T22" fmla="*/ 19 w 32"/>
                <a:gd name="T23" fmla="*/ 28 h 32"/>
                <a:gd name="T24" fmla="*/ 4 w 32"/>
                <a:gd name="T25" fmla="*/ 13 h 32"/>
                <a:gd name="T26" fmla="*/ 13 w 32"/>
                <a:gd name="T27" fmla="*/ 4 h 32"/>
                <a:gd name="T28" fmla="*/ 28 w 32"/>
                <a:gd name="T29" fmla="*/ 19 h 32"/>
                <a:gd name="T30" fmla="*/ 19 w 32"/>
                <a:gd name="T31"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 h="32">
                  <a:moveTo>
                    <a:pt x="31" y="17"/>
                  </a:moveTo>
                  <a:cubicBezTo>
                    <a:pt x="27" y="11"/>
                    <a:pt x="21" y="5"/>
                    <a:pt x="15" y="1"/>
                  </a:cubicBezTo>
                  <a:cubicBezTo>
                    <a:pt x="14" y="0"/>
                    <a:pt x="13" y="0"/>
                    <a:pt x="12" y="0"/>
                  </a:cubicBezTo>
                  <a:cubicBezTo>
                    <a:pt x="6" y="2"/>
                    <a:pt x="2" y="6"/>
                    <a:pt x="0" y="12"/>
                  </a:cubicBezTo>
                  <a:cubicBezTo>
                    <a:pt x="0" y="12"/>
                    <a:pt x="0" y="12"/>
                    <a:pt x="0" y="13"/>
                  </a:cubicBezTo>
                  <a:cubicBezTo>
                    <a:pt x="0" y="14"/>
                    <a:pt x="0" y="14"/>
                    <a:pt x="1" y="15"/>
                  </a:cubicBezTo>
                  <a:cubicBezTo>
                    <a:pt x="5" y="21"/>
                    <a:pt x="11" y="27"/>
                    <a:pt x="17" y="31"/>
                  </a:cubicBezTo>
                  <a:cubicBezTo>
                    <a:pt x="18" y="32"/>
                    <a:pt x="19" y="32"/>
                    <a:pt x="20" y="32"/>
                  </a:cubicBezTo>
                  <a:cubicBezTo>
                    <a:pt x="26" y="30"/>
                    <a:pt x="30" y="26"/>
                    <a:pt x="32" y="20"/>
                  </a:cubicBezTo>
                  <a:cubicBezTo>
                    <a:pt x="32" y="20"/>
                    <a:pt x="32" y="20"/>
                    <a:pt x="32" y="19"/>
                  </a:cubicBezTo>
                  <a:cubicBezTo>
                    <a:pt x="32" y="18"/>
                    <a:pt x="32" y="18"/>
                    <a:pt x="31" y="17"/>
                  </a:cubicBezTo>
                  <a:close/>
                  <a:moveTo>
                    <a:pt x="19" y="28"/>
                  </a:moveTo>
                  <a:cubicBezTo>
                    <a:pt x="13" y="24"/>
                    <a:pt x="8" y="19"/>
                    <a:pt x="4" y="13"/>
                  </a:cubicBezTo>
                  <a:cubicBezTo>
                    <a:pt x="6" y="8"/>
                    <a:pt x="8" y="6"/>
                    <a:pt x="13" y="4"/>
                  </a:cubicBezTo>
                  <a:cubicBezTo>
                    <a:pt x="19" y="8"/>
                    <a:pt x="24" y="13"/>
                    <a:pt x="28" y="19"/>
                  </a:cubicBezTo>
                  <a:cubicBezTo>
                    <a:pt x="26" y="24"/>
                    <a:pt x="24" y="26"/>
                    <a:pt x="19"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sp>
        <p:nvSpPr>
          <p:cNvPr id="38" name="Freeform 60"/>
          <p:cNvSpPr>
            <a:spLocks noEditPoints="1"/>
          </p:cNvSpPr>
          <p:nvPr/>
        </p:nvSpPr>
        <p:spPr bwMode="auto">
          <a:xfrm>
            <a:off x="4518343" y="3685510"/>
            <a:ext cx="399972" cy="400024"/>
          </a:xfrm>
          <a:custGeom>
            <a:avLst/>
            <a:gdLst>
              <a:gd name="T0" fmla="*/ 126 w 128"/>
              <a:gd name="T1" fmla="*/ 1 h 128"/>
              <a:gd name="T2" fmla="*/ 124 w 128"/>
              <a:gd name="T3" fmla="*/ 0 h 128"/>
              <a:gd name="T4" fmla="*/ 122 w 128"/>
              <a:gd name="T5" fmla="*/ 1 h 128"/>
              <a:gd name="T6" fmla="*/ 2 w 128"/>
              <a:gd name="T7" fmla="*/ 81 h 128"/>
              <a:gd name="T8" fmla="*/ 0 w 128"/>
              <a:gd name="T9" fmla="*/ 84 h 128"/>
              <a:gd name="T10" fmla="*/ 3 w 128"/>
              <a:gd name="T11" fmla="*/ 88 h 128"/>
              <a:gd name="T12" fmla="*/ 34 w 128"/>
              <a:gd name="T13" fmla="*/ 100 h 128"/>
              <a:gd name="T14" fmla="*/ 49 w 128"/>
              <a:gd name="T15" fmla="*/ 126 h 128"/>
              <a:gd name="T16" fmla="*/ 52 w 128"/>
              <a:gd name="T17" fmla="*/ 128 h 128"/>
              <a:gd name="T18" fmla="*/ 52 w 128"/>
              <a:gd name="T19" fmla="*/ 128 h 128"/>
              <a:gd name="T20" fmla="*/ 55 w 128"/>
              <a:gd name="T21" fmla="*/ 126 h 128"/>
              <a:gd name="T22" fmla="*/ 64 w 128"/>
              <a:gd name="T23" fmla="*/ 112 h 128"/>
              <a:gd name="T24" fmla="*/ 103 w 128"/>
              <a:gd name="T25" fmla="*/ 128 h 128"/>
              <a:gd name="T26" fmla="*/ 104 w 128"/>
              <a:gd name="T27" fmla="*/ 128 h 128"/>
              <a:gd name="T28" fmla="*/ 106 w 128"/>
              <a:gd name="T29" fmla="*/ 127 h 128"/>
              <a:gd name="T30" fmla="*/ 108 w 128"/>
              <a:gd name="T31" fmla="*/ 125 h 128"/>
              <a:gd name="T32" fmla="*/ 128 w 128"/>
              <a:gd name="T33" fmla="*/ 5 h 128"/>
              <a:gd name="T34" fmla="*/ 126 w 128"/>
              <a:gd name="T35" fmla="*/ 1 h 128"/>
              <a:gd name="T36" fmla="*/ 13 w 128"/>
              <a:gd name="T37" fmla="*/ 83 h 128"/>
              <a:gd name="T38" fmla="*/ 105 w 128"/>
              <a:gd name="T39" fmla="*/ 21 h 128"/>
              <a:gd name="T40" fmla="*/ 38 w 128"/>
              <a:gd name="T41" fmla="*/ 93 h 128"/>
              <a:gd name="T42" fmla="*/ 37 w 128"/>
              <a:gd name="T43" fmla="*/ 93 h 128"/>
              <a:gd name="T44" fmla="*/ 13 w 128"/>
              <a:gd name="T45" fmla="*/ 83 h 128"/>
              <a:gd name="T46" fmla="*/ 41 w 128"/>
              <a:gd name="T47" fmla="*/ 96 h 128"/>
              <a:gd name="T48" fmla="*/ 41 w 128"/>
              <a:gd name="T49" fmla="*/ 96 h 128"/>
              <a:gd name="T50" fmla="*/ 117 w 128"/>
              <a:gd name="T51" fmla="*/ 15 h 128"/>
              <a:gd name="T52" fmla="*/ 52 w 128"/>
              <a:gd name="T53" fmla="*/ 116 h 128"/>
              <a:gd name="T54" fmla="*/ 41 w 128"/>
              <a:gd name="T55" fmla="*/ 96 h 128"/>
              <a:gd name="T56" fmla="*/ 101 w 128"/>
              <a:gd name="T57" fmla="*/ 118 h 128"/>
              <a:gd name="T58" fmla="*/ 67 w 128"/>
              <a:gd name="T59" fmla="*/ 105 h 128"/>
              <a:gd name="T60" fmla="*/ 64 w 128"/>
              <a:gd name="T61" fmla="*/ 104 h 128"/>
              <a:gd name="T62" fmla="*/ 117 w 128"/>
              <a:gd name="T63" fmla="*/ 23 h 128"/>
              <a:gd name="T64" fmla="*/ 101 w 128"/>
              <a:gd name="T65" fmla="*/ 11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8" h="128">
                <a:moveTo>
                  <a:pt x="126" y="1"/>
                </a:moveTo>
                <a:cubicBezTo>
                  <a:pt x="126" y="0"/>
                  <a:pt x="125" y="0"/>
                  <a:pt x="124" y="0"/>
                </a:cubicBezTo>
                <a:cubicBezTo>
                  <a:pt x="123" y="0"/>
                  <a:pt x="122" y="0"/>
                  <a:pt x="122" y="1"/>
                </a:cubicBezTo>
                <a:cubicBezTo>
                  <a:pt x="2" y="81"/>
                  <a:pt x="2" y="81"/>
                  <a:pt x="2" y="81"/>
                </a:cubicBezTo>
                <a:cubicBezTo>
                  <a:pt x="1" y="81"/>
                  <a:pt x="0" y="83"/>
                  <a:pt x="0" y="84"/>
                </a:cubicBezTo>
                <a:cubicBezTo>
                  <a:pt x="0" y="86"/>
                  <a:pt x="1" y="87"/>
                  <a:pt x="3" y="88"/>
                </a:cubicBezTo>
                <a:cubicBezTo>
                  <a:pt x="34" y="100"/>
                  <a:pt x="34" y="100"/>
                  <a:pt x="34" y="100"/>
                </a:cubicBezTo>
                <a:cubicBezTo>
                  <a:pt x="49" y="126"/>
                  <a:pt x="49" y="126"/>
                  <a:pt x="49" y="126"/>
                </a:cubicBezTo>
                <a:cubicBezTo>
                  <a:pt x="49" y="127"/>
                  <a:pt x="51" y="128"/>
                  <a:pt x="52" y="128"/>
                </a:cubicBezTo>
                <a:cubicBezTo>
                  <a:pt x="52" y="128"/>
                  <a:pt x="52" y="128"/>
                  <a:pt x="52" y="128"/>
                </a:cubicBezTo>
                <a:cubicBezTo>
                  <a:pt x="53" y="128"/>
                  <a:pt x="55" y="127"/>
                  <a:pt x="55" y="126"/>
                </a:cubicBezTo>
                <a:cubicBezTo>
                  <a:pt x="64" y="112"/>
                  <a:pt x="64" y="112"/>
                  <a:pt x="64" y="112"/>
                </a:cubicBezTo>
                <a:cubicBezTo>
                  <a:pt x="103" y="128"/>
                  <a:pt x="103" y="128"/>
                  <a:pt x="103" y="128"/>
                </a:cubicBezTo>
                <a:cubicBezTo>
                  <a:pt x="103" y="128"/>
                  <a:pt x="103" y="128"/>
                  <a:pt x="104" y="128"/>
                </a:cubicBezTo>
                <a:cubicBezTo>
                  <a:pt x="105" y="128"/>
                  <a:pt x="105" y="128"/>
                  <a:pt x="106" y="127"/>
                </a:cubicBezTo>
                <a:cubicBezTo>
                  <a:pt x="107" y="127"/>
                  <a:pt x="108" y="126"/>
                  <a:pt x="108" y="125"/>
                </a:cubicBezTo>
                <a:cubicBezTo>
                  <a:pt x="128" y="5"/>
                  <a:pt x="128" y="5"/>
                  <a:pt x="128" y="5"/>
                </a:cubicBezTo>
                <a:cubicBezTo>
                  <a:pt x="128" y="3"/>
                  <a:pt x="128" y="2"/>
                  <a:pt x="126" y="1"/>
                </a:cubicBezTo>
                <a:close/>
                <a:moveTo>
                  <a:pt x="13" y="83"/>
                </a:moveTo>
                <a:cubicBezTo>
                  <a:pt x="105" y="21"/>
                  <a:pt x="105" y="21"/>
                  <a:pt x="105" y="21"/>
                </a:cubicBezTo>
                <a:cubicBezTo>
                  <a:pt x="38" y="93"/>
                  <a:pt x="38" y="93"/>
                  <a:pt x="38" y="93"/>
                </a:cubicBezTo>
                <a:cubicBezTo>
                  <a:pt x="37" y="93"/>
                  <a:pt x="37" y="93"/>
                  <a:pt x="37" y="93"/>
                </a:cubicBezTo>
                <a:lnTo>
                  <a:pt x="13" y="83"/>
                </a:lnTo>
                <a:close/>
                <a:moveTo>
                  <a:pt x="41" y="96"/>
                </a:moveTo>
                <a:cubicBezTo>
                  <a:pt x="41" y="96"/>
                  <a:pt x="41" y="96"/>
                  <a:pt x="41" y="96"/>
                </a:cubicBezTo>
                <a:cubicBezTo>
                  <a:pt x="117" y="15"/>
                  <a:pt x="117" y="15"/>
                  <a:pt x="117" y="15"/>
                </a:cubicBezTo>
                <a:cubicBezTo>
                  <a:pt x="52" y="116"/>
                  <a:pt x="52" y="116"/>
                  <a:pt x="52" y="116"/>
                </a:cubicBezTo>
                <a:lnTo>
                  <a:pt x="41" y="96"/>
                </a:lnTo>
                <a:close/>
                <a:moveTo>
                  <a:pt x="101" y="118"/>
                </a:moveTo>
                <a:cubicBezTo>
                  <a:pt x="67" y="105"/>
                  <a:pt x="67" y="105"/>
                  <a:pt x="67" y="105"/>
                </a:cubicBezTo>
                <a:cubicBezTo>
                  <a:pt x="66" y="104"/>
                  <a:pt x="65" y="104"/>
                  <a:pt x="64" y="104"/>
                </a:cubicBezTo>
                <a:cubicBezTo>
                  <a:pt x="117" y="23"/>
                  <a:pt x="117" y="23"/>
                  <a:pt x="117" y="23"/>
                </a:cubicBezTo>
                <a:lnTo>
                  <a:pt x="101" y="118"/>
                </a:lnTo>
                <a:close/>
              </a:path>
            </a:pathLst>
          </a:custGeom>
          <a:solidFill>
            <a:schemeClr val="bg1"/>
          </a:solidFill>
          <a:ln>
            <a:noFill/>
          </a:ln>
        </p:spPr>
        <p:txBody>
          <a:bodyPr vert="horz" wrap="square" lIns="91440" tIns="45720" rIns="91440" bIns="45720" numCol="1" anchor="t" anchorCtr="0" compatLnSpc="1"/>
          <a:lstStyle/>
          <a:p>
            <a:endParaRPr lang="id-ID"/>
          </a:p>
        </p:txBody>
      </p:sp>
      <p:grpSp>
        <p:nvGrpSpPr>
          <p:cNvPr id="39" name="Group 36"/>
          <p:cNvGrpSpPr/>
          <p:nvPr/>
        </p:nvGrpSpPr>
        <p:grpSpPr>
          <a:xfrm>
            <a:off x="2735588" y="5528696"/>
            <a:ext cx="399972" cy="348536"/>
            <a:chOff x="837205" y="5167510"/>
            <a:chExt cx="400024" cy="348536"/>
          </a:xfrm>
          <a:solidFill>
            <a:schemeClr val="bg1"/>
          </a:solidFill>
        </p:grpSpPr>
        <p:sp>
          <p:nvSpPr>
            <p:cNvPr id="40" name="Freeform 44"/>
            <p:cNvSpPr>
              <a:spLocks noEditPoints="1"/>
            </p:cNvSpPr>
            <p:nvPr/>
          </p:nvSpPr>
          <p:spPr bwMode="auto">
            <a:xfrm>
              <a:off x="837205" y="5167510"/>
              <a:ext cx="400024" cy="286486"/>
            </a:xfrm>
            <a:custGeom>
              <a:avLst/>
              <a:gdLst>
                <a:gd name="T0" fmla="*/ 128 w 128"/>
                <a:gd name="T1" fmla="*/ 24 h 92"/>
                <a:gd name="T2" fmla="*/ 119 w 128"/>
                <a:gd name="T3" fmla="*/ 12 h 92"/>
                <a:gd name="T4" fmla="*/ 67 w 128"/>
                <a:gd name="T5" fmla="*/ 0 h 92"/>
                <a:gd name="T6" fmla="*/ 64 w 128"/>
                <a:gd name="T7" fmla="*/ 0 h 92"/>
                <a:gd name="T8" fmla="*/ 61 w 128"/>
                <a:gd name="T9" fmla="*/ 0 h 92"/>
                <a:gd name="T10" fmla="*/ 9 w 128"/>
                <a:gd name="T11" fmla="*/ 12 h 92"/>
                <a:gd name="T12" fmla="*/ 0 w 128"/>
                <a:gd name="T13" fmla="*/ 24 h 92"/>
                <a:gd name="T14" fmla="*/ 9 w 128"/>
                <a:gd name="T15" fmla="*/ 36 h 92"/>
                <a:gd name="T16" fmla="*/ 20 w 128"/>
                <a:gd name="T17" fmla="*/ 38 h 92"/>
                <a:gd name="T18" fmla="*/ 20 w 128"/>
                <a:gd name="T19" fmla="*/ 72 h 92"/>
                <a:gd name="T20" fmla="*/ 64 w 128"/>
                <a:gd name="T21" fmla="*/ 92 h 92"/>
                <a:gd name="T22" fmla="*/ 108 w 128"/>
                <a:gd name="T23" fmla="*/ 72 h 92"/>
                <a:gd name="T24" fmla="*/ 108 w 128"/>
                <a:gd name="T25" fmla="*/ 38 h 92"/>
                <a:gd name="T26" fmla="*/ 119 w 128"/>
                <a:gd name="T27" fmla="*/ 36 h 92"/>
                <a:gd name="T28" fmla="*/ 128 w 128"/>
                <a:gd name="T29" fmla="*/ 24 h 92"/>
                <a:gd name="T30" fmla="*/ 100 w 128"/>
                <a:gd name="T31" fmla="*/ 72 h 92"/>
                <a:gd name="T32" fmla="*/ 64 w 128"/>
                <a:gd name="T33" fmla="*/ 84 h 92"/>
                <a:gd name="T34" fmla="*/ 28 w 128"/>
                <a:gd name="T35" fmla="*/ 72 h 92"/>
                <a:gd name="T36" fmla="*/ 28 w 128"/>
                <a:gd name="T37" fmla="*/ 40 h 92"/>
                <a:gd name="T38" fmla="*/ 61 w 128"/>
                <a:gd name="T39" fmla="*/ 48 h 92"/>
                <a:gd name="T40" fmla="*/ 64 w 128"/>
                <a:gd name="T41" fmla="*/ 48 h 92"/>
                <a:gd name="T42" fmla="*/ 67 w 128"/>
                <a:gd name="T43" fmla="*/ 48 h 92"/>
                <a:gd name="T44" fmla="*/ 100 w 128"/>
                <a:gd name="T45" fmla="*/ 40 h 92"/>
                <a:gd name="T46" fmla="*/ 100 w 128"/>
                <a:gd name="T47" fmla="*/ 72 h 92"/>
                <a:gd name="T48" fmla="*/ 65 w 128"/>
                <a:gd name="T49" fmla="*/ 40 h 92"/>
                <a:gd name="T50" fmla="*/ 64 w 128"/>
                <a:gd name="T51" fmla="*/ 40 h 92"/>
                <a:gd name="T52" fmla="*/ 63 w 128"/>
                <a:gd name="T53" fmla="*/ 40 h 92"/>
                <a:gd name="T54" fmla="*/ 11 w 128"/>
                <a:gd name="T55" fmla="*/ 28 h 92"/>
                <a:gd name="T56" fmla="*/ 8 w 128"/>
                <a:gd name="T57" fmla="*/ 24 h 92"/>
                <a:gd name="T58" fmla="*/ 11 w 128"/>
                <a:gd name="T59" fmla="*/ 20 h 92"/>
                <a:gd name="T60" fmla="*/ 63 w 128"/>
                <a:gd name="T61" fmla="*/ 8 h 92"/>
                <a:gd name="T62" fmla="*/ 64 w 128"/>
                <a:gd name="T63" fmla="*/ 8 h 92"/>
                <a:gd name="T64" fmla="*/ 65 w 128"/>
                <a:gd name="T65" fmla="*/ 8 h 92"/>
                <a:gd name="T66" fmla="*/ 117 w 128"/>
                <a:gd name="T67" fmla="*/ 20 h 92"/>
                <a:gd name="T68" fmla="*/ 120 w 128"/>
                <a:gd name="T69" fmla="*/ 24 h 92"/>
                <a:gd name="T70" fmla="*/ 117 w 128"/>
                <a:gd name="T71" fmla="*/ 28 h 92"/>
                <a:gd name="T72" fmla="*/ 65 w 128"/>
                <a:gd name="T73" fmla="*/ 4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8" h="92">
                  <a:moveTo>
                    <a:pt x="128" y="24"/>
                  </a:moveTo>
                  <a:cubicBezTo>
                    <a:pt x="128" y="18"/>
                    <a:pt x="124" y="14"/>
                    <a:pt x="119" y="12"/>
                  </a:cubicBezTo>
                  <a:cubicBezTo>
                    <a:pt x="67" y="0"/>
                    <a:pt x="67" y="0"/>
                    <a:pt x="67" y="0"/>
                  </a:cubicBezTo>
                  <a:cubicBezTo>
                    <a:pt x="66" y="0"/>
                    <a:pt x="65" y="0"/>
                    <a:pt x="64" y="0"/>
                  </a:cubicBezTo>
                  <a:cubicBezTo>
                    <a:pt x="63" y="0"/>
                    <a:pt x="62" y="0"/>
                    <a:pt x="61" y="0"/>
                  </a:cubicBezTo>
                  <a:cubicBezTo>
                    <a:pt x="9" y="12"/>
                    <a:pt x="9" y="12"/>
                    <a:pt x="9" y="12"/>
                  </a:cubicBezTo>
                  <a:cubicBezTo>
                    <a:pt x="4" y="14"/>
                    <a:pt x="0" y="18"/>
                    <a:pt x="0" y="24"/>
                  </a:cubicBezTo>
                  <a:cubicBezTo>
                    <a:pt x="0" y="30"/>
                    <a:pt x="4" y="34"/>
                    <a:pt x="9" y="36"/>
                  </a:cubicBezTo>
                  <a:cubicBezTo>
                    <a:pt x="20" y="38"/>
                    <a:pt x="20" y="38"/>
                    <a:pt x="20" y="38"/>
                  </a:cubicBezTo>
                  <a:cubicBezTo>
                    <a:pt x="20" y="72"/>
                    <a:pt x="20" y="72"/>
                    <a:pt x="20" y="72"/>
                  </a:cubicBezTo>
                  <a:cubicBezTo>
                    <a:pt x="20" y="83"/>
                    <a:pt x="32" y="92"/>
                    <a:pt x="64" y="92"/>
                  </a:cubicBezTo>
                  <a:cubicBezTo>
                    <a:pt x="96" y="92"/>
                    <a:pt x="108" y="83"/>
                    <a:pt x="108" y="72"/>
                  </a:cubicBezTo>
                  <a:cubicBezTo>
                    <a:pt x="108" y="38"/>
                    <a:pt x="108" y="38"/>
                    <a:pt x="108" y="38"/>
                  </a:cubicBezTo>
                  <a:cubicBezTo>
                    <a:pt x="119" y="36"/>
                    <a:pt x="119" y="36"/>
                    <a:pt x="119" y="36"/>
                  </a:cubicBezTo>
                  <a:cubicBezTo>
                    <a:pt x="124" y="34"/>
                    <a:pt x="128" y="30"/>
                    <a:pt x="128" y="24"/>
                  </a:cubicBezTo>
                  <a:close/>
                  <a:moveTo>
                    <a:pt x="100" y="72"/>
                  </a:moveTo>
                  <a:cubicBezTo>
                    <a:pt x="100" y="76"/>
                    <a:pt x="88" y="84"/>
                    <a:pt x="64" y="84"/>
                  </a:cubicBezTo>
                  <a:cubicBezTo>
                    <a:pt x="40" y="84"/>
                    <a:pt x="28" y="76"/>
                    <a:pt x="28" y="72"/>
                  </a:cubicBezTo>
                  <a:cubicBezTo>
                    <a:pt x="28" y="40"/>
                    <a:pt x="28" y="40"/>
                    <a:pt x="28" y="40"/>
                  </a:cubicBezTo>
                  <a:cubicBezTo>
                    <a:pt x="61" y="48"/>
                    <a:pt x="61" y="48"/>
                    <a:pt x="61" y="48"/>
                  </a:cubicBezTo>
                  <a:cubicBezTo>
                    <a:pt x="62" y="48"/>
                    <a:pt x="63" y="48"/>
                    <a:pt x="64" y="48"/>
                  </a:cubicBezTo>
                  <a:cubicBezTo>
                    <a:pt x="65" y="48"/>
                    <a:pt x="66" y="48"/>
                    <a:pt x="67" y="48"/>
                  </a:cubicBezTo>
                  <a:cubicBezTo>
                    <a:pt x="100" y="40"/>
                    <a:pt x="100" y="40"/>
                    <a:pt x="100" y="40"/>
                  </a:cubicBezTo>
                  <a:lnTo>
                    <a:pt x="100" y="72"/>
                  </a:lnTo>
                  <a:close/>
                  <a:moveTo>
                    <a:pt x="65" y="40"/>
                  </a:moveTo>
                  <a:cubicBezTo>
                    <a:pt x="65" y="40"/>
                    <a:pt x="64" y="40"/>
                    <a:pt x="64" y="40"/>
                  </a:cubicBezTo>
                  <a:cubicBezTo>
                    <a:pt x="64" y="40"/>
                    <a:pt x="63" y="40"/>
                    <a:pt x="63" y="40"/>
                  </a:cubicBezTo>
                  <a:cubicBezTo>
                    <a:pt x="11" y="28"/>
                    <a:pt x="11" y="28"/>
                    <a:pt x="11" y="28"/>
                  </a:cubicBezTo>
                  <a:cubicBezTo>
                    <a:pt x="9" y="27"/>
                    <a:pt x="8" y="26"/>
                    <a:pt x="8" y="24"/>
                  </a:cubicBezTo>
                  <a:cubicBezTo>
                    <a:pt x="8" y="22"/>
                    <a:pt x="9" y="21"/>
                    <a:pt x="11" y="20"/>
                  </a:cubicBezTo>
                  <a:cubicBezTo>
                    <a:pt x="63" y="8"/>
                    <a:pt x="63" y="8"/>
                    <a:pt x="63" y="8"/>
                  </a:cubicBezTo>
                  <a:cubicBezTo>
                    <a:pt x="63" y="8"/>
                    <a:pt x="64" y="8"/>
                    <a:pt x="64" y="8"/>
                  </a:cubicBezTo>
                  <a:cubicBezTo>
                    <a:pt x="64" y="8"/>
                    <a:pt x="65" y="8"/>
                    <a:pt x="65" y="8"/>
                  </a:cubicBezTo>
                  <a:cubicBezTo>
                    <a:pt x="117" y="20"/>
                    <a:pt x="117" y="20"/>
                    <a:pt x="117" y="20"/>
                  </a:cubicBezTo>
                  <a:cubicBezTo>
                    <a:pt x="119" y="21"/>
                    <a:pt x="120" y="22"/>
                    <a:pt x="120" y="24"/>
                  </a:cubicBezTo>
                  <a:cubicBezTo>
                    <a:pt x="120" y="26"/>
                    <a:pt x="119" y="27"/>
                    <a:pt x="117" y="28"/>
                  </a:cubicBezTo>
                  <a:lnTo>
                    <a:pt x="65"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41" name="Freeform 45"/>
            <p:cNvSpPr/>
            <p:nvPr/>
          </p:nvSpPr>
          <p:spPr bwMode="auto">
            <a:xfrm>
              <a:off x="1200263" y="5291610"/>
              <a:ext cx="23764" cy="137302"/>
            </a:xfrm>
            <a:custGeom>
              <a:avLst/>
              <a:gdLst>
                <a:gd name="T0" fmla="*/ 0 w 8"/>
                <a:gd name="T1" fmla="*/ 4 h 44"/>
                <a:gd name="T2" fmla="*/ 0 w 8"/>
                <a:gd name="T3" fmla="*/ 40 h 44"/>
                <a:gd name="T4" fmla="*/ 4 w 8"/>
                <a:gd name="T5" fmla="*/ 44 h 44"/>
                <a:gd name="T6" fmla="*/ 8 w 8"/>
                <a:gd name="T7" fmla="*/ 40 h 44"/>
                <a:gd name="T8" fmla="*/ 8 w 8"/>
                <a:gd name="T9" fmla="*/ 4 h 44"/>
                <a:gd name="T10" fmla="*/ 4 w 8"/>
                <a:gd name="T11" fmla="*/ 0 h 44"/>
                <a:gd name="T12" fmla="*/ 0 w 8"/>
                <a:gd name="T13" fmla="*/ 4 h 44"/>
              </a:gdLst>
              <a:ahLst/>
              <a:cxnLst>
                <a:cxn ang="0">
                  <a:pos x="T0" y="T1"/>
                </a:cxn>
                <a:cxn ang="0">
                  <a:pos x="T2" y="T3"/>
                </a:cxn>
                <a:cxn ang="0">
                  <a:pos x="T4" y="T5"/>
                </a:cxn>
                <a:cxn ang="0">
                  <a:pos x="T6" y="T7"/>
                </a:cxn>
                <a:cxn ang="0">
                  <a:pos x="T8" y="T9"/>
                </a:cxn>
                <a:cxn ang="0">
                  <a:pos x="T10" y="T11"/>
                </a:cxn>
                <a:cxn ang="0">
                  <a:pos x="T12" y="T13"/>
                </a:cxn>
              </a:cxnLst>
              <a:rect l="0" t="0" r="r" b="b"/>
              <a:pathLst>
                <a:path w="8" h="44">
                  <a:moveTo>
                    <a:pt x="0" y="4"/>
                  </a:moveTo>
                  <a:cubicBezTo>
                    <a:pt x="0" y="40"/>
                    <a:pt x="0" y="40"/>
                    <a:pt x="0" y="40"/>
                  </a:cubicBezTo>
                  <a:cubicBezTo>
                    <a:pt x="0" y="42"/>
                    <a:pt x="2" y="44"/>
                    <a:pt x="4" y="44"/>
                  </a:cubicBezTo>
                  <a:cubicBezTo>
                    <a:pt x="6" y="44"/>
                    <a:pt x="8" y="42"/>
                    <a:pt x="8" y="40"/>
                  </a:cubicBezTo>
                  <a:cubicBezTo>
                    <a:pt x="8" y="4"/>
                    <a:pt x="8" y="4"/>
                    <a:pt x="8" y="4"/>
                  </a:cubicBezTo>
                  <a:cubicBezTo>
                    <a:pt x="8" y="2"/>
                    <a:pt x="6" y="0"/>
                    <a:pt x="4" y="0"/>
                  </a:cubicBezTo>
                  <a:cubicBezTo>
                    <a:pt x="2" y="0"/>
                    <a:pt x="0" y="2"/>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42" name="Oval 46"/>
            <p:cNvSpPr>
              <a:spLocks noChangeArrowheads="1"/>
            </p:cNvSpPr>
            <p:nvPr/>
          </p:nvSpPr>
          <p:spPr bwMode="auto">
            <a:xfrm>
              <a:off x="1187061" y="5442114"/>
              <a:ext cx="50168" cy="7393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nvGrpSpPr>
          <p:cNvPr id="43" name="Group 40"/>
          <p:cNvGrpSpPr/>
          <p:nvPr/>
        </p:nvGrpSpPr>
        <p:grpSpPr>
          <a:xfrm>
            <a:off x="8774542" y="3609860"/>
            <a:ext cx="427142" cy="403017"/>
            <a:chOff x="3498850" y="1541463"/>
            <a:chExt cx="504825" cy="476250"/>
          </a:xfrm>
          <a:solidFill>
            <a:schemeClr val="accent2"/>
          </a:solidFill>
        </p:grpSpPr>
        <p:sp>
          <p:nvSpPr>
            <p:cNvPr id="44" name="Oval 5"/>
            <p:cNvSpPr>
              <a:spLocks noChangeArrowheads="1"/>
            </p:cNvSpPr>
            <p:nvPr/>
          </p:nvSpPr>
          <p:spPr bwMode="auto">
            <a:xfrm>
              <a:off x="3743325" y="1801813"/>
              <a:ext cx="61913" cy="619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45" name="Freeform 6"/>
            <p:cNvSpPr>
              <a:spLocks noEditPoints="1"/>
            </p:cNvSpPr>
            <p:nvPr/>
          </p:nvSpPr>
          <p:spPr bwMode="auto">
            <a:xfrm>
              <a:off x="3498850" y="1541463"/>
              <a:ext cx="504825" cy="476250"/>
            </a:xfrm>
            <a:custGeom>
              <a:avLst/>
              <a:gdLst>
                <a:gd name="T0" fmla="*/ 116 w 132"/>
                <a:gd name="T1" fmla="*/ 48 h 124"/>
                <a:gd name="T2" fmla="*/ 116 w 132"/>
                <a:gd name="T3" fmla="*/ 22 h 124"/>
                <a:gd name="T4" fmla="*/ 104 w 132"/>
                <a:gd name="T5" fmla="*/ 0 h 124"/>
                <a:gd name="T6" fmla="*/ 22 w 132"/>
                <a:gd name="T7" fmla="*/ 0 h 124"/>
                <a:gd name="T8" fmla="*/ 0 w 132"/>
                <a:gd name="T9" fmla="*/ 102 h 124"/>
                <a:gd name="T10" fmla="*/ 94 w 132"/>
                <a:gd name="T11" fmla="*/ 124 h 124"/>
                <a:gd name="T12" fmla="*/ 116 w 132"/>
                <a:gd name="T13" fmla="*/ 96 h 124"/>
                <a:gd name="T14" fmla="*/ 116 w 132"/>
                <a:gd name="T15" fmla="*/ 48 h 124"/>
                <a:gd name="T16" fmla="*/ 88 w 132"/>
                <a:gd name="T17" fmla="*/ 8 h 124"/>
                <a:gd name="T18" fmla="*/ 108 w 132"/>
                <a:gd name="T19" fmla="*/ 12 h 124"/>
                <a:gd name="T20" fmla="*/ 108 w 132"/>
                <a:gd name="T21" fmla="*/ 24 h 124"/>
                <a:gd name="T22" fmla="*/ 104 w 132"/>
                <a:gd name="T23" fmla="*/ 36 h 124"/>
                <a:gd name="T24" fmla="*/ 104 w 132"/>
                <a:gd name="T25" fmla="*/ 32 h 124"/>
                <a:gd name="T26" fmla="*/ 104 w 132"/>
                <a:gd name="T27" fmla="*/ 16 h 124"/>
                <a:gd name="T28" fmla="*/ 16 w 132"/>
                <a:gd name="T29" fmla="*/ 12 h 124"/>
                <a:gd name="T30" fmla="*/ 12 w 132"/>
                <a:gd name="T31" fmla="*/ 24 h 124"/>
                <a:gd name="T32" fmla="*/ 8 w 132"/>
                <a:gd name="T33" fmla="*/ 22 h 124"/>
                <a:gd name="T34" fmla="*/ 100 w 132"/>
                <a:gd name="T35" fmla="*/ 20 h 124"/>
                <a:gd name="T36" fmla="*/ 16 w 132"/>
                <a:gd name="T37" fmla="*/ 16 h 124"/>
                <a:gd name="T38" fmla="*/ 100 w 132"/>
                <a:gd name="T39" fmla="*/ 20 h 124"/>
                <a:gd name="T40" fmla="*/ 100 w 132"/>
                <a:gd name="T41" fmla="*/ 28 h 124"/>
                <a:gd name="T42" fmla="*/ 16 w 132"/>
                <a:gd name="T43" fmla="*/ 24 h 124"/>
                <a:gd name="T44" fmla="*/ 100 w 132"/>
                <a:gd name="T45" fmla="*/ 32 h 124"/>
                <a:gd name="T46" fmla="*/ 88 w 132"/>
                <a:gd name="T47" fmla="*/ 36 h 124"/>
                <a:gd name="T48" fmla="*/ 16 w 132"/>
                <a:gd name="T49" fmla="*/ 35 h 124"/>
                <a:gd name="T50" fmla="*/ 100 w 132"/>
                <a:gd name="T51" fmla="*/ 32 h 124"/>
                <a:gd name="T52" fmla="*/ 94 w 132"/>
                <a:gd name="T53" fmla="*/ 116 h 124"/>
                <a:gd name="T54" fmla="*/ 8 w 132"/>
                <a:gd name="T55" fmla="*/ 102 h 124"/>
                <a:gd name="T56" fmla="*/ 22 w 132"/>
                <a:gd name="T57" fmla="*/ 44 h 124"/>
                <a:gd name="T58" fmla="*/ 104 w 132"/>
                <a:gd name="T59" fmla="*/ 44 h 124"/>
                <a:gd name="T60" fmla="*/ 108 w 132"/>
                <a:gd name="T61" fmla="*/ 56 h 124"/>
                <a:gd name="T62" fmla="*/ 52 w 132"/>
                <a:gd name="T63" fmla="*/ 76 h 124"/>
                <a:gd name="T64" fmla="*/ 108 w 132"/>
                <a:gd name="T65" fmla="*/ 96 h 124"/>
                <a:gd name="T66" fmla="*/ 113 w 132"/>
                <a:gd name="T67" fmla="*/ 88 h 124"/>
                <a:gd name="T68" fmla="*/ 60 w 132"/>
                <a:gd name="T69" fmla="*/ 76 h 124"/>
                <a:gd name="T70" fmla="*/ 108 w 132"/>
                <a:gd name="T71" fmla="*/ 64 h 124"/>
                <a:gd name="T72" fmla="*/ 115 w 132"/>
                <a:gd name="T73" fmla="*/ 59 h 124"/>
                <a:gd name="T74" fmla="*/ 120 w 132"/>
                <a:gd name="T75" fmla="*/ 7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2" h="124">
                  <a:moveTo>
                    <a:pt x="116" y="48"/>
                  </a:moveTo>
                  <a:cubicBezTo>
                    <a:pt x="116" y="48"/>
                    <a:pt x="116" y="48"/>
                    <a:pt x="116" y="48"/>
                  </a:cubicBezTo>
                  <a:cubicBezTo>
                    <a:pt x="116" y="24"/>
                    <a:pt x="116" y="24"/>
                    <a:pt x="116" y="24"/>
                  </a:cubicBezTo>
                  <a:cubicBezTo>
                    <a:pt x="116" y="22"/>
                    <a:pt x="116" y="22"/>
                    <a:pt x="116" y="22"/>
                  </a:cubicBezTo>
                  <a:cubicBezTo>
                    <a:pt x="116" y="12"/>
                    <a:pt x="116" y="12"/>
                    <a:pt x="116" y="12"/>
                  </a:cubicBezTo>
                  <a:cubicBezTo>
                    <a:pt x="116" y="5"/>
                    <a:pt x="111" y="0"/>
                    <a:pt x="104" y="0"/>
                  </a:cubicBezTo>
                  <a:cubicBezTo>
                    <a:pt x="88" y="0"/>
                    <a:pt x="88" y="0"/>
                    <a:pt x="88" y="0"/>
                  </a:cubicBezTo>
                  <a:cubicBezTo>
                    <a:pt x="22" y="0"/>
                    <a:pt x="22" y="0"/>
                    <a:pt x="22" y="0"/>
                  </a:cubicBezTo>
                  <a:cubicBezTo>
                    <a:pt x="10" y="0"/>
                    <a:pt x="0" y="10"/>
                    <a:pt x="0" y="22"/>
                  </a:cubicBezTo>
                  <a:cubicBezTo>
                    <a:pt x="0" y="102"/>
                    <a:pt x="0" y="102"/>
                    <a:pt x="0" y="102"/>
                  </a:cubicBezTo>
                  <a:cubicBezTo>
                    <a:pt x="0" y="114"/>
                    <a:pt x="10" y="124"/>
                    <a:pt x="22" y="124"/>
                  </a:cubicBezTo>
                  <a:cubicBezTo>
                    <a:pt x="94" y="124"/>
                    <a:pt x="94" y="124"/>
                    <a:pt x="94" y="124"/>
                  </a:cubicBezTo>
                  <a:cubicBezTo>
                    <a:pt x="106" y="124"/>
                    <a:pt x="116" y="114"/>
                    <a:pt x="116" y="102"/>
                  </a:cubicBezTo>
                  <a:cubicBezTo>
                    <a:pt x="116" y="96"/>
                    <a:pt x="116" y="96"/>
                    <a:pt x="116" y="96"/>
                  </a:cubicBezTo>
                  <a:cubicBezTo>
                    <a:pt x="116" y="96"/>
                    <a:pt x="116" y="96"/>
                    <a:pt x="116" y="96"/>
                  </a:cubicBezTo>
                  <a:cubicBezTo>
                    <a:pt x="132" y="84"/>
                    <a:pt x="132" y="60"/>
                    <a:pt x="116" y="48"/>
                  </a:cubicBezTo>
                  <a:close/>
                  <a:moveTo>
                    <a:pt x="22" y="8"/>
                  </a:moveTo>
                  <a:cubicBezTo>
                    <a:pt x="88" y="8"/>
                    <a:pt x="88" y="8"/>
                    <a:pt x="88" y="8"/>
                  </a:cubicBezTo>
                  <a:cubicBezTo>
                    <a:pt x="104" y="8"/>
                    <a:pt x="104" y="8"/>
                    <a:pt x="104" y="8"/>
                  </a:cubicBezTo>
                  <a:cubicBezTo>
                    <a:pt x="106" y="8"/>
                    <a:pt x="108" y="10"/>
                    <a:pt x="108" y="12"/>
                  </a:cubicBezTo>
                  <a:cubicBezTo>
                    <a:pt x="108" y="22"/>
                    <a:pt x="108" y="22"/>
                    <a:pt x="108" y="22"/>
                  </a:cubicBezTo>
                  <a:cubicBezTo>
                    <a:pt x="108" y="24"/>
                    <a:pt x="108" y="24"/>
                    <a:pt x="108" y="24"/>
                  </a:cubicBezTo>
                  <a:cubicBezTo>
                    <a:pt x="108" y="37"/>
                    <a:pt x="108" y="37"/>
                    <a:pt x="108" y="37"/>
                  </a:cubicBezTo>
                  <a:cubicBezTo>
                    <a:pt x="107" y="36"/>
                    <a:pt x="105" y="36"/>
                    <a:pt x="104" y="36"/>
                  </a:cubicBezTo>
                  <a:cubicBezTo>
                    <a:pt x="104" y="36"/>
                    <a:pt x="104" y="36"/>
                    <a:pt x="104" y="36"/>
                  </a:cubicBezTo>
                  <a:cubicBezTo>
                    <a:pt x="104" y="32"/>
                    <a:pt x="104" y="32"/>
                    <a:pt x="104" y="32"/>
                  </a:cubicBezTo>
                  <a:cubicBezTo>
                    <a:pt x="104" y="24"/>
                    <a:pt x="104" y="24"/>
                    <a:pt x="104" y="24"/>
                  </a:cubicBezTo>
                  <a:cubicBezTo>
                    <a:pt x="104" y="16"/>
                    <a:pt x="104" y="16"/>
                    <a:pt x="104" y="16"/>
                  </a:cubicBezTo>
                  <a:cubicBezTo>
                    <a:pt x="104" y="14"/>
                    <a:pt x="102" y="12"/>
                    <a:pt x="100" y="12"/>
                  </a:cubicBezTo>
                  <a:cubicBezTo>
                    <a:pt x="16" y="12"/>
                    <a:pt x="16" y="12"/>
                    <a:pt x="16" y="12"/>
                  </a:cubicBezTo>
                  <a:cubicBezTo>
                    <a:pt x="14" y="12"/>
                    <a:pt x="12" y="14"/>
                    <a:pt x="12" y="16"/>
                  </a:cubicBezTo>
                  <a:cubicBezTo>
                    <a:pt x="12" y="24"/>
                    <a:pt x="12" y="24"/>
                    <a:pt x="12" y="24"/>
                  </a:cubicBezTo>
                  <a:cubicBezTo>
                    <a:pt x="12" y="32"/>
                    <a:pt x="12" y="32"/>
                    <a:pt x="12" y="32"/>
                  </a:cubicBezTo>
                  <a:cubicBezTo>
                    <a:pt x="10" y="29"/>
                    <a:pt x="8" y="26"/>
                    <a:pt x="8" y="22"/>
                  </a:cubicBezTo>
                  <a:cubicBezTo>
                    <a:pt x="8" y="14"/>
                    <a:pt x="14" y="8"/>
                    <a:pt x="22" y="8"/>
                  </a:cubicBezTo>
                  <a:close/>
                  <a:moveTo>
                    <a:pt x="100" y="20"/>
                  </a:moveTo>
                  <a:cubicBezTo>
                    <a:pt x="16" y="20"/>
                    <a:pt x="16" y="20"/>
                    <a:pt x="16" y="20"/>
                  </a:cubicBezTo>
                  <a:cubicBezTo>
                    <a:pt x="16" y="16"/>
                    <a:pt x="16" y="16"/>
                    <a:pt x="16" y="16"/>
                  </a:cubicBezTo>
                  <a:cubicBezTo>
                    <a:pt x="100" y="16"/>
                    <a:pt x="100" y="16"/>
                    <a:pt x="100" y="16"/>
                  </a:cubicBezTo>
                  <a:lnTo>
                    <a:pt x="100" y="20"/>
                  </a:lnTo>
                  <a:close/>
                  <a:moveTo>
                    <a:pt x="100" y="24"/>
                  </a:moveTo>
                  <a:cubicBezTo>
                    <a:pt x="100" y="28"/>
                    <a:pt x="100" y="28"/>
                    <a:pt x="100" y="28"/>
                  </a:cubicBezTo>
                  <a:cubicBezTo>
                    <a:pt x="16" y="28"/>
                    <a:pt x="16" y="28"/>
                    <a:pt x="16" y="28"/>
                  </a:cubicBezTo>
                  <a:cubicBezTo>
                    <a:pt x="16" y="24"/>
                    <a:pt x="16" y="24"/>
                    <a:pt x="16" y="24"/>
                  </a:cubicBezTo>
                  <a:lnTo>
                    <a:pt x="100" y="24"/>
                  </a:lnTo>
                  <a:close/>
                  <a:moveTo>
                    <a:pt x="100" y="32"/>
                  </a:moveTo>
                  <a:cubicBezTo>
                    <a:pt x="100" y="36"/>
                    <a:pt x="100" y="36"/>
                    <a:pt x="100" y="36"/>
                  </a:cubicBezTo>
                  <a:cubicBezTo>
                    <a:pt x="88" y="36"/>
                    <a:pt x="88" y="36"/>
                    <a:pt x="88" y="36"/>
                  </a:cubicBezTo>
                  <a:cubicBezTo>
                    <a:pt x="22" y="36"/>
                    <a:pt x="22" y="36"/>
                    <a:pt x="22" y="36"/>
                  </a:cubicBezTo>
                  <a:cubicBezTo>
                    <a:pt x="20" y="36"/>
                    <a:pt x="18" y="35"/>
                    <a:pt x="16" y="35"/>
                  </a:cubicBezTo>
                  <a:cubicBezTo>
                    <a:pt x="16" y="32"/>
                    <a:pt x="16" y="32"/>
                    <a:pt x="16" y="32"/>
                  </a:cubicBezTo>
                  <a:lnTo>
                    <a:pt x="100" y="32"/>
                  </a:lnTo>
                  <a:close/>
                  <a:moveTo>
                    <a:pt x="108" y="102"/>
                  </a:moveTo>
                  <a:cubicBezTo>
                    <a:pt x="108" y="110"/>
                    <a:pt x="102" y="116"/>
                    <a:pt x="94" y="116"/>
                  </a:cubicBezTo>
                  <a:cubicBezTo>
                    <a:pt x="22" y="116"/>
                    <a:pt x="22" y="116"/>
                    <a:pt x="22" y="116"/>
                  </a:cubicBezTo>
                  <a:cubicBezTo>
                    <a:pt x="14" y="116"/>
                    <a:pt x="8" y="110"/>
                    <a:pt x="8" y="102"/>
                  </a:cubicBezTo>
                  <a:cubicBezTo>
                    <a:pt x="8" y="39"/>
                    <a:pt x="8" y="39"/>
                    <a:pt x="8" y="39"/>
                  </a:cubicBezTo>
                  <a:cubicBezTo>
                    <a:pt x="12" y="42"/>
                    <a:pt x="17" y="44"/>
                    <a:pt x="22" y="44"/>
                  </a:cubicBezTo>
                  <a:cubicBezTo>
                    <a:pt x="88" y="44"/>
                    <a:pt x="88" y="44"/>
                    <a:pt x="88" y="44"/>
                  </a:cubicBezTo>
                  <a:cubicBezTo>
                    <a:pt x="104" y="44"/>
                    <a:pt x="104" y="44"/>
                    <a:pt x="104" y="44"/>
                  </a:cubicBezTo>
                  <a:cubicBezTo>
                    <a:pt x="106" y="44"/>
                    <a:pt x="108" y="46"/>
                    <a:pt x="108" y="48"/>
                  </a:cubicBezTo>
                  <a:cubicBezTo>
                    <a:pt x="108" y="56"/>
                    <a:pt x="108" y="56"/>
                    <a:pt x="108" y="56"/>
                  </a:cubicBezTo>
                  <a:cubicBezTo>
                    <a:pt x="72" y="56"/>
                    <a:pt x="72" y="56"/>
                    <a:pt x="72" y="56"/>
                  </a:cubicBezTo>
                  <a:cubicBezTo>
                    <a:pt x="61" y="56"/>
                    <a:pt x="52" y="65"/>
                    <a:pt x="52" y="76"/>
                  </a:cubicBezTo>
                  <a:cubicBezTo>
                    <a:pt x="52" y="87"/>
                    <a:pt x="61" y="96"/>
                    <a:pt x="72" y="96"/>
                  </a:cubicBezTo>
                  <a:cubicBezTo>
                    <a:pt x="108" y="96"/>
                    <a:pt x="108" y="96"/>
                    <a:pt x="108" y="96"/>
                  </a:cubicBezTo>
                  <a:lnTo>
                    <a:pt x="108" y="102"/>
                  </a:lnTo>
                  <a:close/>
                  <a:moveTo>
                    <a:pt x="113" y="88"/>
                  </a:moveTo>
                  <a:cubicBezTo>
                    <a:pt x="72" y="88"/>
                    <a:pt x="72" y="88"/>
                    <a:pt x="72" y="88"/>
                  </a:cubicBezTo>
                  <a:cubicBezTo>
                    <a:pt x="65" y="88"/>
                    <a:pt x="60" y="83"/>
                    <a:pt x="60" y="76"/>
                  </a:cubicBezTo>
                  <a:cubicBezTo>
                    <a:pt x="60" y="69"/>
                    <a:pt x="65" y="64"/>
                    <a:pt x="72" y="64"/>
                  </a:cubicBezTo>
                  <a:cubicBezTo>
                    <a:pt x="108" y="64"/>
                    <a:pt x="108" y="64"/>
                    <a:pt x="108" y="64"/>
                  </a:cubicBezTo>
                  <a:cubicBezTo>
                    <a:pt x="110" y="64"/>
                    <a:pt x="113" y="63"/>
                    <a:pt x="114" y="61"/>
                  </a:cubicBezTo>
                  <a:cubicBezTo>
                    <a:pt x="115" y="60"/>
                    <a:pt x="115" y="60"/>
                    <a:pt x="115" y="59"/>
                  </a:cubicBezTo>
                  <a:cubicBezTo>
                    <a:pt x="115" y="59"/>
                    <a:pt x="116" y="59"/>
                    <a:pt x="116" y="59"/>
                  </a:cubicBezTo>
                  <a:cubicBezTo>
                    <a:pt x="118" y="62"/>
                    <a:pt x="120" y="67"/>
                    <a:pt x="120" y="72"/>
                  </a:cubicBezTo>
                  <a:cubicBezTo>
                    <a:pt x="120" y="78"/>
                    <a:pt x="118" y="84"/>
                    <a:pt x="113"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nvGrpSpPr>
          <p:cNvPr id="46" name="Group 43"/>
          <p:cNvGrpSpPr/>
          <p:nvPr/>
        </p:nvGrpSpPr>
        <p:grpSpPr>
          <a:xfrm>
            <a:off x="6017482" y="3612017"/>
            <a:ext cx="399972" cy="398703"/>
            <a:chOff x="2437300" y="1144829"/>
            <a:chExt cx="400024" cy="398703"/>
          </a:xfrm>
          <a:solidFill>
            <a:schemeClr val="accent1"/>
          </a:solidFill>
        </p:grpSpPr>
        <p:sp>
          <p:nvSpPr>
            <p:cNvPr id="47" name="Freeform 129"/>
            <p:cNvSpPr>
              <a:spLocks noEditPoints="1"/>
            </p:cNvSpPr>
            <p:nvPr/>
          </p:nvSpPr>
          <p:spPr bwMode="auto">
            <a:xfrm>
              <a:off x="2437300" y="1144829"/>
              <a:ext cx="400024" cy="398703"/>
            </a:xfrm>
            <a:custGeom>
              <a:avLst/>
              <a:gdLst>
                <a:gd name="T0" fmla="*/ 88 w 128"/>
                <a:gd name="T1" fmla="*/ 0 h 128"/>
                <a:gd name="T2" fmla="*/ 48 w 128"/>
                <a:gd name="T3" fmla="*/ 40 h 128"/>
                <a:gd name="T4" fmla="*/ 51 w 128"/>
                <a:gd name="T5" fmla="*/ 55 h 128"/>
                <a:gd name="T6" fmla="*/ 2 w 128"/>
                <a:gd name="T7" fmla="*/ 103 h 128"/>
                <a:gd name="T8" fmla="*/ 0 w 128"/>
                <a:gd name="T9" fmla="*/ 108 h 128"/>
                <a:gd name="T10" fmla="*/ 0 w 128"/>
                <a:gd name="T11" fmla="*/ 120 h 128"/>
                <a:gd name="T12" fmla="*/ 8 w 128"/>
                <a:gd name="T13" fmla="*/ 128 h 128"/>
                <a:gd name="T14" fmla="*/ 20 w 128"/>
                <a:gd name="T15" fmla="*/ 128 h 128"/>
                <a:gd name="T16" fmla="*/ 25 w 128"/>
                <a:gd name="T17" fmla="*/ 126 h 128"/>
                <a:gd name="T18" fmla="*/ 31 w 128"/>
                <a:gd name="T19" fmla="*/ 120 h 128"/>
                <a:gd name="T20" fmla="*/ 40 w 128"/>
                <a:gd name="T21" fmla="*/ 120 h 128"/>
                <a:gd name="T22" fmla="*/ 48 w 128"/>
                <a:gd name="T23" fmla="*/ 112 h 128"/>
                <a:gd name="T24" fmla="*/ 48 w 128"/>
                <a:gd name="T25" fmla="*/ 104 h 128"/>
                <a:gd name="T26" fmla="*/ 56 w 128"/>
                <a:gd name="T27" fmla="*/ 104 h 128"/>
                <a:gd name="T28" fmla="*/ 64 w 128"/>
                <a:gd name="T29" fmla="*/ 96 h 128"/>
                <a:gd name="T30" fmla="*/ 64 w 128"/>
                <a:gd name="T31" fmla="*/ 87 h 128"/>
                <a:gd name="T32" fmla="*/ 73 w 128"/>
                <a:gd name="T33" fmla="*/ 77 h 128"/>
                <a:gd name="T34" fmla="*/ 88 w 128"/>
                <a:gd name="T35" fmla="*/ 80 h 128"/>
                <a:gd name="T36" fmla="*/ 128 w 128"/>
                <a:gd name="T37" fmla="*/ 40 h 128"/>
                <a:gd name="T38" fmla="*/ 88 w 128"/>
                <a:gd name="T39" fmla="*/ 0 h 128"/>
                <a:gd name="T40" fmla="*/ 88 w 128"/>
                <a:gd name="T41" fmla="*/ 72 h 128"/>
                <a:gd name="T42" fmla="*/ 72 w 128"/>
                <a:gd name="T43" fmla="*/ 67 h 128"/>
                <a:gd name="T44" fmla="*/ 70 w 128"/>
                <a:gd name="T45" fmla="*/ 69 h 128"/>
                <a:gd name="T46" fmla="*/ 66 w 128"/>
                <a:gd name="T47" fmla="*/ 73 h 128"/>
                <a:gd name="T48" fmla="*/ 58 w 128"/>
                <a:gd name="T49" fmla="*/ 81 h 128"/>
                <a:gd name="T50" fmla="*/ 56 w 128"/>
                <a:gd name="T51" fmla="*/ 87 h 128"/>
                <a:gd name="T52" fmla="*/ 56 w 128"/>
                <a:gd name="T53" fmla="*/ 96 h 128"/>
                <a:gd name="T54" fmla="*/ 48 w 128"/>
                <a:gd name="T55" fmla="*/ 96 h 128"/>
                <a:gd name="T56" fmla="*/ 40 w 128"/>
                <a:gd name="T57" fmla="*/ 104 h 128"/>
                <a:gd name="T58" fmla="*/ 40 w 128"/>
                <a:gd name="T59" fmla="*/ 112 h 128"/>
                <a:gd name="T60" fmla="*/ 31 w 128"/>
                <a:gd name="T61" fmla="*/ 112 h 128"/>
                <a:gd name="T62" fmla="*/ 25 w 128"/>
                <a:gd name="T63" fmla="*/ 114 h 128"/>
                <a:gd name="T64" fmla="*/ 19 w 128"/>
                <a:gd name="T65" fmla="*/ 120 h 128"/>
                <a:gd name="T66" fmla="*/ 8 w 128"/>
                <a:gd name="T67" fmla="*/ 120 h 128"/>
                <a:gd name="T68" fmla="*/ 8 w 128"/>
                <a:gd name="T69" fmla="*/ 109 h 128"/>
                <a:gd name="T70" fmla="*/ 55 w 128"/>
                <a:gd name="T71" fmla="*/ 62 h 128"/>
                <a:gd name="T72" fmla="*/ 55 w 128"/>
                <a:gd name="T73" fmla="*/ 62 h 128"/>
                <a:gd name="T74" fmla="*/ 61 w 128"/>
                <a:gd name="T75" fmla="*/ 56 h 128"/>
                <a:gd name="T76" fmla="*/ 56 w 128"/>
                <a:gd name="T77" fmla="*/ 40 h 128"/>
                <a:gd name="T78" fmla="*/ 88 w 128"/>
                <a:gd name="T79" fmla="*/ 8 h 128"/>
                <a:gd name="T80" fmla="*/ 120 w 128"/>
                <a:gd name="T81" fmla="*/ 40 h 128"/>
                <a:gd name="T82" fmla="*/ 88 w 128"/>
                <a:gd name="T83"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8" h="128">
                  <a:moveTo>
                    <a:pt x="88" y="0"/>
                  </a:moveTo>
                  <a:cubicBezTo>
                    <a:pt x="66" y="0"/>
                    <a:pt x="48" y="18"/>
                    <a:pt x="48" y="40"/>
                  </a:cubicBezTo>
                  <a:cubicBezTo>
                    <a:pt x="48" y="45"/>
                    <a:pt x="49" y="50"/>
                    <a:pt x="51" y="55"/>
                  </a:cubicBezTo>
                  <a:cubicBezTo>
                    <a:pt x="2" y="103"/>
                    <a:pt x="2" y="103"/>
                    <a:pt x="2" y="103"/>
                  </a:cubicBezTo>
                  <a:cubicBezTo>
                    <a:pt x="1" y="105"/>
                    <a:pt x="0" y="106"/>
                    <a:pt x="0" y="108"/>
                  </a:cubicBezTo>
                  <a:cubicBezTo>
                    <a:pt x="0" y="120"/>
                    <a:pt x="0" y="120"/>
                    <a:pt x="0" y="120"/>
                  </a:cubicBezTo>
                  <a:cubicBezTo>
                    <a:pt x="0" y="124"/>
                    <a:pt x="4" y="128"/>
                    <a:pt x="8" y="128"/>
                  </a:cubicBezTo>
                  <a:cubicBezTo>
                    <a:pt x="20" y="128"/>
                    <a:pt x="20" y="128"/>
                    <a:pt x="20" y="128"/>
                  </a:cubicBezTo>
                  <a:cubicBezTo>
                    <a:pt x="22" y="128"/>
                    <a:pt x="23" y="127"/>
                    <a:pt x="25" y="126"/>
                  </a:cubicBezTo>
                  <a:cubicBezTo>
                    <a:pt x="31" y="120"/>
                    <a:pt x="31" y="120"/>
                    <a:pt x="31" y="120"/>
                  </a:cubicBezTo>
                  <a:cubicBezTo>
                    <a:pt x="40" y="120"/>
                    <a:pt x="40" y="120"/>
                    <a:pt x="40" y="120"/>
                  </a:cubicBezTo>
                  <a:cubicBezTo>
                    <a:pt x="44" y="120"/>
                    <a:pt x="48" y="116"/>
                    <a:pt x="48" y="112"/>
                  </a:cubicBezTo>
                  <a:cubicBezTo>
                    <a:pt x="48" y="104"/>
                    <a:pt x="48" y="104"/>
                    <a:pt x="48" y="104"/>
                  </a:cubicBezTo>
                  <a:cubicBezTo>
                    <a:pt x="56" y="104"/>
                    <a:pt x="56" y="104"/>
                    <a:pt x="56" y="104"/>
                  </a:cubicBezTo>
                  <a:cubicBezTo>
                    <a:pt x="60" y="104"/>
                    <a:pt x="64" y="100"/>
                    <a:pt x="64" y="96"/>
                  </a:cubicBezTo>
                  <a:cubicBezTo>
                    <a:pt x="64" y="87"/>
                    <a:pt x="64" y="87"/>
                    <a:pt x="64" y="87"/>
                  </a:cubicBezTo>
                  <a:cubicBezTo>
                    <a:pt x="73" y="77"/>
                    <a:pt x="73" y="77"/>
                    <a:pt x="73" y="77"/>
                  </a:cubicBezTo>
                  <a:cubicBezTo>
                    <a:pt x="78" y="79"/>
                    <a:pt x="83" y="80"/>
                    <a:pt x="88" y="80"/>
                  </a:cubicBezTo>
                  <a:cubicBezTo>
                    <a:pt x="110" y="80"/>
                    <a:pt x="128" y="62"/>
                    <a:pt x="128" y="40"/>
                  </a:cubicBezTo>
                  <a:cubicBezTo>
                    <a:pt x="128" y="18"/>
                    <a:pt x="110" y="0"/>
                    <a:pt x="88" y="0"/>
                  </a:cubicBezTo>
                  <a:close/>
                  <a:moveTo>
                    <a:pt x="88" y="72"/>
                  </a:moveTo>
                  <a:cubicBezTo>
                    <a:pt x="82" y="72"/>
                    <a:pt x="77" y="70"/>
                    <a:pt x="72" y="67"/>
                  </a:cubicBezTo>
                  <a:cubicBezTo>
                    <a:pt x="70" y="69"/>
                    <a:pt x="70" y="69"/>
                    <a:pt x="70" y="69"/>
                  </a:cubicBezTo>
                  <a:cubicBezTo>
                    <a:pt x="66" y="73"/>
                    <a:pt x="66" y="73"/>
                    <a:pt x="66" y="73"/>
                  </a:cubicBezTo>
                  <a:cubicBezTo>
                    <a:pt x="58" y="81"/>
                    <a:pt x="58" y="81"/>
                    <a:pt x="58" y="81"/>
                  </a:cubicBezTo>
                  <a:cubicBezTo>
                    <a:pt x="57" y="82"/>
                    <a:pt x="56" y="85"/>
                    <a:pt x="56" y="87"/>
                  </a:cubicBezTo>
                  <a:cubicBezTo>
                    <a:pt x="56" y="96"/>
                    <a:pt x="56" y="96"/>
                    <a:pt x="56" y="96"/>
                  </a:cubicBezTo>
                  <a:cubicBezTo>
                    <a:pt x="48" y="96"/>
                    <a:pt x="48" y="96"/>
                    <a:pt x="48" y="96"/>
                  </a:cubicBezTo>
                  <a:cubicBezTo>
                    <a:pt x="44" y="96"/>
                    <a:pt x="40" y="100"/>
                    <a:pt x="40" y="104"/>
                  </a:cubicBezTo>
                  <a:cubicBezTo>
                    <a:pt x="40" y="112"/>
                    <a:pt x="40" y="112"/>
                    <a:pt x="40" y="112"/>
                  </a:cubicBezTo>
                  <a:cubicBezTo>
                    <a:pt x="31" y="112"/>
                    <a:pt x="31" y="112"/>
                    <a:pt x="31" y="112"/>
                  </a:cubicBezTo>
                  <a:cubicBezTo>
                    <a:pt x="29" y="112"/>
                    <a:pt x="26" y="113"/>
                    <a:pt x="25" y="114"/>
                  </a:cubicBezTo>
                  <a:cubicBezTo>
                    <a:pt x="19" y="120"/>
                    <a:pt x="19" y="120"/>
                    <a:pt x="19" y="120"/>
                  </a:cubicBezTo>
                  <a:cubicBezTo>
                    <a:pt x="8" y="120"/>
                    <a:pt x="8" y="120"/>
                    <a:pt x="8" y="120"/>
                  </a:cubicBezTo>
                  <a:cubicBezTo>
                    <a:pt x="8" y="109"/>
                    <a:pt x="8" y="109"/>
                    <a:pt x="8" y="109"/>
                  </a:cubicBezTo>
                  <a:cubicBezTo>
                    <a:pt x="55" y="62"/>
                    <a:pt x="55" y="62"/>
                    <a:pt x="55" y="62"/>
                  </a:cubicBezTo>
                  <a:cubicBezTo>
                    <a:pt x="55" y="62"/>
                    <a:pt x="55" y="62"/>
                    <a:pt x="55" y="62"/>
                  </a:cubicBezTo>
                  <a:cubicBezTo>
                    <a:pt x="61" y="56"/>
                    <a:pt x="61" y="56"/>
                    <a:pt x="61" y="56"/>
                  </a:cubicBezTo>
                  <a:cubicBezTo>
                    <a:pt x="58" y="51"/>
                    <a:pt x="56" y="46"/>
                    <a:pt x="56" y="40"/>
                  </a:cubicBezTo>
                  <a:cubicBezTo>
                    <a:pt x="56" y="22"/>
                    <a:pt x="70" y="8"/>
                    <a:pt x="88" y="8"/>
                  </a:cubicBezTo>
                  <a:cubicBezTo>
                    <a:pt x="106" y="8"/>
                    <a:pt x="120" y="22"/>
                    <a:pt x="120" y="40"/>
                  </a:cubicBezTo>
                  <a:cubicBezTo>
                    <a:pt x="120" y="58"/>
                    <a:pt x="106" y="72"/>
                    <a:pt x="88"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48" name="Freeform 130"/>
            <p:cNvSpPr>
              <a:spLocks noEditPoints="1"/>
            </p:cNvSpPr>
            <p:nvPr/>
          </p:nvSpPr>
          <p:spPr bwMode="auto">
            <a:xfrm>
              <a:off x="2686820" y="1193678"/>
              <a:ext cx="100336" cy="100336"/>
            </a:xfrm>
            <a:custGeom>
              <a:avLst/>
              <a:gdLst>
                <a:gd name="T0" fmla="*/ 31 w 32"/>
                <a:gd name="T1" fmla="*/ 17 h 32"/>
                <a:gd name="T2" fmla="*/ 15 w 32"/>
                <a:gd name="T3" fmla="*/ 1 h 32"/>
                <a:gd name="T4" fmla="*/ 12 w 32"/>
                <a:gd name="T5" fmla="*/ 0 h 32"/>
                <a:gd name="T6" fmla="*/ 0 w 32"/>
                <a:gd name="T7" fmla="*/ 12 h 32"/>
                <a:gd name="T8" fmla="*/ 0 w 32"/>
                <a:gd name="T9" fmla="*/ 13 h 32"/>
                <a:gd name="T10" fmla="*/ 1 w 32"/>
                <a:gd name="T11" fmla="*/ 15 h 32"/>
                <a:gd name="T12" fmla="*/ 17 w 32"/>
                <a:gd name="T13" fmla="*/ 31 h 32"/>
                <a:gd name="T14" fmla="*/ 20 w 32"/>
                <a:gd name="T15" fmla="*/ 32 h 32"/>
                <a:gd name="T16" fmla="*/ 32 w 32"/>
                <a:gd name="T17" fmla="*/ 20 h 32"/>
                <a:gd name="T18" fmla="*/ 32 w 32"/>
                <a:gd name="T19" fmla="*/ 19 h 32"/>
                <a:gd name="T20" fmla="*/ 31 w 32"/>
                <a:gd name="T21" fmla="*/ 17 h 32"/>
                <a:gd name="T22" fmla="*/ 19 w 32"/>
                <a:gd name="T23" fmla="*/ 28 h 32"/>
                <a:gd name="T24" fmla="*/ 4 w 32"/>
                <a:gd name="T25" fmla="*/ 13 h 32"/>
                <a:gd name="T26" fmla="*/ 13 w 32"/>
                <a:gd name="T27" fmla="*/ 4 h 32"/>
                <a:gd name="T28" fmla="*/ 28 w 32"/>
                <a:gd name="T29" fmla="*/ 19 h 32"/>
                <a:gd name="T30" fmla="*/ 19 w 32"/>
                <a:gd name="T31"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 h="32">
                  <a:moveTo>
                    <a:pt x="31" y="17"/>
                  </a:moveTo>
                  <a:cubicBezTo>
                    <a:pt x="27" y="11"/>
                    <a:pt x="21" y="5"/>
                    <a:pt x="15" y="1"/>
                  </a:cubicBezTo>
                  <a:cubicBezTo>
                    <a:pt x="14" y="0"/>
                    <a:pt x="13" y="0"/>
                    <a:pt x="12" y="0"/>
                  </a:cubicBezTo>
                  <a:cubicBezTo>
                    <a:pt x="6" y="2"/>
                    <a:pt x="2" y="6"/>
                    <a:pt x="0" y="12"/>
                  </a:cubicBezTo>
                  <a:cubicBezTo>
                    <a:pt x="0" y="12"/>
                    <a:pt x="0" y="12"/>
                    <a:pt x="0" y="13"/>
                  </a:cubicBezTo>
                  <a:cubicBezTo>
                    <a:pt x="0" y="14"/>
                    <a:pt x="0" y="14"/>
                    <a:pt x="1" y="15"/>
                  </a:cubicBezTo>
                  <a:cubicBezTo>
                    <a:pt x="5" y="21"/>
                    <a:pt x="11" y="27"/>
                    <a:pt x="17" y="31"/>
                  </a:cubicBezTo>
                  <a:cubicBezTo>
                    <a:pt x="18" y="32"/>
                    <a:pt x="19" y="32"/>
                    <a:pt x="20" y="32"/>
                  </a:cubicBezTo>
                  <a:cubicBezTo>
                    <a:pt x="26" y="30"/>
                    <a:pt x="30" y="26"/>
                    <a:pt x="32" y="20"/>
                  </a:cubicBezTo>
                  <a:cubicBezTo>
                    <a:pt x="32" y="20"/>
                    <a:pt x="32" y="20"/>
                    <a:pt x="32" y="19"/>
                  </a:cubicBezTo>
                  <a:cubicBezTo>
                    <a:pt x="32" y="18"/>
                    <a:pt x="32" y="18"/>
                    <a:pt x="31" y="17"/>
                  </a:cubicBezTo>
                  <a:close/>
                  <a:moveTo>
                    <a:pt x="19" y="28"/>
                  </a:moveTo>
                  <a:cubicBezTo>
                    <a:pt x="13" y="24"/>
                    <a:pt x="8" y="19"/>
                    <a:pt x="4" y="13"/>
                  </a:cubicBezTo>
                  <a:cubicBezTo>
                    <a:pt x="6" y="8"/>
                    <a:pt x="8" y="6"/>
                    <a:pt x="13" y="4"/>
                  </a:cubicBezTo>
                  <a:cubicBezTo>
                    <a:pt x="19" y="8"/>
                    <a:pt x="24" y="13"/>
                    <a:pt x="28" y="19"/>
                  </a:cubicBezTo>
                  <a:cubicBezTo>
                    <a:pt x="26" y="24"/>
                    <a:pt x="24" y="26"/>
                    <a:pt x="19"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sp>
        <p:nvSpPr>
          <p:cNvPr id="49" name="Freeform 60"/>
          <p:cNvSpPr>
            <a:spLocks noEditPoints="1"/>
          </p:cNvSpPr>
          <p:nvPr/>
        </p:nvSpPr>
        <p:spPr bwMode="auto">
          <a:xfrm>
            <a:off x="6017482" y="5063183"/>
            <a:ext cx="399972" cy="400024"/>
          </a:xfrm>
          <a:custGeom>
            <a:avLst/>
            <a:gdLst>
              <a:gd name="T0" fmla="*/ 126 w 128"/>
              <a:gd name="T1" fmla="*/ 1 h 128"/>
              <a:gd name="T2" fmla="*/ 124 w 128"/>
              <a:gd name="T3" fmla="*/ 0 h 128"/>
              <a:gd name="T4" fmla="*/ 122 w 128"/>
              <a:gd name="T5" fmla="*/ 1 h 128"/>
              <a:gd name="T6" fmla="*/ 2 w 128"/>
              <a:gd name="T7" fmla="*/ 81 h 128"/>
              <a:gd name="T8" fmla="*/ 0 w 128"/>
              <a:gd name="T9" fmla="*/ 84 h 128"/>
              <a:gd name="T10" fmla="*/ 3 w 128"/>
              <a:gd name="T11" fmla="*/ 88 h 128"/>
              <a:gd name="T12" fmla="*/ 34 w 128"/>
              <a:gd name="T13" fmla="*/ 100 h 128"/>
              <a:gd name="T14" fmla="*/ 49 w 128"/>
              <a:gd name="T15" fmla="*/ 126 h 128"/>
              <a:gd name="T16" fmla="*/ 52 w 128"/>
              <a:gd name="T17" fmla="*/ 128 h 128"/>
              <a:gd name="T18" fmla="*/ 52 w 128"/>
              <a:gd name="T19" fmla="*/ 128 h 128"/>
              <a:gd name="T20" fmla="*/ 55 w 128"/>
              <a:gd name="T21" fmla="*/ 126 h 128"/>
              <a:gd name="T22" fmla="*/ 64 w 128"/>
              <a:gd name="T23" fmla="*/ 112 h 128"/>
              <a:gd name="T24" fmla="*/ 103 w 128"/>
              <a:gd name="T25" fmla="*/ 128 h 128"/>
              <a:gd name="T26" fmla="*/ 104 w 128"/>
              <a:gd name="T27" fmla="*/ 128 h 128"/>
              <a:gd name="T28" fmla="*/ 106 w 128"/>
              <a:gd name="T29" fmla="*/ 127 h 128"/>
              <a:gd name="T30" fmla="*/ 108 w 128"/>
              <a:gd name="T31" fmla="*/ 125 h 128"/>
              <a:gd name="T32" fmla="*/ 128 w 128"/>
              <a:gd name="T33" fmla="*/ 5 h 128"/>
              <a:gd name="T34" fmla="*/ 126 w 128"/>
              <a:gd name="T35" fmla="*/ 1 h 128"/>
              <a:gd name="T36" fmla="*/ 13 w 128"/>
              <a:gd name="T37" fmla="*/ 83 h 128"/>
              <a:gd name="T38" fmla="*/ 105 w 128"/>
              <a:gd name="T39" fmla="*/ 21 h 128"/>
              <a:gd name="T40" fmla="*/ 38 w 128"/>
              <a:gd name="T41" fmla="*/ 93 h 128"/>
              <a:gd name="T42" fmla="*/ 37 w 128"/>
              <a:gd name="T43" fmla="*/ 93 h 128"/>
              <a:gd name="T44" fmla="*/ 13 w 128"/>
              <a:gd name="T45" fmla="*/ 83 h 128"/>
              <a:gd name="T46" fmla="*/ 41 w 128"/>
              <a:gd name="T47" fmla="*/ 96 h 128"/>
              <a:gd name="T48" fmla="*/ 41 w 128"/>
              <a:gd name="T49" fmla="*/ 96 h 128"/>
              <a:gd name="T50" fmla="*/ 117 w 128"/>
              <a:gd name="T51" fmla="*/ 15 h 128"/>
              <a:gd name="T52" fmla="*/ 52 w 128"/>
              <a:gd name="T53" fmla="*/ 116 h 128"/>
              <a:gd name="T54" fmla="*/ 41 w 128"/>
              <a:gd name="T55" fmla="*/ 96 h 128"/>
              <a:gd name="T56" fmla="*/ 101 w 128"/>
              <a:gd name="T57" fmla="*/ 118 h 128"/>
              <a:gd name="T58" fmla="*/ 67 w 128"/>
              <a:gd name="T59" fmla="*/ 105 h 128"/>
              <a:gd name="T60" fmla="*/ 64 w 128"/>
              <a:gd name="T61" fmla="*/ 104 h 128"/>
              <a:gd name="T62" fmla="*/ 117 w 128"/>
              <a:gd name="T63" fmla="*/ 23 h 128"/>
              <a:gd name="T64" fmla="*/ 101 w 128"/>
              <a:gd name="T65" fmla="*/ 11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8" h="128">
                <a:moveTo>
                  <a:pt x="126" y="1"/>
                </a:moveTo>
                <a:cubicBezTo>
                  <a:pt x="126" y="0"/>
                  <a:pt x="125" y="0"/>
                  <a:pt x="124" y="0"/>
                </a:cubicBezTo>
                <a:cubicBezTo>
                  <a:pt x="123" y="0"/>
                  <a:pt x="122" y="0"/>
                  <a:pt x="122" y="1"/>
                </a:cubicBezTo>
                <a:cubicBezTo>
                  <a:pt x="2" y="81"/>
                  <a:pt x="2" y="81"/>
                  <a:pt x="2" y="81"/>
                </a:cubicBezTo>
                <a:cubicBezTo>
                  <a:pt x="1" y="81"/>
                  <a:pt x="0" y="83"/>
                  <a:pt x="0" y="84"/>
                </a:cubicBezTo>
                <a:cubicBezTo>
                  <a:pt x="0" y="86"/>
                  <a:pt x="1" y="87"/>
                  <a:pt x="3" y="88"/>
                </a:cubicBezTo>
                <a:cubicBezTo>
                  <a:pt x="34" y="100"/>
                  <a:pt x="34" y="100"/>
                  <a:pt x="34" y="100"/>
                </a:cubicBezTo>
                <a:cubicBezTo>
                  <a:pt x="49" y="126"/>
                  <a:pt x="49" y="126"/>
                  <a:pt x="49" y="126"/>
                </a:cubicBezTo>
                <a:cubicBezTo>
                  <a:pt x="49" y="127"/>
                  <a:pt x="51" y="128"/>
                  <a:pt x="52" y="128"/>
                </a:cubicBezTo>
                <a:cubicBezTo>
                  <a:pt x="52" y="128"/>
                  <a:pt x="52" y="128"/>
                  <a:pt x="52" y="128"/>
                </a:cubicBezTo>
                <a:cubicBezTo>
                  <a:pt x="53" y="128"/>
                  <a:pt x="55" y="127"/>
                  <a:pt x="55" y="126"/>
                </a:cubicBezTo>
                <a:cubicBezTo>
                  <a:pt x="64" y="112"/>
                  <a:pt x="64" y="112"/>
                  <a:pt x="64" y="112"/>
                </a:cubicBezTo>
                <a:cubicBezTo>
                  <a:pt x="103" y="128"/>
                  <a:pt x="103" y="128"/>
                  <a:pt x="103" y="128"/>
                </a:cubicBezTo>
                <a:cubicBezTo>
                  <a:pt x="103" y="128"/>
                  <a:pt x="103" y="128"/>
                  <a:pt x="104" y="128"/>
                </a:cubicBezTo>
                <a:cubicBezTo>
                  <a:pt x="105" y="128"/>
                  <a:pt x="105" y="128"/>
                  <a:pt x="106" y="127"/>
                </a:cubicBezTo>
                <a:cubicBezTo>
                  <a:pt x="107" y="127"/>
                  <a:pt x="108" y="126"/>
                  <a:pt x="108" y="125"/>
                </a:cubicBezTo>
                <a:cubicBezTo>
                  <a:pt x="128" y="5"/>
                  <a:pt x="128" y="5"/>
                  <a:pt x="128" y="5"/>
                </a:cubicBezTo>
                <a:cubicBezTo>
                  <a:pt x="128" y="3"/>
                  <a:pt x="128" y="2"/>
                  <a:pt x="126" y="1"/>
                </a:cubicBezTo>
                <a:close/>
                <a:moveTo>
                  <a:pt x="13" y="83"/>
                </a:moveTo>
                <a:cubicBezTo>
                  <a:pt x="105" y="21"/>
                  <a:pt x="105" y="21"/>
                  <a:pt x="105" y="21"/>
                </a:cubicBezTo>
                <a:cubicBezTo>
                  <a:pt x="38" y="93"/>
                  <a:pt x="38" y="93"/>
                  <a:pt x="38" y="93"/>
                </a:cubicBezTo>
                <a:cubicBezTo>
                  <a:pt x="37" y="93"/>
                  <a:pt x="37" y="93"/>
                  <a:pt x="37" y="93"/>
                </a:cubicBezTo>
                <a:lnTo>
                  <a:pt x="13" y="83"/>
                </a:lnTo>
                <a:close/>
                <a:moveTo>
                  <a:pt x="41" y="96"/>
                </a:moveTo>
                <a:cubicBezTo>
                  <a:pt x="41" y="96"/>
                  <a:pt x="41" y="96"/>
                  <a:pt x="41" y="96"/>
                </a:cubicBezTo>
                <a:cubicBezTo>
                  <a:pt x="117" y="15"/>
                  <a:pt x="117" y="15"/>
                  <a:pt x="117" y="15"/>
                </a:cubicBezTo>
                <a:cubicBezTo>
                  <a:pt x="52" y="116"/>
                  <a:pt x="52" y="116"/>
                  <a:pt x="52" y="116"/>
                </a:cubicBezTo>
                <a:lnTo>
                  <a:pt x="41" y="96"/>
                </a:lnTo>
                <a:close/>
                <a:moveTo>
                  <a:pt x="101" y="118"/>
                </a:moveTo>
                <a:cubicBezTo>
                  <a:pt x="67" y="105"/>
                  <a:pt x="67" y="105"/>
                  <a:pt x="67" y="105"/>
                </a:cubicBezTo>
                <a:cubicBezTo>
                  <a:pt x="66" y="104"/>
                  <a:pt x="65" y="104"/>
                  <a:pt x="64" y="104"/>
                </a:cubicBezTo>
                <a:cubicBezTo>
                  <a:pt x="117" y="23"/>
                  <a:pt x="117" y="23"/>
                  <a:pt x="117" y="23"/>
                </a:cubicBezTo>
                <a:lnTo>
                  <a:pt x="101" y="118"/>
                </a:lnTo>
                <a:close/>
              </a:path>
            </a:pathLst>
          </a:custGeom>
          <a:solidFill>
            <a:schemeClr val="accent3"/>
          </a:solidFill>
          <a:ln>
            <a:noFill/>
          </a:ln>
        </p:spPr>
        <p:txBody>
          <a:bodyPr vert="horz" wrap="square" lIns="91440" tIns="45720" rIns="91440" bIns="45720" numCol="1" anchor="t" anchorCtr="0" compatLnSpc="1"/>
          <a:lstStyle/>
          <a:p>
            <a:endParaRPr lang="id-ID"/>
          </a:p>
        </p:txBody>
      </p:sp>
      <p:grpSp>
        <p:nvGrpSpPr>
          <p:cNvPr id="50" name="Group 47"/>
          <p:cNvGrpSpPr/>
          <p:nvPr/>
        </p:nvGrpSpPr>
        <p:grpSpPr>
          <a:xfrm>
            <a:off x="8788127" y="5088927"/>
            <a:ext cx="399972" cy="348536"/>
            <a:chOff x="837205" y="5167510"/>
            <a:chExt cx="400024" cy="348536"/>
          </a:xfrm>
          <a:solidFill>
            <a:schemeClr val="accent4"/>
          </a:solidFill>
        </p:grpSpPr>
        <p:sp>
          <p:nvSpPr>
            <p:cNvPr id="51" name="Freeform 44"/>
            <p:cNvSpPr>
              <a:spLocks noEditPoints="1"/>
            </p:cNvSpPr>
            <p:nvPr/>
          </p:nvSpPr>
          <p:spPr bwMode="auto">
            <a:xfrm>
              <a:off x="837205" y="5167510"/>
              <a:ext cx="400024" cy="286486"/>
            </a:xfrm>
            <a:custGeom>
              <a:avLst/>
              <a:gdLst>
                <a:gd name="T0" fmla="*/ 128 w 128"/>
                <a:gd name="T1" fmla="*/ 24 h 92"/>
                <a:gd name="T2" fmla="*/ 119 w 128"/>
                <a:gd name="T3" fmla="*/ 12 h 92"/>
                <a:gd name="T4" fmla="*/ 67 w 128"/>
                <a:gd name="T5" fmla="*/ 0 h 92"/>
                <a:gd name="T6" fmla="*/ 64 w 128"/>
                <a:gd name="T7" fmla="*/ 0 h 92"/>
                <a:gd name="T8" fmla="*/ 61 w 128"/>
                <a:gd name="T9" fmla="*/ 0 h 92"/>
                <a:gd name="T10" fmla="*/ 9 w 128"/>
                <a:gd name="T11" fmla="*/ 12 h 92"/>
                <a:gd name="T12" fmla="*/ 0 w 128"/>
                <a:gd name="T13" fmla="*/ 24 h 92"/>
                <a:gd name="T14" fmla="*/ 9 w 128"/>
                <a:gd name="T15" fmla="*/ 36 h 92"/>
                <a:gd name="T16" fmla="*/ 20 w 128"/>
                <a:gd name="T17" fmla="*/ 38 h 92"/>
                <a:gd name="T18" fmla="*/ 20 w 128"/>
                <a:gd name="T19" fmla="*/ 72 h 92"/>
                <a:gd name="T20" fmla="*/ 64 w 128"/>
                <a:gd name="T21" fmla="*/ 92 h 92"/>
                <a:gd name="T22" fmla="*/ 108 w 128"/>
                <a:gd name="T23" fmla="*/ 72 h 92"/>
                <a:gd name="T24" fmla="*/ 108 w 128"/>
                <a:gd name="T25" fmla="*/ 38 h 92"/>
                <a:gd name="T26" fmla="*/ 119 w 128"/>
                <a:gd name="T27" fmla="*/ 36 h 92"/>
                <a:gd name="T28" fmla="*/ 128 w 128"/>
                <a:gd name="T29" fmla="*/ 24 h 92"/>
                <a:gd name="T30" fmla="*/ 100 w 128"/>
                <a:gd name="T31" fmla="*/ 72 h 92"/>
                <a:gd name="T32" fmla="*/ 64 w 128"/>
                <a:gd name="T33" fmla="*/ 84 h 92"/>
                <a:gd name="T34" fmla="*/ 28 w 128"/>
                <a:gd name="T35" fmla="*/ 72 h 92"/>
                <a:gd name="T36" fmla="*/ 28 w 128"/>
                <a:gd name="T37" fmla="*/ 40 h 92"/>
                <a:gd name="T38" fmla="*/ 61 w 128"/>
                <a:gd name="T39" fmla="*/ 48 h 92"/>
                <a:gd name="T40" fmla="*/ 64 w 128"/>
                <a:gd name="T41" fmla="*/ 48 h 92"/>
                <a:gd name="T42" fmla="*/ 67 w 128"/>
                <a:gd name="T43" fmla="*/ 48 h 92"/>
                <a:gd name="T44" fmla="*/ 100 w 128"/>
                <a:gd name="T45" fmla="*/ 40 h 92"/>
                <a:gd name="T46" fmla="*/ 100 w 128"/>
                <a:gd name="T47" fmla="*/ 72 h 92"/>
                <a:gd name="T48" fmla="*/ 65 w 128"/>
                <a:gd name="T49" fmla="*/ 40 h 92"/>
                <a:gd name="T50" fmla="*/ 64 w 128"/>
                <a:gd name="T51" fmla="*/ 40 h 92"/>
                <a:gd name="T52" fmla="*/ 63 w 128"/>
                <a:gd name="T53" fmla="*/ 40 h 92"/>
                <a:gd name="T54" fmla="*/ 11 w 128"/>
                <a:gd name="T55" fmla="*/ 28 h 92"/>
                <a:gd name="T56" fmla="*/ 8 w 128"/>
                <a:gd name="T57" fmla="*/ 24 h 92"/>
                <a:gd name="T58" fmla="*/ 11 w 128"/>
                <a:gd name="T59" fmla="*/ 20 h 92"/>
                <a:gd name="T60" fmla="*/ 63 w 128"/>
                <a:gd name="T61" fmla="*/ 8 h 92"/>
                <a:gd name="T62" fmla="*/ 64 w 128"/>
                <a:gd name="T63" fmla="*/ 8 h 92"/>
                <a:gd name="T64" fmla="*/ 65 w 128"/>
                <a:gd name="T65" fmla="*/ 8 h 92"/>
                <a:gd name="T66" fmla="*/ 117 w 128"/>
                <a:gd name="T67" fmla="*/ 20 h 92"/>
                <a:gd name="T68" fmla="*/ 120 w 128"/>
                <a:gd name="T69" fmla="*/ 24 h 92"/>
                <a:gd name="T70" fmla="*/ 117 w 128"/>
                <a:gd name="T71" fmla="*/ 28 h 92"/>
                <a:gd name="T72" fmla="*/ 65 w 128"/>
                <a:gd name="T73" fmla="*/ 4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8" h="92">
                  <a:moveTo>
                    <a:pt x="128" y="24"/>
                  </a:moveTo>
                  <a:cubicBezTo>
                    <a:pt x="128" y="18"/>
                    <a:pt x="124" y="14"/>
                    <a:pt x="119" y="12"/>
                  </a:cubicBezTo>
                  <a:cubicBezTo>
                    <a:pt x="67" y="0"/>
                    <a:pt x="67" y="0"/>
                    <a:pt x="67" y="0"/>
                  </a:cubicBezTo>
                  <a:cubicBezTo>
                    <a:pt x="66" y="0"/>
                    <a:pt x="65" y="0"/>
                    <a:pt x="64" y="0"/>
                  </a:cubicBezTo>
                  <a:cubicBezTo>
                    <a:pt x="63" y="0"/>
                    <a:pt x="62" y="0"/>
                    <a:pt x="61" y="0"/>
                  </a:cubicBezTo>
                  <a:cubicBezTo>
                    <a:pt x="9" y="12"/>
                    <a:pt x="9" y="12"/>
                    <a:pt x="9" y="12"/>
                  </a:cubicBezTo>
                  <a:cubicBezTo>
                    <a:pt x="4" y="14"/>
                    <a:pt x="0" y="18"/>
                    <a:pt x="0" y="24"/>
                  </a:cubicBezTo>
                  <a:cubicBezTo>
                    <a:pt x="0" y="30"/>
                    <a:pt x="4" y="34"/>
                    <a:pt x="9" y="36"/>
                  </a:cubicBezTo>
                  <a:cubicBezTo>
                    <a:pt x="20" y="38"/>
                    <a:pt x="20" y="38"/>
                    <a:pt x="20" y="38"/>
                  </a:cubicBezTo>
                  <a:cubicBezTo>
                    <a:pt x="20" y="72"/>
                    <a:pt x="20" y="72"/>
                    <a:pt x="20" y="72"/>
                  </a:cubicBezTo>
                  <a:cubicBezTo>
                    <a:pt x="20" y="83"/>
                    <a:pt x="32" y="92"/>
                    <a:pt x="64" y="92"/>
                  </a:cubicBezTo>
                  <a:cubicBezTo>
                    <a:pt x="96" y="92"/>
                    <a:pt x="108" y="83"/>
                    <a:pt x="108" y="72"/>
                  </a:cubicBezTo>
                  <a:cubicBezTo>
                    <a:pt x="108" y="38"/>
                    <a:pt x="108" y="38"/>
                    <a:pt x="108" y="38"/>
                  </a:cubicBezTo>
                  <a:cubicBezTo>
                    <a:pt x="119" y="36"/>
                    <a:pt x="119" y="36"/>
                    <a:pt x="119" y="36"/>
                  </a:cubicBezTo>
                  <a:cubicBezTo>
                    <a:pt x="124" y="34"/>
                    <a:pt x="128" y="30"/>
                    <a:pt x="128" y="24"/>
                  </a:cubicBezTo>
                  <a:close/>
                  <a:moveTo>
                    <a:pt x="100" y="72"/>
                  </a:moveTo>
                  <a:cubicBezTo>
                    <a:pt x="100" y="76"/>
                    <a:pt x="88" y="84"/>
                    <a:pt x="64" y="84"/>
                  </a:cubicBezTo>
                  <a:cubicBezTo>
                    <a:pt x="40" y="84"/>
                    <a:pt x="28" y="76"/>
                    <a:pt x="28" y="72"/>
                  </a:cubicBezTo>
                  <a:cubicBezTo>
                    <a:pt x="28" y="40"/>
                    <a:pt x="28" y="40"/>
                    <a:pt x="28" y="40"/>
                  </a:cubicBezTo>
                  <a:cubicBezTo>
                    <a:pt x="61" y="48"/>
                    <a:pt x="61" y="48"/>
                    <a:pt x="61" y="48"/>
                  </a:cubicBezTo>
                  <a:cubicBezTo>
                    <a:pt x="62" y="48"/>
                    <a:pt x="63" y="48"/>
                    <a:pt x="64" y="48"/>
                  </a:cubicBezTo>
                  <a:cubicBezTo>
                    <a:pt x="65" y="48"/>
                    <a:pt x="66" y="48"/>
                    <a:pt x="67" y="48"/>
                  </a:cubicBezTo>
                  <a:cubicBezTo>
                    <a:pt x="100" y="40"/>
                    <a:pt x="100" y="40"/>
                    <a:pt x="100" y="40"/>
                  </a:cubicBezTo>
                  <a:lnTo>
                    <a:pt x="100" y="72"/>
                  </a:lnTo>
                  <a:close/>
                  <a:moveTo>
                    <a:pt x="65" y="40"/>
                  </a:moveTo>
                  <a:cubicBezTo>
                    <a:pt x="65" y="40"/>
                    <a:pt x="64" y="40"/>
                    <a:pt x="64" y="40"/>
                  </a:cubicBezTo>
                  <a:cubicBezTo>
                    <a:pt x="64" y="40"/>
                    <a:pt x="63" y="40"/>
                    <a:pt x="63" y="40"/>
                  </a:cubicBezTo>
                  <a:cubicBezTo>
                    <a:pt x="11" y="28"/>
                    <a:pt x="11" y="28"/>
                    <a:pt x="11" y="28"/>
                  </a:cubicBezTo>
                  <a:cubicBezTo>
                    <a:pt x="9" y="27"/>
                    <a:pt x="8" y="26"/>
                    <a:pt x="8" y="24"/>
                  </a:cubicBezTo>
                  <a:cubicBezTo>
                    <a:pt x="8" y="22"/>
                    <a:pt x="9" y="21"/>
                    <a:pt x="11" y="20"/>
                  </a:cubicBezTo>
                  <a:cubicBezTo>
                    <a:pt x="63" y="8"/>
                    <a:pt x="63" y="8"/>
                    <a:pt x="63" y="8"/>
                  </a:cubicBezTo>
                  <a:cubicBezTo>
                    <a:pt x="63" y="8"/>
                    <a:pt x="64" y="8"/>
                    <a:pt x="64" y="8"/>
                  </a:cubicBezTo>
                  <a:cubicBezTo>
                    <a:pt x="64" y="8"/>
                    <a:pt x="65" y="8"/>
                    <a:pt x="65" y="8"/>
                  </a:cubicBezTo>
                  <a:cubicBezTo>
                    <a:pt x="117" y="20"/>
                    <a:pt x="117" y="20"/>
                    <a:pt x="117" y="20"/>
                  </a:cubicBezTo>
                  <a:cubicBezTo>
                    <a:pt x="119" y="21"/>
                    <a:pt x="120" y="22"/>
                    <a:pt x="120" y="24"/>
                  </a:cubicBezTo>
                  <a:cubicBezTo>
                    <a:pt x="120" y="26"/>
                    <a:pt x="119" y="27"/>
                    <a:pt x="117" y="28"/>
                  </a:cubicBezTo>
                  <a:lnTo>
                    <a:pt x="65"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52" name="Freeform 45"/>
            <p:cNvSpPr/>
            <p:nvPr/>
          </p:nvSpPr>
          <p:spPr bwMode="auto">
            <a:xfrm>
              <a:off x="1200263" y="5291610"/>
              <a:ext cx="23764" cy="137302"/>
            </a:xfrm>
            <a:custGeom>
              <a:avLst/>
              <a:gdLst>
                <a:gd name="T0" fmla="*/ 0 w 8"/>
                <a:gd name="T1" fmla="*/ 4 h 44"/>
                <a:gd name="T2" fmla="*/ 0 w 8"/>
                <a:gd name="T3" fmla="*/ 40 h 44"/>
                <a:gd name="T4" fmla="*/ 4 w 8"/>
                <a:gd name="T5" fmla="*/ 44 h 44"/>
                <a:gd name="T6" fmla="*/ 8 w 8"/>
                <a:gd name="T7" fmla="*/ 40 h 44"/>
                <a:gd name="T8" fmla="*/ 8 w 8"/>
                <a:gd name="T9" fmla="*/ 4 h 44"/>
                <a:gd name="T10" fmla="*/ 4 w 8"/>
                <a:gd name="T11" fmla="*/ 0 h 44"/>
                <a:gd name="T12" fmla="*/ 0 w 8"/>
                <a:gd name="T13" fmla="*/ 4 h 44"/>
              </a:gdLst>
              <a:ahLst/>
              <a:cxnLst>
                <a:cxn ang="0">
                  <a:pos x="T0" y="T1"/>
                </a:cxn>
                <a:cxn ang="0">
                  <a:pos x="T2" y="T3"/>
                </a:cxn>
                <a:cxn ang="0">
                  <a:pos x="T4" y="T5"/>
                </a:cxn>
                <a:cxn ang="0">
                  <a:pos x="T6" y="T7"/>
                </a:cxn>
                <a:cxn ang="0">
                  <a:pos x="T8" y="T9"/>
                </a:cxn>
                <a:cxn ang="0">
                  <a:pos x="T10" y="T11"/>
                </a:cxn>
                <a:cxn ang="0">
                  <a:pos x="T12" y="T13"/>
                </a:cxn>
              </a:cxnLst>
              <a:rect l="0" t="0" r="r" b="b"/>
              <a:pathLst>
                <a:path w="8" h="44">
                  <a:moveTo>
                    <a:pt x="0" y="4"/>
                  </a:moveTo>
                  <a:cubicBezTo>
                    <a:pt x="0" y="40"/>
                    <a:pt x="0" y="40"/>
                    <a:pt x="0" y="40"/>
                  </a:cubicBezTo>
                  <a:cubicBezTo>
                    <a:pt x="0" y="42"/>
                    <a:pt x="2" y="44"/>
                    <a:pt x="4" y="44"/>
                  </a:cubicBezTo>
                  <a:cubicBezTo>
                    <a:pt x="6" y="44"/>
                    <a:pt x="8" y="42"/>
                    <a:pt x="8" y="40"/>
                  </a:cubicBezTo>
                  <a:cubicBezTo>
                    <a:pt x="8" y="4"/>
                    <a:pt x="8" y="4"/>
                    <a:pt x="8" y="4"/>
                  </a:cubicBezTo>
                  <a:cubicBezTo>
                    <a:pt x="8" y="2"/>
                    <a:pt x="6" y="0"/>
                    <a:pt x="4" y="0"/>
                  </a:cubicBezTo>
                  <a:cubicBezTo>
                    <a:pt x="2" y="0"/>
                    <a:pt x="0" y="2"/>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53" name="Oval 46"/>
            <p:cNvSpPr>
              <a:spLocks noChangeArrowheads="1"/>
            </p:cNvSpPr>
            <p:nvPr/>
          </p:nvSpPr>
          <p:spPr bwMode="auto">
            <a:xfrm>
              <a:off x="1187061" y="5442114"/>
              <a:ext cx="50168" cy="7393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sp>
        <p:nvSpPr>
          <p:cNvPr id="3" name="标题 2"/>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childTnLst>
                          </p:cTn>
                        </p:par>
                        <p:par>
                          <p:cTn id="15" fill="hold">
                            <p:stCondLst>
                              <p:cond delay="500"/>
                            </p:stCondLst>
                            <p:childTnLst>
                              <p:par>
                                <p:cTn id="16" presetID="53" presetClass="entr" presetSubtype="16" fill="hold" nodeType="afterEffect">
                                  <p:stCondLst>
                                    <p:cond delay="0"/>
                                  </p:stCondLst>
                                  <p:childTnLst>
                                    <p:set>
                                      <p:cBhvr>
                                        <p:cTn id="17" dur="1" fill="hold">
                                          <p:stCondLst>
                                            <p:cond delay="0"/>
                                          </p:stCondLst>
                                        </p:cTn>
                                        <p:tgtEl>
                                          <p:spTgt spid="32"/>
                                        </p:tgtEl>
                                        <p:attrNameLst>
                                          <p:attrName>style.visibility</p:attrName>
                                        </p:attrNameLst>
                                      </p:cBhvr>
                                      <p:to>
                                        <p:strVal val="visible"/>
                                      </p:to>
                                    </p:set>
                                    <p:anim calcmode="lin" valueType="num">
                                      <p:cBhvr>
                                        <p:cTn id="18" dur="500" fill="hold"/>
                                        <p:tgtEl>
                                          <p:spTgt spid="32"/>
                                        </p:tgtEl>
                                        <p:attrNameLst>
                                          <p:attrName>ppt_w</p:attrName>
                                        </p:attrNameLst>
                                      </p:cBhvr>
                                      <p:tavLst>
                                        <p:tav tm="0">
                                          <p:val>
                                            <p:fltVal val="0"/>
                                          </p:val>
                                        </p:tav>
                                        <p:tav tm="100000">
                                          <p:val>
                                            <p:strVal val="#ppt_w"/>
                                          </p:val>
                                        </p:tav>
                                      </p:tavLst>
                                    </p:anim>
                                    <p:anim calcmode="lin" valueType="num">
                                      <p:cBhvr>
                                        <p:cTn id="19" dur="500" fill="hold"/>
                                        <p:tgtEl>
                                          <p:spTgt spid="32"/>
                                        </p:tgtEl>
                                        <p:attrNameLst>
                                          <p:attrName>ppt_h</p:attrName>
                                        </p:attrNameLst>
                                      </p:cBhvr>
                                      <p:tavLst>
                                        <p:tav tm="0">
                                          <p:val>
                                            <p:fltVal val="0"/>
                                          </p:val>
                                        </p:tav>
                                        <p:tav tm="100000">
                                          <p:val>
                                            <p:strVal val="#ppt_h"/>
                                          </p:val>
                                        </p:tav>
                                      </p:tavLst>
                                    </p:anim>
                                    <p:animEffect transition="in" filter="fade">
                                      <p:cBhvr>
                                        <p:cTn id="20" dur="500"/>
                                        <p:tgtEl>
                                          <p:spTgt spid="32"/>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animEffect transition="in" filter="fade">
                                      <p:cBhvr>
                                        <p:cTn id="25" dur="500"/>
                                        <p:tgtEl>
                                          <p:spTgt spid="8"/>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28"/>
                                        </p:tgtEl>
                                        <p:attrNameLst>
                                          <p:attrName>style.visibility</p:attrName>
                                        </p:attrNameLst>
                                      </p:cBhvr>
                                      <p:to>
                                        <p:strVal val="visible"/>
                                      </p:to>
                                    </p:set>
                                    <p:anim calcmode="lin" valueType="num">
                                      <p:cBhvr>
                                        <p:cTn id="28" dur="500" fill="hold"/>
                                        <p:tgtEl>
                                          <p:spTgt spid="28"/>
                                        </p:tgtEl>
                                        <p:attrNameLst>
                                          <p:attrName>ppt_w</p:attrName>
                                        </p:attrNameLst>
                                      </p:cBhvr>
                                      <p:tavLst>
                                        <p:tav tm="0">
                                          <p:val>
                                            <p:fltVal val="0"/>
                                          </p:val>
                                        </p:tav>
                                        <p:tav tm="100000">
                                          <p:val>
                                            <p:strVal val="#ppt_w"/>
                                          </p:val>
                                        </p:tav>
                                      </p:tavLst>
                                    </p:anim>
                                    <p:anim calcmode="lin" valueType="num">
                                      <p:cBhvr>
                                        <p:cTn id="29" dur="500" fill="hold"/>
                                        <p:tgtEl>
                                          <p:spTgt spid="28"/>
                                        </p:tgtEl>
                                        <p:attrNameLst>
                                          <p:attrName>ppt_h</p:attrName>
                                        </p:attrNameLst>
                                      </p:cBhvr>
                                      <p:tavLst>
                                        <p:tav tm="0">
                                          <p:val>
                                            <p:fltVal val="0"/>
                                          </p:val>
                                        </p:tav>
                                        <p:tav tm="100000">
                                          <p:val>
                                            <p:strVal val="#ppt_h"/>
                                          </p:val>
                                        </p:tav>
                                      </p:tavLst>
                                    </p:anim>
                                    <p:animEffect transition="in" filter="fade">
                                      <p:cBhvr>
                                        <p:cTn id="30" dur="500"/>
                                        <p:tgtEl>
                                          <p:spTgt spid="28"/>
                                        </p:tgtEl>
                                      </p:cBhvr>
                                    </p:animEffect>
                                  </p:childTnLst>
                                </p:cTn>
                              </p:par>
                              <p:par>
                                <p:cTn id="31" presetID="53" presetClass="entr" presetSubtype="16" fill="hold" nodeType="withEffect">
                                  <p:stCondLst>
                                    <p:cond delay="0"/>
                                  </p:stCondLst>
                                  <p:childTnLst>
                                    <p:set>
                                      <p:cBhvr>
                                        <p:cTn id="32" dur="1" fill="hold">
                                          <p:stCondLst>
                                            <p:cond delay="0"/>
                                          </p:stCondLst>
                                        </p:cTn>
                                        <p:tgtEl>
                                          <p:spTgt spid="35"/>
                                        </p:tgtEl>
                                        <p:attrNameLst>
                                          <p:attrName>style.visibility</p:attrName>
                                        </p:attrNameLst>
                                      </p:cBhvr>
                                      <p:to>
                                        <p:strVal val="visible"/>
                                      </p:to>
                                    </p:set>
                                    <p:anim calcmode="lin" valueType="num">
                                      <p:cBhvr>
                                        <p:cTn id="33" dur="500" fill="hold"/>
                                        <p:tgtEl>
                                          <p:spTgt spid="35"/>
                                        </p:tgtEl>
                                        <p:attrNameLst>
                                          <p:attrName>ppt_w</p:attrName>
                                        </p:attrNameLst>
                                      </p:cBhvr>
                                      <p:tavLst>
                                        <p:tav tm="0">
                                          <p:val>
                                            <p:fltVal val="0"/>
                                          </p:val>
                                        </p:tav>
                                        <p:tav tm="100000">
                                          <p:val>
                                            <p:strVal val="#ppt_w"/>
                                          </p:val>
                                        </p:tav>
                                      </p:tavLst>
                                    </p:anim>
                                    <p:anim calcmode="lin" valueType="num">
                                      <p:cBhvr>
                                        <p:cTn id="34" dur="500" fill="hold"/>
                                        <p:tgtEl>
                                          <p:spTgt spid="35"/>
                                        </p:tgtEl>
                                        <p:attrNameLst>
                                          <p:attrName>ppt_h</p:attrName>
                                        </p:attrNameLst>
                                      </p:cBhvr>
                                      <p:tavLst>
                                        <p:tav tm="0">
                                          <p:val>
                                            <p:fltVal val="0"/>
                                          </p:val>
                                        </p:tav>
                                        <p:tav tm="100000">
                                          <p:val>
                                            <p:strVal val="#ppt_h"/>
                                          </p:val>
                                        </p:tav>
                                      </p:tavLst>
                                    </p:anim>
                                    <p:animEffect transition="in" filter="fade">
                                      <p:cBhvr>
                                        <p:cTn id="35" dur="500"/>
                                        <p:tgtEl>
                                          <p:spTgt spid="35"/>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p:cTn id="38" dur="500" fill="hold"/>
                                        <p:tgtEl>
                                          <p:spTgt spid="9"/>
                                        </p:tgtEl>
                                        <p:attrNameLst>
                                          <p:attrName>ppt_w</p:attrName>
                                        </p:attrNameLst>
                                      </p:cBhvr>
                                      <p:tavLst>
                                        <p:tav tm="0">
                                          <p:val>
                                            <p:fltVal val="0"/>
                                          </p:val>
                                        </p:tav>
                                        <p:tav tm="100000">
                                          <p:val>
                                            <p:strVal val="#ppt_w"/>
                                          </p:val>
                                        </p:tav>
                                      </p:tavLst>
                                    </p:anim>
                                    <p:anim calcmode="lin" valueType="num">
                                      <p:cBhvr>
                                        <p:cTn id="39" dur="500" fill="hold"/>
                                        <p:tgtEl>
                                          <p:spTgt spid="9"/>
                                        </p:tgtEl>
                                        <p:attrNameLst>
                                          <p:attrName>ppt_h</p:attrName>
                                        </p:attrNameLst>
                                      </p:cBhvr>
                                      <p:tavLst>
                                        <p:tav tm="0">
                                          <p:val>
                                            <p:fltVal val="0"/>
                                          </p:val>
                                        </p:tav>
                                        <p:tav tm="100000">
                                          <p:val>
                                            <p:strVal val="#ppt_h"/>
                                          </p:val>
                                        </p:tav>
                                      </p:tavLst>
                                    </p:anim>
                                    <p:animEffect transition="in" filter="fade">
                                      <p:cBhvr>
                                        <p:cTn id="40" dur="500"/>
                                        <p:tgtEl>
                                          <p:spTgt spid="9"/>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29"/>
                                        </p:tgtEl>
                                        <p:attrNameLst>
                                          <p:attrName>style.visibility</p:attrName>
                                        </p:attrNameLst>
                                      </p:cBhvr>
                                      <p:to>
                                        <p:strVal val="visible"/>
                                      </p:to>
                                    </p:set>
                                    <p:anim calcmode="lin" valueType="num">
                                      <p:cBhvr>
                                        <p:cTn id="43" dur="500" fill="hold"/>
                                        <p:tgtEl>
                                          <p:spTgt spid="29"/>
                                        </p:tgtEl>
                                        <p:attrNameLst>
                                          <p:attrName>ppt_w</p:attrName>
                                        </p:attrNameLst>
                                      </p:cBhvr>
                                      <p:tavLst>
                                        <p:tav tm="0">
                                          <p:val>
                                            <p:fltVal val="0"/>
                                          </p:val>
                                        </p:tav>
                                        <p:tav tm="100000">
                                          <p:val>
                                            <p:strVal val="#ppt_w"/>
                                          </p:val>
                                        </p:tav>
                                      </p:tavLst>
                                    </p:anim>
                                    <p:anim calcmode="lin" valueType="num">
                                      <p:cBhvr>
                                        <p:cTn id="44" dur="500" fill="hold"/>
                                        <p:tgtEl>
                                          <p:spTgt spid="29"/>
                                        </p:tgtEl>
                                        <p:attrNameLst>
                                          <p:attrName>ppt_h</p:attrName>
                                        </p:attrNameLst>
                                      </p:cBhvr>
                                      <p:tavLst>
                                        <p:tav tm="0">
                                          <p:val>
                                            <p:fltVal val="0"/>
                                          </p:val>
                                        </p:tav>
                                        <p:tav tm="100000">
                                          <p:val>
                                            <p:strVal val="#ppt_h"/>
                                          </p:val>
                                        </p:tav>
                                      </p:tavLst>
                                    </p:anim>
                                    <p:animEffect transition="in" filter="fade">
                                      <p:cBhvr>
                                        <p:cTn id="45" dur="500"/>
                                        <p:tgtEl>
                                          <p:spTgt spid="29"/>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p:cTn id="48" dur="500" fill="hold"/>
                                        <p:tgtEl>
                                          <p:spTgt spid="11"/>
                                        </p:tgtEl>
                                        <p:attrNameLst>
                                          <p:attrName>ppt_w</p:attrName>
                                        </p:attrNameLst>
                                      </p:cBhvr>
                                      <p:tavLst>
                                        <p:tav tm="0">
                                          <p:val>
                                            <p:fltVal val="0"/>
                                          </p:val>
                                        </p:tav>
                                        <p:tav tm="100000">
                                          <p:val>
                                            <p:strVal val="#ppt_w"/>
                                          </p:val>
                                        </p:tav>
                                      </p:tavLst>
                                    </p:anim>
                                    <p:anim calcmode="lin" valueType="num">
                                      <p:cBhvr>
                                        <p:cTn id="49" dur="500" fill="hold"/>
                                        <p:tgtEl>
                                          <p:spTgt spid="11"/>
                                        </p:tgtEl>
                                        <p:attrNameLst>
                                          <p:attrName>ppt_h</p:attrName>
                                        </p:attrNameLst>
                                      </p:cBhvr>
                                      <p:tavLst>
                                        <p:tav tm="0">
                                          <p:val>
                                            <p:fltVal val="0"/>
                                          </p:val>
                                        </p:tav>
                                        <p:tav tm="100000">
                                          <p:val>
                                            <p:strVal val="#ppt_h"/>
                                          </p:val>
                                        </p:tav>
                                      </p:tavLst>
                                    </p:anim>
                                    <p:animEffect transition="in" filter="fade">
                                      <p:cBhvr>
                                        <p:cTn id="50" dur="500"/>
                                        <p:tgtEl>
                                          <p:spTgt spid="11"/>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31"/>
                                        </p:tgtEl>
                                        <p:attrNameLst>
                                          <p:attrName>style.visibility</p:attrName>
                                        </p:attrNameLst>
                                      </p:cBhvr>
                                      <p:to>
                                        <p:strVal val="visible"/>
                                      </p:to>
                                    </p:set>
                                    <p:anim calcmode="lin" valueType="num">
                                      <p:cBhvr>
                                        <p:cTn id="53" dur="500" fill="hold"/>
                                        <p:tgtEl>
                                          <p:spTgt spid="31"/>
                                        </p:tgtEl>
                                        <p:attrNameLst>
                                          <p:attrName>ppt_w</p:attrName>
                                        </p:attrNameLst>
                                      </p:cBhvr>
                                      <p:tavLst>
                                        <p:tav tm="0">
                                          <p:val>
                                            <p:fltVal val="0"/>
                                          </p:val>
                                        </p:tav>
                                        <p:tav tm="100000">
                                          <p:val>
                                            <p:strVal val="#ppt_w"/>
                                          </p:val>
                                        </p:tav>
                                      </p:tavLst>
                                    </p:anim>
                                    <p:anim calcmode="lin" valueType="num">
                                      <p:cBhvr>
                                        <p:cTn id="54" dur="500" fill="hold"/>
                                        <p:tgtEl>
                                          <p:spTgt spid="31"/>
                                        </p:tgtEl>
                                        <p:attrNameLst>
                                          <p:attrName>ppt_h</p:attrName>
                                        </p:attrNameLst>
                                      </p:cBhvr>
                                      <p:tavLst>
                                        <p:tav tm="0">
                                          <p:val>
                                            <p:fltVal val="0"/>
                                          </p:val>
                                        </p:tav>
                                        <p:tav tm="100000">
                                          <p:val>
                                            <p:strVal val="#ppt_h"/>
                                          </p:val>
                                        </p:tav>
                                      </p:tavLst>
                                    </p:anim>
                                    <p:animEffect transition="in" filter="fade">
                                      <p:cBhvr>
                                        <p:cTn id="55" dur="500"/>
                                        <p:tgtEl>
                                          <p:spTgt spid="31"/>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38"/>
                                        </p:tgtEl>
                                        <p:attrNameLst>
                                          <p:attrName>style.visibility</p:attrName>
                                        </p:attrNameLst>
                                      </p:cBhvr>
                                      <p:to>
                                        <p:strVal val="visible"/>
                                      </p:to>
                                    </p:set>
                                    <p:anim calcmode="lin" valueType="num">
                                      <p:cBhvr>
                                        <p:cTn id="58" dur="500" fill="hold"/>
                                        <p:tgtEl>
                                          <p:spTgt spid="38"/>
                                        </p:tgtEl>
                                        <p:attrNameLst>
                                          <p:attrName>ppt_w</p:attrName>
                                        </p:attrNameLst>
                                      </p:cBhvr>
                                      <p:tavLst>
                                        <p:tav tm="0">
                                          <p:val>
                                            <p:fltVal val="0"/>
                                          </p:val>
                                        </p:tav>
                                        <p:tav tm="100000">
                                          <p:val>
                                            <p:strVal val="#ppt_w"/>
                                          </p:val>
                                        </p:tav>
                                      </p:tavLst>
                                    </p:anim>
                                    <p:anim calcmode="lin" valueType="num">
                                      <p:cBhvr>
                                        <p:cTn id="59" dur="500" fill="hold"/>
                                        <p:tgtEl>
                                          <p:spTgt spid="38"/>
                                        </p:tgtEl>
                                        <p:attrNameLst>
                                          <p:attrName>ppt_h</p:attrName>
                                        </p:attrNameLst>
                                      </p:cBhvr>
                                      <p:tavLst>
                                        <p:tav tm="0">
                                          <p:val>
                                            <p:fltVal val="0"/>
                                          </p:val>
                                        </p:tav>
                                        <p:tav tm="100000">
                                          <p:val>
                                            <p:strVal val="#ppt_h"/>
                                          </p:val>
                                        </p:tav>
                                      </p:tavLst>
                                    </p:anim>
                                    <p:animEffect transition="in" filter="fade">
                                      <p:cBhvr>
                                        <p:cTn id="60" dur="500"/>
                                        <p:tgtEl>
                                          <p:spTgt spid="38"/>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10"/>
                                        </p:tgtEl>
                                        <p:attrNameLst>
                                          <p:attrName>style.visibility</p:attrName>
                                        </p:attrNameLst>
                                      </p:cBhvr>
                                      <p:to>
                                        <p:strVal val="visible"/>
                                      </p:to>
                                    </p:set>
                                    <p:anim calcmode="lin" valueType="num">
                                      <p:cBhvr>
                                        <p:cTn id="63" dur="500" fill="hold"/>
                                        <p:tgtEl>
                                          <p:spTgt spid="10"/>
                                        </p:tgtEl>
                                        <p:attrNameLst>
                                          <p:attrName>ppt_w</p:attrName>
                                        </p:attrNameLst>
                                      </p:cBhvr>
                                      <p:tavLst>
                                        <p:tav tm="0">
                                          <p:val>
                                            <p:fltVal val="0"/>
                                          </p:val>
                                        </p:tav>
                                        <p:tav tm="100000">
                                          <p:val>
                                            <p:strVal val="#ppt_w"/>
                                          </p:val>
                                        </p:tav>
                                      </p:tavLst>
                                    </p:anim>
                                    <p:anim calcmode="lin" valueType="num">
                                      <p:cBhvr>
                                        <p:cTn id="64" dur="500" fill="hold"/>
                                        <p:tgtEl>
                                          <p:spTgt spid="10"/>
                                        </p:tgtEl>
                                        <p:attrNameLst>
                                          <p:attrName>ppt_h</p:attrName>
                                        </p:attrNameLst>
                                      </p:cBhvr>
                                      <p:tavLst>
                                        <p:tav tm="0">
                                          <p:val>
                                            <p:fltVal val="0"/>
                                          </p:val>
                                        </p:tav>
                                        <p:tav tm="100000">
                                          <p:val>
                                            <p:strVal val="#ppt_h"/>
                                          </p:val>
                                        </p:tav>
                                      </p:tavLst>
                                    </p:anim>
                                    <p:animEffect transition="in" filter="fade">
                                      <p:cBhvr>
                                        <p:cTn id="65" dur="500"/>
                                        <p:tgtEl>
                                          <p:spTgt spid="10"/>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30"/>
                                        </p:tgtEl>
                                        <p:attrNameLst>
                                          <p:attrName>style.visibility</p:attrName>
                                        </p:attrNameLst>
                                      </p:cBhvr>
                                      <p:to>
                                        <p:strVal val="visible"/>
                                      </p:to>
                                    </p:set>
                                    <p:anim calcmode="lin" valueType="num">
                                      <p:cBhvr>
                                        <p:cTn id="68" dur="500" fill="hold"/>
                                        <p:tgtEl>
                                          <p:spTgt spid="30"/>
                                        </p:tgtEl>
                                        <p:attrNameLst>
                                          <p:attrName>ppt_w</p:attrName>
                                        </p:attrNameLst>
                                      </p:cBhvr>
                                      <p:tavLst>
                                        <p:tav tm="0">
                                          <p:val>
                                            <p:fltVal val="0"/>
                                          </p:val>
                                        </p:tav>
                                        <p:tav tm="100000">
                                          <p:val>
                                            <p:strVal val="#ppt_w"/>
                                          </p:val>
                                        </p:tav>
                                      </p:tavLst>
                                    </p:anim>
                                    <p:anim calcmode="lin" valueType="num">
                                      <p:cBhvr>
                                        <p:cTn id="69" dur="500" fill="hold"/>
                                        <p:tgtEl>
                                          <p:spTgt spid="30"/>
                                        </p:tgtEl>
                                        <p:attrNameLst>
                                          <p:attrName>ppt_h</p:attrName>
                                        </p:attrNameLst>
                                      </p:cBhvr>
                                      <p:tavLst>
                                        <p:tav tm="0">
                                          <p:val>
                                            <p:fltVal val="0"/>
                                          </p:val>
                                        </p:tav>
                                        <p:tav tm="100000">
                                          <p:val>
                                            <p:strVal val="#ppt_h"/>
                                          </p:val>
                                        </p:tav>
                                      </p:tavLst>
                                    </p:anim>
                                    <p:animEffect transition="in" filter="fade">
                                      <p:cBhvr>
                                        <p:cTn id="70" dur="500"/>
                                        <p:tgtEl>
                                          <p:spTgt spid="30"/>
                                        </p:tgtEl>
                                      </p:cBhvr>
                                    </p:animEffect>
                                  </p:childTnLst>
                                </p:cTn>
                              </p:par>
                              <p:par>
                                <p:cTn id="71" presetID="53" presetClass="entr" presetSubtype="16" fill="hold" nodeType="withEffect">
                                  <p:stCondLst>
                                    <p:cond delay="0"/>
                                  </p:stCondLst>
                                  <p:childTnLst>
                                    <p:set>
                                      <p:cBhvr>
                                        <p:cTn id="72" dur="1" fill="hold">
                                          <p:stCondLst>
                                            <p:cond delay="0"/>
                                          </p:stCondLst>
                                        </p:cTn>
                                        <p:tgtEl>
                                          <p:spTgt spid="39"/>
                                        </p:tgtEl>
                                        <p:attrNameLst>
                                          <p:attrName>style.visibility</p:attrName>
                                        </p:attrNameLst>
                                      </p:cBhvr>
                                      <p:to>
                                        <p:strVal val="visible"/>
                                      </p:to>
                                    </p:set>
                                    <p:anim calcmode="lin" valueType="num">
                                      <p:cBhvr>
                                        <p:cTn id="73" dur="500" fill="hold"/>
                                        <p:tgtEl>
                                          <p:spTgt spid="39"/>
                                        </p:tgtEl>
                                        <p:attrNameLst>
                                          <p:attrName>ppt_w</p:attrName>
                                        </p:attrNameLst>
                                      </p:cBhvr>
                                      <p:tavLst>
                                        <p:tav tm="0">
                                          <p:val>
                                            <p:fltVal val="0"/>
                                          </p:val>
                                        </p:tav>
                                        <p:tav tm="100000">
                                          <p:val>
                                            <p:strVal val="#ppt_w"/>
                                          </p:val>
                                        </p:tav>
                                      </p:tavLst>
                                    </p:anim>
                                    <p:anim calcmode="lin" valueType="num">
                                      <p:cBhvr>
                                        <p:cTn id="74" dur="500" fill="hold"/>
                                        <p:tgtEl>
                                          <p:spTgt spid="39"/>
                                        </p:tgtEl>
                                        <p:attrNameLst>
                                          <p:attrName>ppt_h</p:attrName>
                                        </p:attrNameLst>
                                      </p:cBhvr>
                                      <p:tavLst>
                                        <p:tav tm="0">
                                          <p:val>
                                            <p:fltVal val="0"/>
                                          </p:val>
                                        </p:tav>
                                        <p:tav tm="100000">
                                          <p:val>
                                            <p:strVal val="#ppt_h"/>
                                          </p:val>
                                        </p:tav>
                                      </p:tavLst>
                                    </p:anim>
                                    <p:animEffect transition="in" filter="fade">
                                      <p:cBhvr>
                                        <p:cTn id="75" dur="500"/>
                                        <p:tgtEl>
                                          <p:spTgt spid="39"/>
                                        </p:tgtEl>
                                      </p:cBhvr>
                                    </p:animEffect>
                                  </p:childTnLst>
                                </p:cTn>
                              </p:par>
                            </p:childTnLst>
                          </p:cTn>
                        </p:par>
                        <p:par>
                          <p:cTn id="76" fill="hold">
                            <p:stCondLst>
                              <p:cond delay="1000"/>
                            </p:stCondLst>
                            <p:childTnLst>
                              <p:par>
                                <p:cTn id="77" presetID="22" presetClass="entr" presetSubtype="1" fill="hold" grpId="0" nodeType="afterEffect">
                                  <p:stCondLst>
                                    <p:cond delay="0"/>
                                  </p:stCondLst>
                                  <p:childTnLst>
                                    <p:set>
                                      <p:cBhvr>
                                        <p:cTn id="78" dur="1" fill="hold">
                                          <p:stCondLst>
                                            <p:cond delay="0"/>
                                          </p:stCondLst>
                                        </p:cTn>
                                        <p:tgtEl>
                                          <p:spTgt spid="4"/>
                                        </p:tgtEl>
                                        <p:attrNameLst>
                                          <p:attrName>style.visibility</p:attrName>
                                        </p:attrNameLst>
                                      </p:cBhvr>
                                      <p:to>
                                        <p:strVal val="visible"/>
                                      </p:to>
                                    </p:set>
                                    <p:animEffect transition="in" filter="wipe(up)">
                                      <p:cBhvr>
                                        <p:cTn id="79" dur="500"/>
                                        <p:tgtEl>
                                          <p:spTgt spid="4"/>
                                        </p:tgtEl>
                                      </p:cBhvr>
                                    </p:animEffect>
                                  </p:childTnLst>
                                </p:cTn>
                              </p:par>
                            </p:childTnLst>
                          </p:cTn>
                        </p:par>
                        <p:par>
                          <p:cTn id="80" fill="hold">
                            <p:stCondLst>
                              <p:cond delay="1500"/>
                            </p:stCondLst>
                            <p:childTnLst>
                              <p:par>
                                <p:cTn id="81" presetID="10" presetClass="entr" presetSubtype="0" fill="hold" grpId="0" nodeType="afterEffect">
                                  <p:stCondLst>
                                    <p:cond delay="0"/>
                                  </p:stCondLst>
                                  <p:childTnLst>
                                    <p:set>
                                      <p:cBhvr>
                                        <p:cTn id="82" dur="1" fill="hold">
                                          <p:stCondLst>
                                            <p:cond delay="0"/>
                                          </p:stCondLst>
                                        </p:cTn>
                                        <p:tgtEl>
                                          <p:spTgt spid="26"/>
                                        </p:tgtEl>
                                        <p:attrNameLst>
                                          <p:attrName>style.visibility</p:attrName>
                                        </p:attrNameLst>
                                      </p:cBhvr>
                                      <p:to>
                                        <p:strVal val="visible"/>
                                      </p:to>
                                    </p:set>
                                    <p:animEffect transition="in" filter="fade">
                                      <p:cBhvr>
                                        <p:cTn id="83" dur="500"/>
                                        <p:tgtEl>
                                          <p:spTgt spid="26"/>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27"/>
                                        </p:tgtEl>
                                        <p:attrNameLst>
                                          <p:attrName>style.visibility</p:attrName>
                                        </p:attrNameLst>
                                      </p:cBhvr>
                                      <p:to>
                                        <p:strVal val="visible"/>
                                      </p:to>
                                    </p:set>
                                    <p:animEffect transition="in" filter="fade">
                                      <p:cBhvr>
                                        <p:cTn id="86" dur="500"/>
                                        <p:tgtEl>
                                          <p:spTgt spid="27"/>
                                        </p:tgtEl>
                                      </p:cBhvr>
                                    </p:animEffect>
                                  </p:childTnLst>
                                </p:cTn>
                              </p:par>
                            </p:childTnLst>
                          </p:cTn>
                        </p:par>
                        <p:par>
                          <p:cTn id="87" fill="hold">
                            <p:stCondLst>
                              <p:cond delay="2000"/>
                            </p:stCondLst>
                            <p:childTnLst>
                              <p:par>
                                <p:cTn id="88" presetID="53" presetClass="entr" presetSubtype="16" fill="hold" nodeType="afterEffect">
                                  <p:stCondLst>
                                    <p:cond delay="0"/>
                                  </p:stCondLst>
                                  <p:childTnLst>
                                    <p:set>
                                      <p:cBhvr>
                                        <p:cTn id="89" dur="1" fill="hold">
                                          <p:stCondLst>
                                            <p:cond delay="0"/>
                                          </p:stCondLst>
                                        </p:cTn>
                                        <p:tgtEl>
                                          <p:spTgt spid="43"/>
                                        </p:tgtEl>
                                        <p:attrNameLst>
                                          <p:attrName>style.visibility</p:attrName>
                                        </p:attrNameLst>
                                      </p:cBhvr>
                                      <p:to>
                                        <p:strVal val="visible"/>
                                      </p:to>
                                    </p:set>
                                    <p:anim calcmode="lin" valueType="num">
                                      <p:cBhvr>
                                        <p:cTn id="90" dur="500" fill="hold"/>
                                        <p:tgtEl>
                                          <p:spTgt spid="43"/>
                                        </p:tgtEl>
                                        <p:attrNameLst>
                                          <p:attrName>ppt_w</p:attrName>
                                        </p:attrNameLst>
                                      </p:cBhvr>
                                      <p:tavLst>
                                        <p:tav tm="0">
                                          <p:val>
                                            <p:fltVal val="0"/>
                                          </p:val>
                                        </p:tav>
                                        <p:tav tm="100000">
                                          <p:val>
                                            <p:strVal val="#ppt_w"/>
                                          </p:val>
                                        </p:tav>
                                      </p:tavLst>
                                    </p:anim>
                                    <p:anim calcmode="lin" valueType="num">
                                      <p:cBhvr>
                                        <p:cTn id="91" dur="500" fill="hold"/>
                                        <p:tgtEl>
                                          <p:spTgt spid="43"/>
                                        </p:tgtEl>
                                        <p:attrNameLst>
                                          <p:attrName>ppt_h</p:attrName>
                                        </p:attrNameLst>
                                      </p:cBhvr>
                                      <p:tavLst>
                                        <p:tav tm="0">
                                          <p:val>
                                            <p:fltVal val="0"/>
                                          </p:val>
                                        </p:tav>
                                        <p:tav tm="100000">
                                          <p:val>
                                            <p:strVal val="#ppt_h"/>
                                          </p:val>
                                        </p:tav>
                                      </p:tavLst>
                                    </p:anim>
                                    <p:animEffect transition="in" filter="fade">
                                      <p:cBhvr>
                                        <p:cTn id="92" dur="500"/>
                                        <p:tgtEl>
                                          <p:spTgt spid="43"/>
                                        </p:tgtEl>
                                      </p:cBhvr>
                                    </p:animEffect>
                                  </p:childTnLst>
                                </p:cTn>
                              </p:par>
                              <p:par>
                                <p:cTn id="93" presetID="53" presetClass="entr" presetSubtype="16" fill="hold" nodeType="withEffect">
                                  <p:stCondLst>
                                    <p:cond delay="0"/>
                                  </p:stCondLst>
                                  <p:childTnLst>
                                    <p:set>
                                      <p:cBhvr>
                                        <p:cTn id="94" dur="1" fill="hold">
                                          <p:stCondLst>
                                            <p:cond delay="0"/>
                                          </p:stCondLst>
                                        </p:cTn>
                                        <p:tgtEl>
                                          <p:spTgt spid="46"/>
                                        </p:tgtEl>
                                        <p:attrNameLst>
                                          <p:attrName>style.visibility</p:attrName>
                                        </p:attrNameLst>
                                      </p:cBhvr>
                                      <p:to>
                                        <p:strVal val="visible"/>
                                      </p:to>
                                    </p:set>
                                    <p:anim calcmode="lin" valueType="num">
                                      <p:cBhvr>
                                        <p:cTn id="95" dur="500" fill="hold"/>
                                        <p:tgtEl>
                                          <p:spTgt spid="46"/>
                                        </p:tgtEl>
                                        <p:attrNameLst>
                                          <p:attrName>ppt_w</p:attrName>
                                        </p:attrNameLst>
                                      </p:cBhvr>
                                      <p:tavLst>
                                        <p:tav tm="0">
                                          <p:val>
                                            <p:fltVal val="0"/>
                                          </p:val>
                                        </p:tav>
                                        <p:tav tm="100000">
                                          <p:val>
                                            <p:strVal val="#ppt_w"/>
                                          </p:val>
                                        </p:tav>
                                      </p:tavLst>
                                    </p:anim>
                                    <p:anim calcmode="lin" valueType="num">
                                      <p:cBhvr>
                                        <p:cTn id="96" dur="500" fill="hold"/>
                                        <p:tgtEl>
                                          <p:spTgt spid="46"/>
                                        </p:tgtEl>
                                        <p:attrNameLst>
                                          <p:attrName>ppt_h</p:attrName>
                                        </p:attrNameLst>
                                      </p:cBhvr>
                                      <p:tavLst>
                                        <p:tav tm="0">
                                          <p:val>
                                            <p:fltVal val="0"/>
                                          </p:val>
                                        </p:tav>
                                        <p:tav tm="100000">
                                          <p:val>
                                            <p:strVal val="#ppt_h"/>
                                          </p:val>
                                        </p:tav>
                                      </p:tavLst>
                                    </p:anim>
                                    <p:animEffect transition="in" filter="fade">
                                      <p:cBhvr>
                                        <p:cTn id="97" dur="500"/>
                                        <p:tgtEl>
                                          <p:spTgt spid="46"/>
                                        </p:tgtEl>
                                      </p:cBhvr>
                                    </p:animEffect>
                                  </p:childTnLst>
                                </p:cTn>
                              </p:par>
                              <p:par>
                                <p:cTn id="98" presetID="53" presetClass="entr" presetSubtype="16" fill="hold" grpId="0" nodeType="withEffect">
                                  <p:stCondLst>
                                    <p:cond delay="0"/>
                                  </p:stCondLst>
                                  <p:childTnLst>
                                    <p:set>
                                      <p:cBhvr>
                                        <p:cTn id="99" dur="1" fill="hold">
                                          <p:stCondLst>
                                            <p:cond delay="0"/>
                                          </p:stCondLst>
                                        </p:cTn>
                                        <p:tgtEl>
                                          <p:spTgt spid="49"/>
                                        </p:tgtEl>
                                        <p:attrNameLst>
                                          <p:attrName>style.visibility</p:attrName>
                                        </p:attrNameLst>
                                      </p:cBhvr>
                                      <p:to>
                                        <p:strVal val="visible"/>
                                      </p:to>
                                    </p:set>
                                    <p:anim calcmode="lin" valueType="num">
                                      <p:cBhvr>
                                        <p:cTn id="100" dur="500" fill="hold"/>
                                        <p:tgtEl>
                                          <p:spTgt spid="49"/>
                                        </p:tgtEl>
                                        <p:attrNameLst>
                                          <p:attrName>ppt_w</p:attrName>
                                        </p:attrNameLst>
                                      </p:cBhvr>
                                      <p:tavLst>
                                        <p:tav tm="0">
                                          <p:val>
                                            <p:fltVal val="0"/>
                                          </p:val>
                                        </p:tav>
                                        <p:tav tm="100000">
                                          <p:val>
                                            <p:strVal val="#ppt_w"/>
                                          </p:val>
                                        </p:tav>
                                      </p:tavLst>
                                    </p:anim>
                                    <p:anim calcmode="lin" valueType="num">
                                      <p:cBhvr>
                                        <p:cTn id="101" dur="500" fill="hold"/>
                                        <p:tgtEl>
                                          <p:spTgt spid="49"/>
                                        </p:tgtEl>
                                        <p:attrNameLst>
                                          <p:attrName>ppt_h</p:attrName>
                                        </p:attrNameLst>
                                      </p:cBhvr>
                                      <p:tavLst>
                                        <p:tav tm="0">
                                          <p:val>
                                            <p:fltVal val="0"/>
                                          </p:val>
                                        </p:tav>
                                        <p:tav tm="100000">
                                          <p:val>
                                            <p:strVal val="#ppt_h"/>
                                          </p:val>
                                        </p:tav>
                                      </p:tavLst>
                                    </p:anim>
                                    <p:animEffect transition="in" filter="fade">
                                      <p:cBhvr>
                                        <p:cTn id="102" dur="500"/>
                                        <p:tgtEl>
                                          <p:spTgt spid="49"/>
                                        </p:tgtEl>
                                      </p:cBhvr>
                                    </p:animEffect>
                                  </p:childTnLst>
                                </p:cTn>
                              </p:par>
                              <p:par>
                                <p:cTn id="103" presetID="53" presetClass="entr" presetSubtype="16" fill="hold" nodeType="withEffect">
                                  <p:stCondLst>
                                    <p:cond delay="0"/>
                                  </p:stCondLst>
                                  <p:childTnLst>
                                    <p:set>
                                      <p:cBhvr>
                                        <p:cTn id="104" dur="1" fill="hold">
                                          <p:stCondLst>
                                            <p:cond delay="0"/>
                                          </p:stCondLst>
                                        </p:cTn>
                                        <p:tgtEl>
                                          <p:spTgt spid="50"/>
                                        </p:tgtEl>
                                        <p:attrNameLst>
                                          <p:attrName>style.visibility</p:attrName>
                                        </p:attrNameLst>
                                      </p:cBhvr>
                                      <p:to>
                                        <p:strVal val="visible"/>
                                      </p:to>
                                    </p:set>
                                    <p:anim calcmode="lin" valueType="num">
                                      <p:cBhvr>
                                        <p:cTn id="105" dur="500" fill="hold"/>
                                        <p:tgtEl>
                                          <p:spTgt spid="50"/>
                                        </p:tgtEl>
                                        <p:attrNameLst>
                                          <p:attrName>ppt_w</p:attrName>
                                        </p:attrNameLst>
                                      </p:cBhvr>
                                      <p:tavLst>
                                        <p:tav tm="0">
                                          <p:val>
                                            <p:fltVal val="0"/>
                                          </p:val>
                                        </p:tav>
                                        <p:tav tm="100000">
                                          <p:val>
                                            <p:strVal val="#ppt_w"/>
                                          </p:val>
                                        </p:tav>
                                      </p:tavLst>
                                    </p:anim>
                                    <p:anim calcmode="lin" valueType="num">
                                      <p:cBhvr>
                                        <p:cTn id="106" dur="500" fill="hold"/>
                                        <p:tgtEl>
                                          <p:spTgt spid="50"/>
                                        </p:tgtEl>
                                        <p:attrNameLst>
                                          <p:attrName>ppt_h</p:attrName>
                                        </p:attrNameLst>
                                      </p:cBhvr>
                                      <p:tavLst>
                                        <p:tav tm="0">
                                          <p:val>
                                            <p:fltVal val="0"/>
                                          </p:val>
                                        </p:tav>
                                        <p:tav tm="100000">
                                          <p:val>
                                            <p:strVal val="#ppt_h"/>
                                          </p:val>
                                        </p:tav>
                                      </p:tavLst>
                                    </p:anim>
                                    <p:animEffect transition="in" filter="fade">
                                      <p:cBhvr>
                                        <p:cTn id="107" dur="500"/>
                                        <p:tgtEl>
                                          <p:spTgt spid="50"/>
                                        </p:tgtEl>
                                      </p:cBhvr>
                                    </p:animEffect>
                                  </p:childTnLst>
                                </p:cTn>
                              </p:par>
                            </p:childTnLst>
                          </p:cTn>
                        </p:par>
                        <p:par>
                          <p:cTn id="108" fill="hold">
                            <p:stCondLst>
                              <p:cond delay="2500"/>
                            </p:stCondLst>
                            <p:childTnLst>
                              <p:par>
                                <p:cTn id="109" presetID="10" presetClass="entr" presetSubtype="0" fill="hold" grpId="0" nodeType="afterEffect">
                                  <p:stCondLst>
                                    <p:cond delay="0"/>
                                  </p:stCondLst>
                                  <p:childTnLst>
                                    <p:set>
                                      <p:cBhvr>
                                        <p:cTn id="110" dur="1" fill="hold">
                                          <p:stCondLst>
                                            <p:cond delay="0"/>
                                          </p:stCondLst>
                                        </p:cTn>
                                        <p:tgtEl>
                                          <p:spTgt spid="18"/>
                                        </p:tgtEl>
                                        <p:attrNameLst>
                                          <p:attrName>style.visibility</p:attrName>
                                        </p:attrNameLst>
                                      </p:cBhvr>
                                      <p:to>
                                        <p:strVal val="visible"/>
                                      </p:to>
                                    </p:set>
                                    <p:animEffect transition="in" filter="fade">
                                      <p:cBhvr>
                                        <p:cTn id="111" dur="500"/>
                                        <p:tgtEl>
                                          <p:spTgt spid="18"/>
                                        </p:tgtEl>
                                      </p:cBhvr>
                                    </p:animEffect>
                                  </p:childTnLst>
                                </p:cTn>
                              </p:par>
                              <p:par>
                                <p:cTn id="112" presetID="10" presetClass="entr" presetSubtype="0" fill="hold" grpId="0" nodeType="withEffect">
                                  <p:stCondLst>
                                    <p:cond delay="0"/>
                                  </p:stCondLst>
                                  <p:childTnLst>
                                    <p:set>
                                      <p:cBhvr>
                                        <p:cTn id="113" dur="1" fill="hold">
                                          <p:stCondLst>
                                            <p:cond delay="0"/>
                                          </p:stCondLst>
                                        </p:cTn>
                                        <p:tgtEl>
                                          <p:spTgt spid="19"/>
                                        </p:tgtEl>
                                        <p:attrNameLst>
                                          <p:attrName>style.visibility</p:attrName>
                                        </p:attrNameLst>
                                      </p:cBhvr>
                                      <p:to>
                                        <p:strVal val="visible"/>
                                      </p:to>
                                    </p:set>
                                    <p:animEffect transition="in" filter="fade">
                                      <p:cBhvr>
                                        <p:cTn id="114" dur="500"/>
                                        <p:tgtEl>
                                          <p:spTgt spid="19"/>
                                        </p:tgtEl>
                                      </p:cBhvr>
                                    </p:animEffect>
                                  </p:childTnLst>
                                </p:cTn>
                              </p:par>
                              <p:par>
                                <p:cTn id="115" presetID="10" presetClass="entr" presetSubtype="0" fill="hold" grpId="0" nodeType="withEffect">
                                  <p:stCondLst>
                                    <p:cond delay="0"/>
                                  </p:stCondLst>
                                  <p:childTnLst>
                                    <p:set>
                                      <p:cBhvr>
                                        <p:cTn id="116" dur="1" fill="hold">
                                          <p:stCondLst>
                                            <p:cond delay="0"/>
                                          </p:stCondLst>
                                        </p:cTn>
                                        <p:tgtEl>
                                          <p:spTgt spid="22"/>
                                        </p:tgtEl>
                                        <p:attrNameLst>
                                          <p:attrName>style.visibility</p:attrName>
                                        </p:attrNameLst>
                                      </p:cBhvr>
                                      <p:to>
                                        <p:strVal val="visible"/>
                                      </p:to>
                                    </p:set>
                                    <p:animEffect transition="in" filter="fade">
                                      <p:cBhvr>
                                        <p:cTn id="117" dur="500"/>
                                        <p:tgtEl>
                                          <p:spTgt spid="22"/>
                                        </p:tgtEl>
                                      </p:cBhvr>
                                    </p:animEffect>
                                  </p:childTnLst>
                                </p:cTn>
                              </p:par>
                              <p:par>
                                <p:cTn id="118" presetID="10" presetClass="entr" presetSubtype="0" fill="hold" grpId="0" nodeType="withEffect">
                                  <p:stCondLst>
                                    <p:cond delay="0"/>
                                  </p:stCondLst>
                                  <p:childTnLst>
                                    <p:set>
                                      <p:cBhvr>
                                        <p:cTn id="119" dur="1" fill="hold">
                                          <p:stCondLst>
                                            <p:cond delay="0"/>
                                          </p:stCondLst>
                                        </p:cTn>
                                        <p:tgtEl>
                                          <p:spTgt spid="23"/>
                                        </p:tgtEl>
                                        <p:attrNameLst>
                                          <p:attrName>style.visibility</p:attrName>
                                        </p:attrNameLst>
                                      </p:cBhvr>
                                      <p:to>
                                        <p:strVal val="visible"/>
                                      </p:to>
                                    </p:set>
                                    <p:animEffect transition="in" filter="fade">
                                      <p:cBhvr>
                                        <p:cTn id="120" dur="500"/>
                                        <p:tgtEl>
                                          <p:spTgt spid="23"/>
                                        </p:tgtEl>
                                      </p:cBhvr>
                                    </p:animEffect>
                                  </p:childTnLst>
                                </p:cTn>
                              </p:par>
                              <p:par>
                                <p:cTn id="121" presetID="10" presetClass="entr" presetSubtype="0" fill="hold" grpId="0" nodeType="withEffect">
                                  <p:stCondLst>
                                    <p:cond delay="0"/>
                                  </p:stCondLst>
                                  <p:childTnLst>
                                    <p:set>
                                      <p:cBhvr>
                                        <p:cTn id="122" dur="1" fill="hold">
                                          <p:stCondLst>
                                            <p:cond delay="0"/>
                                          </p:stCondLst>
                                        </p:cTn>
                                        <p:tgtEl>
                                          <p:spTgt spid="20"/>
                                        </p:tgtEl>
                                        <p:attrNameLst>
                                          <p:attrName>style.visibility</p:attrName>
                                        </p:attrNameLst>
                                      </p:cBhvr>
                                      <p:to>
                                        <p:strVal val="visible"/>
                                      </p:to>
                                    </p:set>
                                    <p:animEffect transition="in" filter="fade">
                                      <p:cBhvr>
                                        <p:cTn id="123" dur="500"/>
                                        <p:tgtEl>
                                          <p:spTgt spid="20"/>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21"/>
                                        </p:tgtEl>
                                        <p:attrNameLst>
                                          <p:attrName>style.visibility</p:attrName>
                                        </p:attrNameLst>
                                      </p:cBhvr>
                                      <p:to>
                                        <p:strVal val="visible"/>
                                      </p:to>
                                    </p:set>
                                    <p:animEffect transition="in" filter="fade">
                                      <p:cBhvr>
                                        <p:cTn id="126" dur="500"/>
                                        <p:tgtEl>
                                          <p:spTgt spid="21"/>
                                        </p:tgtEl>
                                      </p:cBhvr>
                                    </p:animEffect>
                                  </p:childTnLst>
                                </p:cTn>
                              </p:par>
                              <p:par>
                                <p:cTn id="127" presetID="10" presetClass="entr" presetSubtype="0" fill="hold" grpId="0" nodeType="withEffect">
                                  <p:stCondLst>
                                    <p:cond delay="0"/>
                                  </p:stCondLst>
                                  <p:childTnLst>
                                    <p:set>
                                      <p:cBhvr>
                                        <p:cTn id="128" dur="1" fill="hold">
                                          <p:stCondLst>
                                            <p:cond delay="0"/>
                                          </p:stCondLst>
                                        </p:cTn>
                                        <p:tgtEl>
                                          <p:spTgt spid="24"/>
                                        </p:tgtEl>
                                        <p:attrNameLst>
                                          <p:attrName>style.visibility</p:attrName>
                                        </p:attrNameLst>
                                      </p:cBhvr>
                                      <p:to>
                                        <p:strVal val="visible"/>
                                      </p:to>
                                    </p:set>
                                    <p:animEffect transition="in" filter="fade">
                                      <p:cBhvr>
                                        <p:cTn id="129" dur="500"/>
                                        <p:tgtEl>
                                          <p:spTgt spid="24"/>
                                        </p:tgtEl>
                                      </p:cBhvr>
                                    </p:animEffect>
                                  </p:childTnLst>
                                </p:cTn>
                              </p:par>
                              <p:par>
                                <p:cTn id="130" presetID="10" presetClass="entr" presetSubtype="0" fill="hold" grpId="0" nodeType="withEffect">
                                  <p:stCondLst>
                                    <p:cond delay="0"/>
                                  </p:stCondLst>
                                  <p:childTnLst>
                                    <p:set>
                                      <p:cBhvr>
                                        <p:cTn id="131" dur="1" fill="hold">
                                          <p:stCondLst>
                                            <p:cond delay="0"/>
                                          </p:stCondLst>
                                        </p:cTn>
                                        <p:tgtEl>
                                          <p:spTgt spid="25"/>
                                        </p:tgtEl>
                                        <p:attrNameLst>
                                          <p:attrName>style.visibility</p:attrName>
                                        </p:attrNameLst>
                                      </p:cBhvr>
                                      <p:to>
                                        <p:strVal val="visible"/>
                                      </p:to>
                                    </p:set>
                                    <p:animEffect transition="in" filter="fade">
                                      <p:cBhvr>
                                        <p:cTn id="13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8" grpId="0" animBg="1"/>
      <p:bldP spid="9" grpId="0" animBg="1"/>
      <p:bldP spid="10" grpId="0" animBg="1"/>
      <p:bldP spid="11" grpId="0" animBg="1"/>
      <p:bldP spid="18" grpId="0"/>
      <p:bldP spid="19" grpId="0"/>
      <p:bldP spid="20" grpId="0"/>
      <p:bldP spid="21" grpId="0"/>
      <p:bldP spid="22" grpId="0"/>
      <p:bldP spid="23" grpId="0"/>
      <p:bldP spid="24" grpId="0"/>
      <p:bldP spid="25" grpId="0"/>
      <p:bldP spid="26" grpId="0"/>
      <p:bldP spid="27" grpId="0"/>
      <p:bldP spid="28" grpId="0"/>
      <p:bldP spid="29" grpId="0"/>
      <p:bldP spid="30" grpId="0"/>
      <p:bldP spid="31" grpId="0"/>
      <p:bldP spid="38" grpId="0" animBg="1"/>
      <p:bldP spid="49"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135"/>
          <p:cNvGrpSpPr/>
          <p:nvPr/>
        </p:nvGrpSpPr>
        <p:grpSpPr>
          <a:xfrm rot="9000000">
            <a:off x="695340" y="1278898"/>
            <a:ext cx="4566560" cy="3797471"/>
            <a:chOff x="7242069" y="1000204"/>
            <a:chExt cx="4142805" cy="3446444"/>
          </a:xfrm>
          <a:solidFill>
            <a:schemeClr val="accent3">
              <a:alpha val="30000"/>
            </a:schemeClr>
          </a:solidFill>
        </p:grpSpPr>
        <p:sp>
          <p:nvSpPr>
            <p:cNvPr id="4" name="Oval 136"/>
            <p:cNvSpPr/>
            <p:nvPr/>
          </p:nvSpPr>
          <p:spPr>
            <a:xfrm>
              <a:off x="8373143" y="1000204"/>
              <a:ext cx="1180478" cy="11804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gency FB" panose="020B0503020202020204" pitchFamily="34" charset="0"/>
              </a:endParaRPr>
            </a:p>
          </p:txBody>
        </p:sp>
        <p:sp>
          <p:nvSpPr>
            <p:cNvPr id="5" name="Oval 137"/>
            <p:cNvSpPr/>
            <p:nvPr/>
          </p:nvSpPr>
          <p:spPr>
            <a:xfrm>
              <a:off x="9793458" y="1543897"/>
              <a:ext cx="673424" cy="6734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gency FB" panose="020B0503020202020204" pitchFamily="34" charset="0"/>
              </a:endParaRPr>
            </a:p>
          </p:txBody>
        </p:sp>
        <p:sp>
          <p:nvSpPr>
            <p:cNvPr id="6" name="Oval 138"/>
            <p:cNvSpPr/>
            <p:nvPr/>
          </p:nvSpPr>
          <p:spPr>
            <a:xfrm>
              <a:off x="7728795" y="3028844"/>
              <a:ext cx="608999" cy="60899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gency FB" panose="020B0503020202020204" pitchFamily="34" charset="0"/>
              </a:endParaRPr>
            </a:p>
          </p:txBody>
        </p:sp>
        <p:sp>
          <p:nvSpPr>
            <p:cNvPr id="7" name="Oval 139"/>
            <p:cNvSpPr/>
            <p:nvPr/>
          </p:nvSpPr>
          <p:spPr>
            <a:xfrm>
              <a:off x="10055853" y="2924511"/>
              <a:ext cx="608999" cy="60899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gency FB" panose="020B0503020202020204" pitchFamily="34" charset="0"/>
              </a:endParaRPr>
            </a:p>
          </p:txBody>
        </p:sp>
        <p:sp>
          <p:nvSpPr>
            <p:cNvPr id="8" name="Oval 140"/>
            <p:cNvSpPr/>
            <p:nvPr/>
          </p:nvSpPr>
          <p:spPr>
            <a:xfrm>
              <a:off x="7242069" y="1362158"/>
              <a:ext cx="550776" cy="5507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gency FB" panose="020B0503020202020204" pitchFamily="34" charset="0"/>
              </a:endParaRPr>
            </a:p>
          </p:txBody>
        </p:sp>
        <p:sp>
          <p:nvSpPr>
            <p:cNvPr id="9" name="Oval 141"/>
            <p:cNvSpPr/>
            <p:nvPr/>
          </p:nvSpPr>
          <p:spPr>
            <a:xfrm>
              <a:off x="7460786" y="2351919"/>
              <a:ext cx="460611" cy="4606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gency FB" panose="020B0503020202020204" pitchFamily="34" charset="0"/>
              </a:endParaRPr>
            </a:p>
          </p:txBody>
        </p:sp>
        <p:sp>
          <p:nvSpPr>
            <p:cNvPr id="10" name="Oval 142"/>
            <p:cNvSpPr/>
            <p:nvPr/>
          </p:nvSpPr>
          <p:spPr>
            <a:xfrm>
              <a:off x="10593255" y="2042438"/>
              <a:ext cx="460611" cy="4606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gency FB" panose="020B0503020202020204" pitchFamily="34" charset="0"/>
              </a:endParaRPr>
            </a:p>
          </p:txBody>
        </p:sp>
        <p:sp>
          <p:nvSpPr>
            <p:cNvPr id="11" name="Oval 143"/>
            <p:cNvSpPr/>
            <p:nvPr/>
          </p:nvSpPr>
          <p:spPr>
            <a:xfrm>
              <a:off x="11048082" y="1704777"/>
              <a:ext cx="336792" cy="3367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gency FB" panose="020B0503020202020204" pitchFamily="34" charset="0"/>
              </a:endParaRPr>
            </a:p>
          </p:txBody>
        </p:sp>
        <p:sp>
          <p:nvSpPr>
            <p:cNvPr id="12" name="Oval 144"/>
            <p:cNvSpPr/>
            <p:nvPr/>
          </p:nvSpPr>
          <p:spPr>
            <a:xfrm>
              <a:off x="11027370" y="3450791"/>
              <a:ext cx="336792" cy="3367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gency FB" panose="020B0503020202020204" pitchFamily="34" charset="0"/>
              </a:endParaRPr>
            </a:p>
          </p:txBody>
        </p:sp>
        <p:sp>
          <p:nvSpPr>
            <p:cNvPr id="13" name="Oval 145"/>
            <p:cNvSpPr/>
            <p:nvPr/>
          </p:nvSpPr>
          <p:spPr>
            <a:xfrm>
              <a:off x="8453970" y="3618181"/>
              <a:ext cx="828467" cy="8284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gency FB" panose="020B0503020202020204" pitchFamily="34" charset="0"/>
              </a:endParaRPr>
            </a:p>
          </p:txBody>
        </p:sp>
      </p:grpSp>
      <p:sp>
        <p:nvSpPr>
          <p:cNvPr id="14" name="TextBox 13"/>
          <p:cNvSpPr txBox="1"/>
          <p:nvPr/>
        </p:nvSpPr>
        <p:spPr>
          <a:xfrm>
            <a:off x="6923287" y="3429769"/>
            <a:ext cx="4281960" cy="1001974"/>
          </a:xfrm>
          <a:prstGeom prst="rect">
            <a:avLst/>
          </a:prstGeom>
          <a:noFill/>
        </p:spPr>
        <p:txBody>
          <a:bodyPr wrap="square" lIns="100745" tIns="50372" rIns="100745" bIns="50372" rtlCol="0">
            <a:spAutoFit/>
          </a:bodyPr>
          <a:lstStyle/>
          <a:p>
            <a:pPr algn="just">
              <a:lnSpc>
                <a:spcPct val="150000"/>
              </a:lnSpc>
            </a:pPr>
            <a:r>
              <a:rPr lang="zh-CN" altLang="en-US" sz="1300" dirty="0">
                <a:solidFill>
                  <a:sysClr val="windowText" lastClr="000000"/>
                </a:solidFill>
                <a:latin typeface="Agency FB" panose="020B0503020202020204" pitchFamily="34" charset="0"/>
              </a:rPr>
              <a:t>此处添加详细文本描述，建议与标题相关并符合整体语言风格，语言描述尽量简洁生动。</a:t>
            </a:r>
            <a:r>
              <a:rPr lang="id-ID" sz="1300" b="1" dirty="0">
                <a:solidFill>
                  <a:sysClr val="windowText" lastClr="000000"/>
                </a:solidFill>
                <a:latin typeface="Agency FB" panose="020B0503020202020204" pitchFamily="34" charset="0"/>
              </a:rPr>
              <a:t> </a:t>
            </a:r>
            <a:r>
              <a:rPr lang="zh-CN" altLang="en-US" sz="1300" dirty="0">
                <a:solidFill>
                  <a:sysClr val="windowText" lastClr="000000"/>
                </a:solidFill>
                <a:latin typeface="Agency FB" panose="020B0503020202020204" pitchFamily="34" charset="0"/>
              </a:rPr>
              <a:t>此处添加详细文本描述，建议与标题相关</a:t>
            </a:r>
            <a:endParaRPr lang="id-ID" sz="1300" dirty="0">
              <a:solidFill>
                <a:sysClr val="windowText" lastClr="000000"/>
              </a:solidFill>
              <a:latin typeface="Agency FB" panose="020B0503020202020204" pitchFamily="34" charset="0"/>
            </a:endParaRPr>
          </a:p>
        </p:txBody>
      </p:sp>
      <p:sp>
        <p:nvSpPr>
          <p:cNvPr id="15" name="Freeform 56"/>
          <p:cNvSpPr/>
          <p:nvPr/>
        </p:nvSpPr>
        <p:spPr bwMode="auto">
          <a:xfrm>
            <a:off x="1951773" y="2707821"/>
            <a:ext cx="3335070" cy="4175580"/>
          </a:xfrm>
          <a:custGeom>
            <a:avLst/>
            <a:gdLst>
              <a:gd name="T0" fmla="*/ 197 w 454"/>
              <a:gd name="T1" fmla="*/ 254 h 569"/>
              <a:gd name="T2" fmla="*/ 200 w 454"/>
              <a:gd name="T3" fmla="*/ 449 h 569"/>
              <a:gd name="T4" fmla="*/ 148 w 454"/>
              <a:gd name="T5" fmla="*/ 559 h 569"/>
              <a:gd name="T6" fmla="*/ 122 w 454"/>
              <a:gd name="T7" fmla="*/ 569 h 569"/>
              <a:gd name="T8" fmla="*/ 339 w 454"/>
              <a:gd name="T9" fmla="*/ 569 h 569"/>
              <a:gd name="T10" fmla="*/ 304 w 454"/>
              <a:gd name="T11" fmla="*/ 557 h 569"/>
              <a:gd name="T12" fmla="*/ 277 w 454"/>
              <a:gd name="T13" fmla="*/ 354 h 569"/>
              <a:gd name="T14" fmla="*/ 282 w 454"/>
              <a:gd name="T15" fmla="*/ 261 h 569"/>
              <a:gd name="T16" fmla="*/ 315 w 454"/>
              <a:gd name="T17" fmla="*/ 247 h 569"/>
              <a:gd name="T18" fmla="*/ 454 w 454"/>
              <a:gd name="T19" fmla="*/ 120 h 569"/>
              <a:gd name="T20" fmla="*/ 451 w 454"/>
              <a:gd name="T21" fmla="*/ 117 h 569"/>
              <a:gd name="T22" fmla="*/ 451 w 454"/>
              <a:gd name="T23" fmla="*/ 117 h 569"/>
              <a:gd name="T24" fmla="*/ 389 w 454"/>
              <a:gd name="T25" fmla="*/ 164 h 569"/>
              <a:gd name="T26" fmla="*/ 400 w 454"/>
              <a:gd name="T27" fmla="*/ 82 h 569"/>
              <a:gd name="T28" fmla="*/ 399 w 454"/>
              <a:gd name="T29" fmla="*/ 82 h 569"/>
              <a:gd name="T30" fmla="*/ 398 w 454"/>
              <a:gd name="T31" fmla="*/ 82 h 569"/>
              <a:gd name="T32" fmla="*/ 362 w 454"/>
              <a:gd name="T33" fmla="*/ 182 h 569"/>
              <a:gd name="T34" fmla="*/ 257 w 454"/>
              <a:gd name="T35" fmla="*/ 234 h 569"/>
              <a:gd name="T36" fmla="*/ 241 w 454"/>
              <a:gd name="T37" fmla="*/ 146 h 569"/>
              <a:gd name="T38" fmla="*/ 296 w 454"/>
              <a:gd name="T39" fmla="*/ 54 h 569"/>
              <a:gd name="T40" fmla="*/ 295 w 454"/>
              <a:gd name="T41" fmla="*/ 54 h 569"/>
              <a:gd name="T42" fmla="*/ 294 w 454"/>
              <a:gd name="T43" fmla="*/ 52 h 569"/>
              <a:gd name="T44" fmla="*/ 238 w 454"/>
              <a:gd name="T45" fmla="*/ 113 h 569"/>
              <a:gd name="T46" fmla="*/ 235 w 454"/>
              <a:gd name="T47" fmla="*/ 35 h 569"/>
              <a:gd name="T48" fmla="*/ 235 w 454"/>
              <a:gd name="T49" fmla="*/ 35 h 569"/>
              <a:gd name="T50" fmla="*/ 230 w 454"/>
              <a:gd name="T51" fmla="*/ 35 h 569"/>
              <a:gd name="T52" fmla="*/ 219 w 454"/>
              <a:gd name="T53" fmla="*/ 223 h 569"/>
              <a:gd name="T54" fmla="*/ 122 w 454"/>
              <a:gd name="T55" fmla="*/ 132 h 569"/>
              <a:gd name="T56" fmla="*/ 137 w 454"/>
              <a:gd name="T57" fmla="*/ 64 h 569"/>
              <a:gd name="T58" fmla="*/ 135 w 454"/>
              <a:gd name="T59" fmla="*/ 63 h 569"/>
              <a:gd name="T60" fmla="*/ 135 w 454"/>
              <a:gd name="T61" fmla="*/ 63 h 569"/>
              <a:gd name="T62" fmla="*/ 113 w 454"/>
              <a:gd name="T63" fmla="*/ 118 h 569"/>
              <a:gd name="T64" fmla="*/ 52 w 454"/>
              <a:gd name="T65" fmla="*/ 1 h 569"/>
              <a:gd name="T66" fmla="*/ 50 w 454"/>
              <a:gd name="T67" fmla="*/ 0 h 569"/>
              <a:gd name="T68" fmla="*/ 46 w 454"/>
              <a:gd name="T69" fmla="*/ 1 h 569"/>
              <a:gd name="T70" fmla="*/ 74 w 454"/>
              <a:gd name="T71" fmla="*/ 91 h 569"/>
              <a:gd name="T72" fmla="*/ 74 w 454"/>
              <a:gd name="T73" fmla="*/ 91 h 569"/>
              <a:gd name="T74" fmla="*/ 149 w 454"/>
              <a:gd name="T75" fmla="*/ 208 h 569"/>
              <a:gd name="T76" fmla="*/ 3 w 454"/>
              <a:gd name="T77" fmla="*/ 195 h 569"/>
              <a:gd name="T78" fmla="*/ 3 w 454"/>
              <a:gd name="T79" fmla="*/ 196 h 569"/>
              <a:gd name="T80" fmla="*/ 0 w 454"/>
              <a:gd name="T81" fmla="*/ 201 h 569"/>
              <a:gd name="T82" fmla="*/ 172 w 454"/>
              <a:gd name="T83" fmla="*/ 237 h 569"/>
              <a:gd name="T84" fmla="*/ 197 w 454"/>
              <a:gd name="T85" fmla="*/ 254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4" h="569">
                <a:moveTo>
                  <a:pt x="197" y="254"/>
                </a:moveTo>
                <a:cubicBezTo>
                  <a:pt x="209" y="304"/>
                  <a:pt x="213" y="368"/>
                  <a:pt x="200" y="449"/>
                </a:cubicBezTo>
                <a:cubicBezTo>
                  <a:pt x="191" y="518"/>
                  <a:pt x="199" y="559"/>
                  <a:pt x="148" y="559"/>
                </a:cubicBezTo>
                <a:cubicBezTo>
                  <a:pt x="148" y="559"/>
                  <a:pt x="138" y="555"/>
                  <a:pt x="122" y="569"/>
                </a:cubicBezTo>
                <a:cubicBezTo>
                  <a:pt x="339" y="569"/>
                  <a:pt x="339" y="569"/>
                  <a:pt x="339" y="569"/>
                </a:cubicBezTo>
                <a:cubicBezTo>
                  <a:pt x="328" y="564"/>
                  <a:pt x="315" y="559"/>
                  <a:pt x="304" y="557"/>
                </a:cubicBezTo>
                <a:cubicBezTo>
                  <a:pt x="292" y="529"/>
                  <a:pt x="279" y="475"/>
                  <a:pt x="277" y="354"/>
                </a:cubicBezTo>
                <a:cubicBezTo>
                  <a:pt x="276" y="318"/>
                  <a:pt x="278" y="287"/>
                  <a:pt x="282" y="261"/>
                </a:cubicBezTo>
                <a:cubicBezTo>
                  <a:pt x="315" y="247"/>
                  <a:pt x="315" y="247"/>
                  <a:pt x="315" y="247"/>
                </a:cubicBezTo>
                <a:cubicBezTo>
                  <a:pt x="404" y="194"/>
                  <a:pt x="433" y="147"/>
                  <a:pt x="454" y="120"/>
                </a:cubicBezTo>
                <a:cubicBezTo>
                  <a:pt x="451" y="117"/>
                  <a:pt x="451" y="117"/>
                  <a:pt x="451" y="117"/>
                </a:cubicBezTo>
                <a:cubicBezTo>
                  <a:pt x="451" y="117"/>
                  <a:pt x="451" y="117"/>
                  <a:pt x="451" y="117"/>
                </a:cubicBezTo>
                <a:cubicBezTo>
                  <a:pt x="428" y="135"/>
                  <a:pt x="407" y="151"/>
                  <a:pt x="389" y="164"/>
                </a:cubicBezTo>
                <a:cubicBezTo>
                  <a:pt x="396" y="133"/>
                  <a:pt x="398" y="121"/>
                  <a:pt x="400" y="82"/>
                </a:cubicBezTo>
                <a:cubicBezTo>
                  <a:pt x="399" y="82"/>
                  <a:pt x="399" y="82"/>
                  <a:pt x="399" y="82"/>
                </a:cubicBezTo>
                <a:cubicBezTo>
                  <a:pt x="399" y="82"/>
                  <a:pt x="398" y="82"/>
                  <a:pt x="398" y="82"/>
                </a:cubicBezTo>
                <a:cubicBezTo>
                  <a:pt x="393" y="101"/>
                  <a:pt x="379" y="147"/>
                  <a:pt x="362" y="182"/>
                </a:cubicBezTo>
                <a:cubicBezTo>
                  <a:pt x="312" y="215"/>
                  <a:pt x="278" y="228"/>
                  <a:pt x="257" y="234"/>
                </a:cubicBezTo>
                <a:cubicBezTo>
                  <a:pt x="251" y="213"/>
                  <a:pt x="245" y="185"/>
                  <a:pt x="241" y="146"/>
                </a:cubicBezTo>
                <a:cubicBezTo>
                  <a:pt x="257" y="110"/>
                  <a:pt x="284" y="70"/>
                  <a:pt x="296" y="54"/>
                </a:cubicBezTo>
                <a:cubicBezTo>
                  <a:pt x="295" y="54"/>
                  <a:pt x="295" y="54"/>
                  <a:pt x="295" y="54"/>
                </a:cubicBezTo>
                <a:cubicBezTo>
                  <a:pt x="294" y="52"/>
                  <a:pt x="294" y="52"/>
                  <a:pt x="294" y="52"/>
                </a:cubicBezTo>
                <a:cubicBezTo>
                  <a:pt x="265" y="79"/>
                  <a:pt x="258" y="88"/>
                  <a:pt x="238" y="113"/>
                </a:cubicBezTo>
                <a:cubicBezTo>
                  <a:pt x="236" y="91"/>
                  <a:pt x="235" y="64"/>
                  <a:pt x="235" y="35"/>
                </a:cubicBezTo>
                <a:cubicBezTo>
                  <a:pt x="235" y="35"/>
                  <a:pt x="235" y="35"/>
                  <a:pt x="235" y="35"/>
                </a:cubicBezTo>
                <a:cubicBezTo>
                  <a:pt x="230" y="35"/>
                  <a:pt x="230" y="35"/>
                  <a:pt x="230" y="35"/>
                </a:cubicBezTo>
                <a:cubicBezTo>
                  <a:pt x="223" y="69"/>
                  <a:pt x="210" y="143"/>
                  <a:pt x="219" y="223"/>
                </a:cubicBezTo>
                <a:cubicBezTo>
                  <a:pt x="219" y="223"/>
                  <a:pt x="175" y="205"/>
                  <a:pt x="122" y="132"/>
                </a:cubicBezTo>
                <a:cubicBezTo>
                  <a:pt x="123" y="120"/>
                  <a:pt x="125" y="90"/>
                  <a:pt x="137" y="64"/>
                </a:cubicBezTo>
                <a:cubicBezTo>
                  <a:pt x="135" y="63"/>
                  <a:pt x="135" y="63"/>
                  <a:pt x="135" y="63"/>
                </a:cubicBezTo>
                <a:cubicBezTo>
                  <a:pt x="135" y="63"/>
                  <a:pt x="135" y="63"/>
                  <a:pt x="135" y="63"/>
                </a:cubicBezTo>
                <a:cubicBezTo>
                  <a:pt x="127" y="75"/>
                  <a:pt x="118" y="94"/>
                  <a:pt x="113" y="118"/>
                </a:cubicBezTo>
                <a:cubicBezTo>
                  <a:pt x="93" y="88"/>
                  <a:pt x="72" y="50"/>
                  <a:pt x="52" y="1"/>
                </a:cubicBezTo>
                <a:cubicBezTo>
                  <a:pt x="51" y="1"/>
                  <a:pt x="51" y="1"/>
                  <a:pt x="50" y="0"/>
                </a:cubicBezTo>
                <a:cubicBezTo>
                  <a:pt x="46" y="1"/>
                  <a:pt x="46" y="1"/>
                  <a:pt x="46" y="1"/>
                </a:cubicBezTo>
                <a:cubicBezTo>
                  <a:pt x="49" y="17"/>
                  <a:pt x="74" y="91"/>
                  <a:pt x="74" y="91"/>
                </a:cubicBezTo>
                <a:cubicBezTo>
                  <a:pt x="74" y="91"/>
                  <a:pt x="74" y="91"/>
                  <a:pt x="74" y="91"/>
                </a:cubicBezTo>
                <a:cubicBezTo>
                  <a:pt x="91" y="132"/>
                  <a:pt x="115" y="175"/>
                  <a:pt x="149" y="208"/>
                </a:cubicBezTo>
                <a:cubicBezTo>
                  <a:pt x="149" y="208"/>
                  <a:pt x="89" y="222"/>
                  <a:pt x="3" y="195"/>
                </a:cubicBezTo>
                <a:cubicBezTo>
                  <a:pt x="3" y="196"/>
                  <a:pt x="3" y="196"/>
                  <a:pt x="3" y="196"/>
                </a:cubicBezTo>
                <a:cubicBezTo>
                  <a:pt x="0" y="201"/>
                  <a:pt x="0" y="201"/>
                  <a:pt x="0" y="201"/>
                </a:cubicBezTo>
                <a:cubicBezTo>
                  <a:pt x="37" y="218"/>
                  <a:pt x="97" y="238"/>
                  <a:pt x="172" y="237"/>
                </a:cubicBezTo>
                <a:cubicBezTo>
                  <a:pt x="178" y="238"/>
                  <a:pt x="187" y="243"/>
                  <a:pt x="197" y="254"/>
                </a:cubicBezTo>
                <a:close/>
              </a:path>
            </a:pathLst>
          </a:custGeom>
          <a:solidFill>
            <a:srgbClr val="4B5773"/>
          </a:solidFill>
          <a:ln>
            <a:noFill/>
          </a:ln>
        </p:spPr>
        <p:txBody>
          <a:bodyPr vert="horz" wrap="square" lIns="100745" tIns="50372" rIns="100745" bIns="50372" numCol="1" anchor="t" anchorCtr="0" compatLnSpc="1"/>
          <a:lstStyle/>
          <a:p>
            <a:endParaRPr lang="id-ID">
              <a:latin typeface="Agency FB" panose="020B0503020202020204" pitchFamily="34" charset="0"/>
            </a:endParaRPr>
          </a:p>
        </p:txBody>
      </p:sp>
      <p:grpSp>
        <p:nvGrpSpPr>
          <p:cNvPr id="16" name="Group 49"/>
          <p:cNvGrpSpPr/>
          <p:nvPr/>
        </p:nvGrpSpPr>
        <p:grpSpPr>
          <a:xfrm>
            <a:off x="941050" y="1133774"/>
            <a:ext cx="5268574" cy="4045455"/>
            <a:chOff x="7223605" y="1034167"/>
            <a:chExt cx="4779675" cy="3671505"/>
          </a:xfrm>
          <a:solidFill>
            <a:srgbClr val="92D050">
              <a:alpha val="70000"/>
            </a:srgbClr>
          </a:solidFill>
        </p:grpSpPr>
        <p:sp>
          <p:nvSpPr>
            <p:cNvPr id="17" name="Oval 94"/>
            <p:cNvSpPr/>
            <p:nvPr/>
          </p:nvSpPr>
          <p:spPr>
            <a:xfrm>
              <a:off x="7223605" y="2907942"/>
              <a:ext cx="333375" cy="333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gency FB" panose="020B0503020202020204" pitchFamily="34" charset="0"/>
              </a:endParaRPr>
            </a:p>
          </p:txBody>
        </p:sp>
        <p:sp>
          <p:nvSpPr>
            <p:cNvPr id="18" name="Oval 95"/>
            <p:cNvSpPr/>
            <p:nvPr/>
          </p:nvSpPr>
          <p:spPr>
            <a:xfrm>
              <a:off x="8051873" y="4113273"/>
              <a:ext cx="333375" cy="333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gency FB" panose="020B0503020202020204" pitchFamily="34" charset="0"/>
              </a:endParaRPr>
            </a:p>
          </p:txBody>
        </p:sp>
        <p:sp>
          <p:nvSpPr>
            <p:cNvPr id="19" name="Oval 96"/>
            <p:cNvSpPr/>
            <p:nvPr/>
          </p:nvSpPr>
          <p:spPr>
            <a:xfrm>
              <a:off x="8576155" y="1922081"/>
              <a:ext cx="424970" cy="42497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gency FB" panose="020B0503020202020204" pitchFamily="34" charset="0"/>
              </a:endParaRPr>
            </a:p>
          </p:txBody>
        </p:sp>
        <p:sp>
          <p:nvSpPr>
            <p:cNvPr id="20" name="Oval 97"/>
            <p:cNvSpPr/>
            <p:nvPr/>
          </p:nvSpPr>
          <p:spPr>
            <a:xfrm>
              <a:off x="9722732" y="3212873"/>
              <a:ext cx="424970" cy="42497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gency FB" panose="020B0503020202020204" pitchFamily="34" charset="0"/>
              </a:endParaRPr>
            </a:p>
          </p:txBody>
        </p:sp>
        <p:sp>
          <p:nvSpPr>
            <p:cNvPr id="21" name="Oval 98"/>
            <p:cNvSpPr/>
            <p:nvPr/>
          </p:nvSpPr>
          <p:spPr>
            <a:xfrm>
              <a:off x="8647793" y="2598759"/>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gency FB" panose="020B0503020202020204" pitchFamily="34" charset="0"/>
              </a:endParaRPr>
            </a:p>
          </p:txBody>
        </p:sp>
        <p:sp>
          <p:nvSpPr>
            <p:cNvPr id="22" name="Oval 99"/>
            <p:cNvSpPr/>
            <p:nvPr/>
          </p:nvSpPr>
          <p:spPr>
            <a:xfrm>
              <a:off x="10147702" y="4164419"/>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gency FB" panose="020B0503020202020204" pitchFamily="34" charset="0"/>
              </a:endParaRPr>
            </a:p>
          </p:txBody>
        </p:sp>
        <p:sp>
          <p:nvSpPr>
            <p:cNvPr id="23" name="Oval 100"/>
            <p:cNvSpPr/>
            <p:nvPr/>
          </p:nvSpPr>
          <p:spPr>
            <a:xfrm>
              <a:off x="11150960" y="2163063"/>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gency FB" panose="020B0503020202020204" pitchFamily="34" charset="0"/>
              </a:endParaRPr>
            </a:p>
          </p:txBody>
        </p:sp>
        <p:sp>
          <p:nvSpPr>
            <p:cNvPr id="24" name="Oval 101"/>
            <p:cNvSpPr/>
            <p:nvPr/>
          </p:nvSpPr>
          <p:spPr>
            <a:xfrm>
              <a:off x="11294540" y="3501142"/>
              <a:ext cx="708740" cy="7087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gency FB" panose="020B0503020202020204" pitchFamily="34" charset="0"/>
              </a:endParaRPr>
            </a:p>
          </p:txBody>
        </p:sp>
        <p:sp>
          <p:nvSpPr>
            <p:cNvPr id="25" name="Oval 102"/>
            <p:cNvSpPr/>
            <p:nvPr/>
          </p:nvSpPr>
          <p:spPr>
            <a:xfrm>
              <a:off x="9368362" y="1034167"/>
              <a:ext cx="708740" cy="7087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gency FB" panose="020B0503020202020204" pitchFamily="34" charset="0"/>
              </a:endParaRPr>
            </a:p>
          </p:txBody>
        </p:sp>
      </p:grpSp>
      <p:grpSp>
        <p:nvGrpSpPr>
          <p:cNvPr id="26" name="Group 103"/>
          <p:cNvGrpSpPr/>
          <p:nvPr/>
        </p:nvGrpSpPr>
        <p:grpSpPr>
          <a:xfrm>
            <a:off x="818542" y="1471328"/>
            <a:ext cx="5277769" cy="4111235"/>
            <a:chOff x="7071416" y="1121303"/>
            <a:chExt cx="4788017" cy="3731205"/>
          </a:xfrm>
          <a:solidFill>
            <a:schemeClr val="accent2">
              <a:alpha val="22000"/>
            </a:schemeClr>
          </a:solidFill>
        </p:grpSpPr>
        <p:sp>
          <p:nvSpPr>
            <p:cNvPr id="27" name="Oval 104"/>
            <p:cNvSpPr/>
            <p:nvPr/>
          </p:nvSpPr>
          <p:spPr>
            <a:xfrm>
              <a:off x="7071416" y="1970672"/>
              <a:ext cx="604144" cy="6041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gency FB" panose="020B0503020202020204" pitchFamily="34" charset="0"/>
              </a:endParaRPr>
            </a:p>
          </p:txBody>
        </p:sp>
        <p:sp>
          <p:nvSpPr>
            <p:cNvPr id="28" name="Oval 105"/>
            <p:cNvSpPr/>
            <p:nvPr/>
          </p:nvSpPr>
          <p:spPr>
            <a:xfrm>
              <a:off x="10028885" y="2266337"/>
              <a:ext cx="778885" cy="7788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gency FB" panose="020B0503020202020204" pitchFamily="34" charset="0"/>
              </a:endParaRPr>
            </a:p>
          </p:txBody>
        </p:sp>
        <p:sp>
          <p:nvSpPr>
            <p:cNvPr id="29" name="Oval 106"/>
            <p:cNvSpPr/>
            <p:nvPr/>
          </p:nvSpPr>
          <p:spPr>
            <a:xfrm>
              <a:off x="8444595" y="4164419"/>
              <a:ext cx="688089" cy="6880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gency FB" panose="020B0503020202020204" pitchFamily="34" charset="0"/>
              </a:endParaRPr>
            </a:p>
          </p:txBody>
        </p:sp>
        <p:sp>
          <p:nvSpPr>
            <p:cNvPr id="30" name="Oval 107"/>
            <p:cNvSpPr/>
            <p:nvPr/>
          </p:nvSpPr>
          <p:spPr>
            <a:xfrm>
              <a:off x="10677336" y="3875937"/>
              <a:ext cx="260868" cy="2608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gency FB" panose="020B0503020202020204" pitchFamily="34" charset="0"/>
              </a:endParaRPr>
            </a:p>
          </p:txBody>
        </p:sp>
        <p:sp>
          <p:nvSpPr>
            <p:cNvPr id="31" name="Oval 108"/>
            <p:cNvSpPr/>
            <p:nvPr/>
          </p:nvSpPr>
          <p:spPr>
            <a:xfrm>
              <a:off x="11598565" y="2698248"/>
              <a:ext cx="260868" cy="2608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gency FB" panose="020B0503020202020204" pitchFamily="34" charset="0"/>
              </a:endParaRPr>
            </a:p>
          </p:txBody>
        </p:sp>
        <p:sp>
          <p:nvSpPr>
            <p:cNvPr id="32" name="Oval 109"/>
            <p:cNvSpPr/>
            <p:nvPr/>
          </p:nvSpPr>
          <p:spPr>
            <a:xfrm>
              <a:off x="7688405" y="2869385"/>
              <a:ext cx="260868" cy="2608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gency FB" panose="020B0503020202020204" pitchFamily="34" charset="0"/>
              </a:endParaRPr>
            </a:p>
          </p:txBody>
        </p:sp>
        <p:sp>
          <p:nvSpPr>
            <p:cNvPr id="33" name="Oval 110"/>
            <p:cNvSpPr/>
            <p:nvPr/>
          </p:nvSpPr>
          <p:spPr>
            <a:xfrm>
              <a:off x="9592298" y="1865334"/>
              <a:ext cx="260868" cy="2608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gency FB" panose="020B0503020202020204" pitchFamily="34" charset="0"/>
              </a:endParaRPr>
            </a:p>
          </p:txBody>
        </p:sp>
        <p:sp>
          <p:nvSpPr>
            <p:cNvPr id="34" name="Oval 111"/>
            <p:cNvSpPr/>
            <p:nvPr/>
          </p:nvSpPr>
          <p:spPr>
            <a:xfrm>
              <a:off x="7838577" y="1121303"/>
              <a:ext cx="759965" cy="75996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gency FB" panose="020B0503020202020204" pitchFamily="34" charset="0"/>
              </a:endParaRPr>
            </a:p>
          </p:txBody>
        </p:sp>
        <p:sp>
          <p:nvSpPr>
            <p:cNvPr id="35" name="Oval 112"/>
            <p:cNvSpPr/>
            <p:nvPr/>
          </p:nvSpPr>
          <p:spPr>
            <a:xfrm>
              <a:off x="9111041" y="3345133"/>
              <a:ext cx="156009" cy="1560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gency FB" panose="020B0503020202020204" pitchFamily="34" charset="0"/>
              </a:endParaRPr>
            </a:p>
          </p:txBody>
        </p:sp>
        <p:sp>
          <p:nvSpPr>
            <p:cNvPr id="36" name="Oval 113"/>
            <p:cNvSpPr/>
            <p:nvPr/>
          </p:nvSpPr>
          <p:spPr>
            <a:xfrm>
              <a:off x="11106733" y="2785942"/>
              <a:ext cx="156009" cy="1560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gency FB" panose="020B0503020202020204" pitchFamily="34" charset="0"/>
              </a:endParaRPr>
            </a:p>
          </p:txBody>
        </p:sp>
      </p:grpSp>
      <p:grpSp>
        <p:nvGrpSpPr>
          <p:cNvPr id="37" name="Group 114"/>
          <p:cNvGrpSpPr/>
          <p:nvPr/>
        </p:nvGrpSpPr>
        <p:grpSpPr>
          <a:xfrm>
            <a:off x="1520675" y="1838180"/>
            <a:ext cx="4566560" cy="3499280"/>
            <a:chOff x="7242069" y="1000204"/>
            <a:chExt cx="4142805" cy="3175817"/>
          </a:xfrm>
          <a:solidFill>
            <a:schemeClr val="accent1">
              <a:alpha val="20000"/>
            </a:schemeClr>
          </a:solidFill>
        </p:grpSpPr>
        <p:sp>
          <p:nvSpPr>
            <p:cNvPr id="38" name="Oval 115"/>
            <p:cNvSpPr/>
            <p:nvPr/>
          </p:nvSpPr>
          <p:spPr>
            <a:xfrm>
              <a:off x="8373143" y="1000204"/>
              <a:ext cx="1180478" cy="11804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gency FB" panose="020B0503020202020204" pitchFamily="34" charset="0"/>
              </a:endParaRPr>
            </a:p>
          </p:txBody>
        </p:sp>
        <p:sp>
          <p:nvSpPr>
            <p:cNvPr id="39" name="Oval 116"/>
            <p:cNvSpPr/>
            <p:nvPr/>
          </p:nvSpPr>
          <p:spPr>
            <a:xfrm>
              <a:off x="9793458" y="1543897"/>
              <a:ext cx="673424" cy="6734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gency FB" panose="020B0503020202020204" pitchFamily="34" charset="0"/>
              </a:endParaRPr>
            </a:p>
          </p:txBody>
        </p:sp>
        <p:sp>
          <p:nvSpPr>
            <p:cNvPr id="40" name="Oval 117"/>
            <p:cNvSpPr/>
            <p:nvPr/>
          </p:nvSpPr>
          <p:spPr>
            <a:xfrm>
              <a:off x="7728795" y="3028844"/>
              <a:ext cx="608999" cy="60899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gency FB" panose="020B0503020202020204" pitchFamily="34" charset="0"/>
              </a:endParaRPr>
            </a:p>
          </p:txBody>
        </p:sp>
        <p:sp>
          <p:nvSpPr>
            <p:cNvPr id="41" name="Oval 118"/>
            <p:cNvSpPr/>
            <p:nvPr/>
          </p:nvSpPr>
          <p:spPr>
            <a:xfrm>
              <a:off x="10055853" y="2924511"/>
              <a:ext cx="608999" cy="60899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gency FB" panose="020B0503020202020204" pitchFamily="34" charset="0"/>
              </a:endParaRPr>
            </a:p>
          </p:txBody>
        </p:sp>
        <p:sp>
          <p:nvSpPr>
            <p:cNvPr id="42" name="Oval 119"/>
            <p:cNvSpPr/>
            <p:nvPr/>
          </p:nvSpPr>
          <p:spPr>
            <a:xfrm>
              <a:off x="7242069" y="1362158"/>
              <a:ext cx="550776" cy="5507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gency FB" panose="020B0503020202020204" pitchFamily="34" charset="0"/>
              </a:endParaRPr>
            </a:p>
          </p:txBody>
        </p:sp>
        <p:sp>
          <p:nvSpPr>
            <p:cNvPr id="43" name="Oval 120"/>
            <p:cNvSpPr/>
            <p:nvPr/>
          </p:nvSpPr>
          <p:spPr>
            <a:xfrm>
              <a:off x="7460786" y="2351919"/>
              <a:ext cx="460611" cy="4606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gency FB" panose="020B0503020202020204" pitchFamily="34" charset="0"/>
              </a:endParaRPr>
            </a:p>
          </p:txBody>
        </p:sp>
        <p:sp>
          <p:nvSpPr>
            <p:cNvPr id="44" name="Oval 121"/>
            <p:cNvSpPr/>
            <p:nvPr/>
          </p:nvSpPr>
          <p:spPr>
            <a:xfrm>
              <a:off x="10593255" y="2042438"/>
              <a:ext cx="460611" cy="4606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gency FB" panose="020B0503020202020204" pitchFamily="34" charset="0"/>
              </a:endParaRPr>
            </a:p>
          </p:txBody>
        </p:sp>
        <p:sp>
          <p:nvSpPr>
            <p:cNvPr id="45" name="Oval 122"/>
            <p:cNvSpPr/>
            <p:nvPr/>
          </p:nvSpPr>
          <p:spPr>
            <a:xfrm>
              <a:off x="11048082" y="1704777"/>
              <a:ext cx="336792" cy="3367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gency FB" panose="020B0503020202020204" pitchFamily="34" charset="0"/>
              </a:endParaRPr>
            </a:p>
          </p:txBody>
        </p:sp>
        <p:sp>
          <p:nvSpPr>
            <p:cNvPr id="46" name="Oval 123"/>
            <p:cNvSpPr/>
            <p:nvPr/>
          </p:nvSpPr>
          <p:spPr>
            <a:xfrm>
              <a:off x="11027370" y="3450791"/>
              <a:ext cx="336792" cy="3367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gency FB" panose="020B0503020202020204" pitchFamily="34" charset="0"/>
              </a:endParaRPr>
            </a:p>
          </p:txBody>
        </p:sp>
        <p:sp>
          <p:nvSpPr>
            <p:cNvPr id="47" name="Oval 124"/>
            <p:cNvSpPr/>
            <p:nvPr/>
          </p:nvSpPr>
          <p:spPr>
            <a:xfrm>
              <a:off x="8046453" y="3347554"/>
              <a:ext cx="828466" cy="8284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gency FB" panose="020B0503020202020204" pitchFamily="34" charset="0"/>
              </a:endParaRPr>
            </a:p>
          </p:txBody>
        </p:sp>
      </p:grpSp>
      <p:sp>
        <p:nvSpPr>
          <p:cNvPr id="48" name="Oval 146"/>
          <p:cNvSpPr/>
          <p:nvPr/>
        </p:nvSpPr>
        <p:spPr>
          <a:xfrm>
            <a:off x="1837298" y="1399501"/>
            <a:ext cx="1669805" cy="1669145"/>
          </a:xfrm>
          <a:prstGeom prst="ellipse">
            <a:avLst/>
          </a:prstGeom>
          <a:solidFill>
            <a:schemeClr val="accent6">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0745" tIns="50372" rIns="100745" bIns="50372" rtlCol="0" anchor="ctr"/>
          <a:lstStyle/>
          <a:p>
            <a:pPr algn="ctr"/>
            <a:endParaRPr lang="id-ID">
              <a:latin typeface="Agency FB" panose="020B0503020202020204" pitchFamily="34" charset="0"/>
            </a:endParaRPr>
          </a:p>
        </p:txBody>
      </p:sp>
      <p:sp>
        <p:nvSpPr>
          <p:cNvPr id="49" name="Oval 147"/>
          <p:cNvSpPr/>
          <p:nvPr/>
        </p:nvSpPr>
        <p:spPr>
          <a:xfrm>
            <a:off x="3988579" y="1686118"/>
            <a:ext cx="1584162" cy="1583535"/>
          </a:xfrm>
          <a:prstGeom prst="ellipse">
            <a:avLst/>
          </a:prstGeom>
          <a:solidFill>
            <a:schemeClr val="accent3">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0745" tIns="50372" rIns="100745" bIns="50372" rtlCol="0" anchor="ctr"/>
          <a:lstStyle/>
          <a:p>
            <a:pPr algn="ctr"/>
            <a:endParaRPr lang="id-ID">
              <a:latin typeface="Agency FB" panose="020B0503020202020204" pitchFamily="34" charset="0"/>
            </a:endParaRPr>
          </a:p>
        </p:txBody>
      </p:sp>
      <p:sp>
        <p:nvSpPr>
          <p:cNvPr id="50" name="Oval 148"/>
          <p:cNvSpPr/>
          <p:nvPr/>
        </p:nvSpPr>
        <p:spPr>
          <a:xfrm>
            <a:off x="751865" y="3132656"/>
            <a:ext cx="1584162" cy="1583535"/>
          </a:xfrm>
          <a:prstGeom prst="ellipse">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0745" tIns="50372" rIns="100745" bIns="50372" rtlCol="0" anchor="ctr"/>
          <a:lstStyle/>
          <a:p>
            <a:pPr algn="ctr"/>
            <a:endParaRPr lang="id-ID">
              <a:latin typeface="Agency FB" panose="020B0503020202020204" pitchFamily="34" charset="0"/>
            </a:endParaRPr>
          </a:p>
        </p:txBody>
      </p:sp>
      <p:sp>
        <p:nvSpPr>
          <p:cNvPr id="51" name="Oval 149"/>
          <p:cNvSpPr/>
          <p:nvPr/>
        </p:nvSpPr>
        <p:spPr>
          <a:xfrm>
            <a:off x="4734147" y="3365036"/>
            <a:ext cx="1584162" cy="1583535"/>
          </a:xfrm>
          <a:prstGeom prst="ellipse">
            <a:avLst/>
          </a:prstGeom>
          <a:solidFill>
            <a:schemeClr val="accent4">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0745" tIns="50372" rIns="100745" bIns="50372" rtlCol="0" anchor="ctr"/>
          <a:lstStyle/>
          <a:p>
            <a:pPr algn="ctr"/>
            <a:endParaRPr lang="id-ID">
              <a:latin typeface="Agency FB" panose="020B0503020202020204" pitchFamily="34" charset="0"/>
            </a:endParaRPr>
          </a:p>
        </p:txBody>
      </p:sp>
      <p:grpSp>
        <p:nvGrpSpPr>
          <p:cNvPr id="52" name="Group 150"/>
          <p:cNvGrpSpPr/>
          <p:nvPr/>
        </p:nvGrpSpPr>
        <p:grpSpPr>
          <a:xfrm>
            <a:off x="4526028" y="2195192"/>
            <a:ext cx="551212" cy="518224"/>
            <a:chOff x="4433888" y="4613275"/>
            <a:chExt cx="1147763" cy="1079500"/>
          </a:xfrm>
          <a:solidFill>
            <a:schemeClr val="bg1"/>
          </a:solidFill>
        </p:grpSpPr>
        <p:sp>
          <p:nvSpPr>
            <p:cNvPr id="53" name="Oval 5"/>
            <p:cNvSpPr>
              <a:spLocks noChangeArrowheads="1"/>
            </p:cNvSpPr>
            <p:nvPr/>
          </p:nvSpPr>
          <p:spPr bwMode="auto">
            <a:xfrm>
              <a:off x="4991100" y="5203825"/>
              <a:ext cx="138113" cy="1397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Agency FB" panose="020B0503020202020204" pitchFamily="34" charset="0"/>
              </a:endParaRPr>
            </a:p>
          </p:txBody>
        </p:sp>
        <p:sp>
          <p:nvSpPr>
            <p:cNvPr id="54" name="Freeform 6"/>
            <p:cNvSpPr>
              <a:spLocks noEditPoints="1"/>
            </p:cNvSpPr>
            <p:nvPr/>
          </p:nvSpPr>
          <p:spPr bwMode="auto">
            <a:xfrm>
              <a:off x="4433888" y="4613275"/>
              <a:ext cx="1147763" cy="1079500"/>
            </a:xfrm>
            <a:custGeom>
              <a:avLst/>
              <a:gdLst>
                <a:gd name="T0" fmla="*/ 268 w 305"/>
                <a:gd name="T1" fmla="*/ 111 h 287"/>
                <a:gd name="T2" fmla="*/ 268 w 305"/>
                <a:gd name="T3" fmla="*/ 51 h 287"/>
                <a:gd name="T4" fmla="*/ 240 w 305"/>
                <a:gd name="T5" fmla="*/ 0 h 287"/>
                <a:gd name="T6" fmla="*/ 51 w 305"/>
                <a:gd name="T7" fmla="*/ 0 h 287"/>
                <a:gd name="T8" fmla="*/ 0 w 305"/>
                <a:gd name="T9" fmla="*/ 236 h 287"/>
                <a:gd name="T10" fmla="*/ 217 w 305"/>
                <a:gd name="T11" fmla="*/ 287 h 287"/>
                <a:gd name="T12" fmla="*/ 268 w 305"/>
                <a:gd name="T13" fmla="*/ 222 h 287"/>
                <a:gd name="T14" fmla="*/ 268 w 305"/>
                <a:gd name="T15" fmla="*/ 111 h 287"/>
                <a:gd name="T16" fmla="*/ 203 w 305"/>
                <a:gd name="T17" fmla="*/ 19 h 287"/>
                <a:gd name="T18" fmla="*/ 250 w 305"/>
                <a:gd name="T19" fmla="*/ 28 h 287"/>
                <a:gd name="T20" fmla="*/ 250 w 305"/>
                <a:gd name="T21" fmla="*/ 56 h 287"/>
                <a:gd name="T22" fmla="*/ 240 w 305"/>
                <a:gd name="T23" fmla="*/ 83 h 287"/>
                <a:gd name="T24" fmla="*/ 240 w 305"/>
                <a:gd name="T25" fmla="*/ 74 h 287"/>
                <a:gd name="T26" fmla="*/ 240 w 305"/>
                <a:gd name="T27" fmla="*/ 37 h 287"/>
                <a:gd name="T28" fmla="*/ 37 w 305"/>
                <a:gd name="T29" fmla="*/ 28 h 287"/>
                <a:gd name="T30" fmla="*/ 28 w 305"/>
                <a:gd name="T31" fmla="*/ 56 h 287"/>
                <a:gd name="T32" fmla="*/ 18 w 305"/>
                <a:gd name="T33" fmla="*/ 51 h 287"/>
                <a:gd name="T34" fmla="*/ 231 w 305"/>
                <a:gd name="T35" fmla="*/ 46 h 287"/>
                <a:gd name="T36" fmla="*/ 37 w 305"/>
                <a:gd name="T37" fmla="*/ 37 h 287"/>
                <a:gd name="T38" fmla="*/ 231 w 305"/>
                <a:gd name="T39" fmla="*/ 46 h 287"/>
                <a:gd name="T40" fmla="*/ 231 w 305"/>
                <a:gd name="T41" fmla="*/ 65 h 287"/>
                <a:gd name="T42" fmla="*/ 37 w 305"/>
                <a:gd name="T43" fmla="*/ 56 h 287"/>
                <a:gd name="T44" fmla="*/ 231 w 305"/>
                <a:gd name="T45" fmla="*/ 74 h 287"/>
                <a:gd name="T46" fmla="*/ 203 w 305"/>
                <a:gd name="T47" fmla="*/ 83 h 287"/>
                <a:gd name="T48" fmla="*/ 37 w 305"/>
                <a:gd name="T49" fmla="*/ 80 h 287"/>
                <a:gd name="T50" fmla="*/ 231 w 305"/>
                <a:gd name="T51" fmla="*/ 74 h 287"/>
                <a:gd name="T52" fmla="*/ 217 w 305"/>
                <a:gd name="T53" fmla="*/ 268 h 287"/>
                <a:gd name="T54" fmla="*/ 18 w 305"/>
                <a:gd name="T55" fmla="*/ 236 h 287"/>
                <a:gd name="T56" fmla="*/ 51 w 305"/>
                <a:gd name="T57" fmla="*/ 102 h 287"/>
                <a:gd name="T58" fmla="*/ 240 w 305"/>
                <a:gd name="T59" fmla="*/ 102 h 287"/>
                <a:gd name="T60" fmla="*/ 250 w 305"/>
                <a:gd name="T61" fmla="*/ 130 h 287"/>
                <a:gd name="T62" fmla="*/ 120 w 305"/>
                <a:gd name="T63" fmla="*/ 176 h 287"/>
                <a:gd name="T64" fmla="*/ 250 w 305"/>
                <a:gd name="T65" fmla="*/ 222 h 287"/>
                <a:gd name="T66" fmla="*/ 262 w 305"/>
                <a:gd name="T67" fmla="*/ 204 h 287"/>
                <a:gd name="T68" fmla="*/ 139 w 305"/>
                <a:gd name="T69" fmla="*/ 176 h 287"/>
                <a:gd name="T70" fmla="*/ 250 w 305"/>
                <a:gd name="T71" fmla="*/ 148 h 287"/>
                <a:gd name="T72" fmla="*/ 267 w 305"/>
                <a:gd name="T73" fmla="*/ 136 h 287"/>
                <a:gd name="T74" fmla="*/ 277 w 305"/>
                <a:gd name="T75" fmla="*/ 167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5" h="287">
                  <a:moveTo>
                    <a:pt x="268" y="111"/>
                  </a:moveTo>
                  <a:cubicBezTo>
                    <a:pt x="268" y="111"/>
                    <a:pt x="268" y="111"/>
                    <a:pt x="268" y="111"/>
                  </a:cubicBezTo>
                  <a:cubicBezTo>
                    <a:pt x="268" y="56"/>
                    <a:pt x="268" y="56"/>
                    <a:pt x="268" y="56"/>
                  </a:cubicBezTo>
                  <a:cubicBezTo>
                    <a:pt x="268" y="51"/>
                    <a:pt x="268" y="51"/>
                    <a:pt x="268" y="51"/>
                  </a:cubicBezTo>
                  <a:cubicBezTo>
                    <a:pt x="268" y="28"/>
                    <a:pt x="268" y="28"/>
                    <a:pt x="268" y="28"/>
                  </a:cubicBezTo>
                  <a:cubicBezTo>
                    <a:pt x="268" y="13"/>
                    <a:pt x="256" y="0"/>
                    <a:pt x="240" y="0"/>
                  </a:cubicBezTo>
                  <a:cubicBezTo>
                    <a:pt x="203" y="0"/>
                    <a:pt x="203" y="0"/>
                    <a:pt x="203" y="0"/>
                  </a:cubicBezTo>
                  <a:cubicBezTo>
                    <a:pt x="51" y="0"/>
                    <a:pt x="51" y="0"/>
                    <a:pt x="51" y="0"/>
                  </a:cubicBezTo>
                  <a:cubicBezTo>
                    <a:pt x="23" y="0"/>
                    <a:pt x="0" y="23"/>
                    <a:pt x="0" y="51"/>
                  </a:cubicBezTo>
                  <a:cubicBezTo>
                    <a:pt x="0" y="236"/>
                    <a:pt x="0" y="236"/>
                    <a:pt x="0" y="236"/>
                  </a:cubicBezTo>
                  <a:cubicBezTo>
                    <a:pt x="0" y="264"/>
                    <a:pt x="23" y="287"/>
                    <a:pt x="51" y="287"/>
                  </a:cubicBezTo>
                  <a:cubicBezTo>
                    <a:pt x="217" y="287"/>
                    <a:pt x="217" y="287"/>
                    <a:pt x="217" y="287"/>
                  </a:cubicBezTo>
                  <a:cubicBezTo>
                    <a:pt x="245" y="287"/>
                    <a:pt x="268" y="264"/>
                    <a:pt x="268" y="236"/>
                  </a:cubicBezTo>
                  <a:cubicBezTo>
                    <a:pt x="268" y="222"/>
                    <a:pt x="268" y="222"/>
                    <a:pt x="268" y="222"/>
                  </a:cubicBezTo>
                  <a:cubicBezTo>
                    <a:pt x="268" y="222"/>
                    <a:pt x="268" y="222"/>
                    <a:pt x="268" y="222"/>
                  </a:cubicBezTo>
                  <a:cubicBezTo>
                    <a:pt x="305" y="194"/>
                    <a:pt x="305" y="139"/>
                    <a:pt x="268" y="111"/>
                  </a:cubicBezTo>
                  <a:close/>
                  <a:moveTo>
                    <a:pt x="51" y="19"/>
                  </a:moveTo>
                  <a:cubicBezTo>
                    <a:pt x="203" y="19"/>
                    <a:pt x="203" y="19"/>
                    <a:pt x="203" y="19"/>
                  </a:cubicBezTo>
                  <a:cubicBezTo>
                    <a:pt x="240" y="19"/>
                    <a:pt x="240" y="19"/>
                    <a:pt x="240" y="19"/>
                  </a:cubicBezTo>
                  <a:cubicBezTo>
                    <a:pt x="246" y="19"/>
                    <a:pt x="250" y="23"/>
                    <a:pt x="250" y="28"/>
                  </a:cubicBezTo>
                  <a:cubicBezTo>
                    <a:pt x="250" y="51"/>
                    <a:pt x="250" y="51"/>
                    <a:pt x="250" y="51"/>
                  </a:cubicBezTo>
                  <a:cubicBezTo>
                    <a:pt x="250" y="56"/>
                    <a:pt x="250" y="56"/>
                    <a:pt x="250" y="56"/>
                  </a:cubicBezTo>
                  <a:cubicBezTo>
                    <a:pt x="250" y="85"/>
                    <a:pt x="250" y="85"/>
                    <a:pt x="250" y="85"/>
                  </a:cubicBezTo>
                  <a:cubicBezTo>
                    <a:pt x="247" y="84"/>
                    <a:pt x="244" y="83"/>
                    <a:pt x="240" y="83"/>
                  </a:cubicBezTo>
                  <a:cubicBezTo>
                    <a:pt x="240" y="83"/>
                    <a:pt x="240" y="83"/>
                    <a:pt x="240" y="83"/>
                  </a:cubicBezTo>
                  <a:cubicBezTo>
                    <a:pt x="240" y="74"/>
                    <a:pt x="240" y="74"/>
                    <a:pt x="240" y="74"/>
                  </a:cubicBezTo>
                  <a:cubicBezTo>
                    <a:pt x="240" y="56"/>
                    <a:pt x="240" y="56"/>
                    <a:pt x="240" y="56"/>
                  </a:cubicBezTo>
                  <a:cubicBezTo>
                    <a:pt x="240" y="37"/>
                    <a:pt x="240" y="37"/>
                    <a:pt x="240" y="37"/>
                  </a:cubicBezTo>
                  <a:cubicBezTo>
                    <a:pt x="240" y="32"/>
                    <a:pt x="236" y="28"/>
                    <a:pt x="231" y="28"/>
                  </a:cubicBezTo>
                  <a:cubicBezTo>
                    <a:pt x="37" y="28"/>
                    <a:pt x="37" y="28"/>
                    <a:pt x="37" y="28"/>
                  </a:cubicBezTo>
                  <a:cubicBezTo>
                    <a:pt x="32" y="28"/>
                    <a:pt x="28" y="32"/>
                    <a:pt x="28" y="37"/>
                  </a:cubicBezTo>
                  <a:cubicBezTo>
                    <a:pt x="28" y="56"/>
                    <a:pt x="28" y="56"/>
                    <a:pt x="28" y="56"/>
                  </a:cubicBezTo>
                  <a:cubicBezTo>
                    <a:pt x="28" y="74"/>
                    <a:pt x="28" y="74"/>
                    <a:pt x="28" y="74"/>
                  </a:cubicBezTo>
                  <a:cubicBezTo>
                    <a:pt x="22" y="68"/>
                    <a:pt x="18" y="60"/>
                    <a:pt x="18" y="51"/>
                  </a:cubicBezTo>
                  <a:cubicBezTo>
                    <a:pt x="18" y="33"/>
                    <a:pt x="33" y="19"/>
                    <a:pt x="51" y="19"/>
                  </a:cubicBezTo>
                  <a:close/>
                  <a:moveTo>
                    <a:pt x="231" y="46"/>
                  </a:moveTo>
                  <a:cubicBezTo>
                    <a:pt x="37" y="46"/>
                    <a:pt x="37" y="46"/>
                    <a:pt x="37" y="46"/>
                  </a:cubicBezTo>
                  <a:cubicBezTo>
                    <a:pt x="37" y="37"/>
                    <a:pt x="37" y="37"/>
                    <a:pt x="37" y="37"/>
                  </a:cubicBezTo>
                  <a:cubicBezTo>
                    <a:pt x="231" y="37"/>
                    <a:pt x="231" y="37"/>
                    <a:pt x="231" y="37"/>
                  </a:cubicBezTo>
                  <a:lnTo>
                    <a:pt x="231" y="46"/>
                  </a:lnTo>
                  <a:close/>
                  <a:moveTo>
                    <a:pt x="231" y="56"/>
                  </a:moveTo>
                  <a:cubicBezTo>
                    <a:pt x="231" y="65"/>
                    <a:pt x="231" y="65"/>
                    <a:pt x="231" y="65"/>
                  </a:cubicBezTo>
                  <a:cubicBezTo>
                    <a:pt x="37" y="65"/>
                    <a:pt x="37" y="65"/>
                    <a:pt x="37" y="65"/>
                  </a:cubicBezTo>
                  <a:cubicBezTo>
                    <a:pt x="37" y="56"/>
                    <a:pt x="37" y="56"/>
                    <a:pt x="37" y="56"/>
                  </a:cubicBezTo>
                  <a:lnTo>
                    <a:pt x="231" y="56"/>
                  </a:lnTo>
                  <a:close/>
                  <a:moveTo>
                    <a:pt x="231" y="74"/>
                  </a:moveTo>
                  <a:cubicBezTo>
                    <a:pt x="231" y="83"/>
                    <a:pt x="231" y="83"/>
                    <a:pt x="231" y="83"/>
                  </a:cubicBezTo>
                  <a:cubicBezTo>
                    <a:pt x="203" y="83"/>
                    <a:pt x="203" y="83"/>
                    <a:pt x="203" y="83"/>
                  </a:cubicBezTo>
                  <a:cubicBezTo>
                    <a:pt x="51" y="83"/>
                    <a:pt x="51" y="83"/>
                    <a:pt x="51" y="83"/>
                  </a:cubicBezTo>
                  <a:cubicBezTo>
                    <a:pt x="46" y="83"/>
                    <a:pt x="41" y="82"/>
                    <a:pt x="37" y="80"/>
                  </a:cubicBezTo>
                  <a:cubicBezTo>
                    <a:pt x="37" y="74"/>
                    <a:pt x="37" y="74"/>
                    <a:pt x="37" y="74"/>
                  </a:cubicBezTo>
                  <a:lnTo>
                    <a:pt x="231" y="74"/>
                  </a:lnTo>
                  <a:close/>
                  <a:moveTo>
                    <a:pt x="250" y="236"/>
                  </a:moveTo>
                  <a:cubicBezTo>
                    <a:pt x="250" y="254"/>
                    <a:pt x="235" y="268"/>
                    <a:pt x="217" y="268"/>
                  </a:cubicBezTo>
                  <a:cubicBezTo>
                    <a:pt x="51" y="268"/>
                    <a:pt x="51" y="268"/>
                    <a:pt x="51" y="268"/>
                  </a:cubicBezTo>
                  <a:cubicBezTo>
                    <a:pt x="33" y="268"/>
                    <a:pt x="18" y="254"/>
                    <a:pt x="18" y="236"/>
                  </a:cubicBezTo>
                  <a:cubicBezTo>
                    <a:pt x="18" y="90"/>
                    <a:pt x="18" y="90"/>
                    <a:pt x="18" y="90"/>
                  </a:cubicBezTo>
                  <a:cubicBezTo>
                    <a:pt x="27" y="98"/>
                    <a:pt x="38" y="102"/>
                    <a:pt x="51" y="102"/>
                  </a:cubicBezTo>
                  <a:cubicBezTo>
                    <a:pt x="203" y="102"/>
                    <a:pt x="203" y="102"/>
                    <a:pt x="203" y="102"/>
                  </a:cubicBezTo>
                  <a:cubicBezTo>
                    <a:pt x="240" y="102"/>
                    <a:pt x="240" y="102"/>
                    <a:pt x="240" y="102"/>
                  </a:cubicBezTo>
                  <a:cubicBezTo>
                    <a:pt x="246" y="102"/>
                    <a:pt x="250" y="106"/>
                    <a:pt x="250" y="111"/>
                  </a:cubicBezTo>
                  <a:cubicBezTo>
                    <a:pt x="250" y="130"/>
                    <a:pt x="250" y="130"/>
                    <a:pt x="250" y="130"/>
                  </a:cubicBezTo>
                  <a:cubicBezTo>
                    <a:pt x="166" y="130"/>
                    <a:pt x="166" y="130"/>
                    <a:pt x="166" y="130"/>
                  </a:cubicBezTo>
                  <a:cubicBezTo>
                    <a:pt x="141" y="130"/>
                    <a:pt x="120" y="150"/>
                    <a:pt x="120" y="176"/>
                  </a:cubicBezTo>
                  <a:cubicBezTo>
                    <a:pt x="120" y="201"/>
                    <a:pt x="141" y="222"/>
                    <a:pt x="166" y="222"/>
                  </a:cubicBezTo>
                  <a:cubicBezTo>
                    <a:pt x="250" y="222"/>
                    <a:pt x="250" y="222"/>
                    <a:pt x="250" y="222"/>
                  </a:cubicBezTo>
                  <a:lnTo>
                    <a:pt x="250" y="236"/>
                  </a:lnTo>
                  <a:close/>
                  <a:moveTo>
                    <a:pt x="262" y="204"/>
                  </a:moveTo>
                  <a:cubicBezTo>
                    <a:pt x="166" y="204"/>
                    <a:pt x="166" y="204"/>
                    <a:pt x="166" y="204"/>
                  </a:cubicBezTo>
                  <a:cubicBezTo>
                    <a:pt x="151" y="204"/>
                    <a:pt x="139" y="191"/>
                    <a:pt x="139" y="176"/>
                  </a:cubicBezTo>
                  <a:cubicBezTo>
                    <a:pt x="139" y="161"/>
                    <a:pt x="151" y="148"/>
                    <a:pt x="166" y="148"/>
                  </a:cubicBezTo>
                  <a:cubicBezTo>
                    <a:pt x="250" y="148"/>
                    <a:pt x="250" y="148"/>
                    <a:pt x="250" y="148"/>
                  </a:cubicBezTo>
                  <a:cubicBezTo>
                    <a:pt x="255" y="148"/>
                    <a:pt x="261" y="145"/>
                    <a:pt x="265" y="141"/>
                  </a:cubicBezTo>
                  <a:cubicBezTo>
                    <a:pt x="266" y="139"/>
                    <a:pt x="266" y="138"/>
                    <a:pt x="267" y="136"/>
                  </a:cubicBezTo>
                  <a:cubicBezTo>
                    <a:pt x="267" y="136"/>
                    <a:pt x="267" y="136"/>
                    <a:pt x="267" y="136"/>
                  </a:cubicBezTo>
                  <a:cubicBezTo>
                    <a:pt x="274" y="145"/>
                    <a:pt x="277" y="155"/>
                    <a:pt x="277" y="167"/>
                  </a:cubicBezTo>
                  <a:cubicBezTo>
                    <a:pt x="277" y="181"/>
                    <a:pt x="272" y="194"/>
                    <a:pt x="262" y="2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Agency FB" panose="020B0503020202020204" pitchFamily="34" charset="0"/>
              </a:endParaRPr>
            </a:p>
          </p:txBody>
        </p:sp>
      </p:grpSp>
      <p:sp>
        <p:nvSpPr>
          <p:cNvPr id="55" name="Freeform 7"/>
          <p:cNvSpPr>
            <a:spLocks noEditPoints="1"/>
          </p:cNvSpPr>
          <p:nvPr/>
        </p:nvSpPr>
        <p:spPr bwMode="auto">
          <a:xfrm>
            <a:off x="5283807" y="3873033"/>
            <a:ext cx="535201" cy="534989"/>
          </a:xfrm>
          <a:custGeom>
            <a:avLst/>
            <a:gdLst>
              <a:gd name="T0" fmla="*/ 263 w 296"/>
              <a:gd name="T1" fmla="*/ 67 h 296"/>
              <a:gd name="T2" fmla="*/ 259 w 296"/>
              <a:gd name="T3" fmla="*/ 19 h 296"/>
              <a:gd name="T4" fmla="*/ 55 w 296"/>
              <a:gd name="T5" fmla="*/ 0 h 296"/>
              <a:gd name="T6" fmla="*/ 37 w 296"/>
              <a:gd name="T7" fmla="*/ 63 h 296"/>
              <a:gd name="T8" fmla="*/ 5 w 296"/>
              <a:gd name="T9" fmla="*/ 104 h 296"/>
              <a:gd name="T10" fmla="*/ 0 w 296"/>
              <a:gd name="T11" fmla="*/ 130 h 296"/>
              <a:gd name="T12" fmla="*/ 28 w 296"/>
              <a:gd name="T13" fmla="*/ 158 h 296"/>
              <a:gd name="T14" fmla="*/ 46 w 296"/>
              <a:gd name="T15" fmla="*/ 296 h 296"/>
              <a:gd name="T16" fmla="*/ 268 w 296"/>
              <a:gd name="T17" fmla="*/ 278 h 296"/>
              <a:gd name="T18" fmla="*/ 268 w 296"/>
              <a:gd name="T19" fmla="*/ 158 h 296"/>
              <a:gd name="T20" fmla="*/ 296 w 296"/>
              <a:gd name="T21" fmla="*/ 121 h 296"/>
              <a:gd name="T22" fmla="*/ 241 w 296"/>
              <a:gd name="T23" fmla="*/ 19 h 296"/>
              <a:gd name="T24" fmla="*/ 55 w 296"/>
              <a:gd name="T25" fmla="*/ 56 h 296"/>
              <a:gd name="T26" fmla="*/ 55 w 296"/>
              <a:gd name="T27" fmla="*/ 19 h 296"/>
              <a:gd name="T28" fmla="*/ 94 w 296"/>
              <a:gd name="T29" fmla="*/ 139 h 296"/>
              <a:gd name="T30" fmla="*/ 93 w 296"/>
              <a:gd name="T31" fmla="*/ 74 h 296"/>
              <a:gd name="T32" fmla="*/ 94 w 296"/>
              <a:gd name="T33" fmla="*/ 139 h 296"/>
              <a:gd name="T34" fmla="*/ 143 w 296"/>
              <a:gd name="T35" fmla="*/ 74 h 296"/>
              <a:gd name="T36" fmla="*/ 104 w 296"/>
              <a:gd name="T37" fmla="*/ 139 h 296"/>
              <a:gd name="T38" fmla="*/ 153 w 296"/>
              <a:gd name="T39" fmla="*/ 74 h 296"/>
              <a:gd name="T40" fmla="*/ 192 w 296"/>
              <a:gd name="T41" fmla="*/ 139 h 296"/>
              <a:gd name="T42" fmla="*/ 153 w 296"/>
              <a:gd name="T43" fmla="*/ 74 h 296"/>
              <a:gd name="T44" fmla="*/ 204 w 296"/>
              <a:gd name="T45" fmla="*/ 74 h 296"/>
              <a:gd name="T46" fmla="*/ 202 w 296"/>
              <a:gd name="T47" fmla="*/ 139 h 296"/>
              <a:gd name="T48" fmla="*/ 18 w 296"/>
              <a:gd name="T49" fmla="*/ 130 h 296"/>
              <a:gd name="T50" fmla="*/ 20 w 296"/>
              <a:gd name="T51" fmla="*/ 115 h 296"/>
              <a:gd name="T52" fmla="*/ 55 w 296"/>
              <a:gd name="T53" fmla="*/ 74 h 296"/>
              <a:gd name="T54" fmla="*/ 45 w 296"/>
              <a:gd name="T55" fmla="*/ 139 h 296"/>
              <a:gd name="T56" fmla="*/ 18 w 296"/>
              <a:gd name="T57" fmla="*/ 130 h 296"/>
              <a:gd name="T58" fmla="*/ 116 w 296"/>
              <a:gd name="T59" fmla="*/ 278 h 296"/>
              <a:gd name="T60" fmla="*/ 185 w 296"/>
              <a:gd name="T61" fmla="*/ 185 h 296"/>
              <a:gd name="T62" fmla="*/ 250 w 296"/>
              <a:gd name="T63" fmla="*/ 278 h 296"/>
              <a:gd name="T64" fmla="*/ 194 w 296"/>
              <a:gd name="T65" fmla="*/ 185 h 296"/>
              <a:gd name="T66" fmla="*/ 116 w 296"/>
              <a:gd name="T67" fmla="*/ 176 h 296"/>
              <a:gd name="T68" fmla="*/ 106 w 296"/>
              <a:gd name="T69" fmla="*/ 278 h 296"/>
              <a:gd name="T70" fmla="*/ 46 w 296"/>
              <a:gd name="T71" fmla="*/ 158 h 296"/>
              <a:gd name="T72" fmla="*/ 250 w 296"/>
              <a:gd name="T73" fmla="*/ 278 h 296"/>
              <a:gd name="T74" fmla="*/ 268 w 296"/>
              <a:gd name="T75" fmla="*/ 139 h 296"/>
              <a:gd name="T76" fmla="*/ 214 w 296"/>
              <a:gd name="T77" fmla="*/ 74 h 296"/>
              <a:gd name="T78" fmla="*/ 241 w 296"/>
              <a:gd name="T79" fmla="*/ 74 h 296"/>
              <a:gd name="T80" fmla="*/ 276 w 296"/>
              <a:gd name="T81" fmla="*/ 115 h 296"/>
              <a:gd name="T82" fmla="*/ 278 w 296"/>
              <a:gd name="T83" fmla="*/ 130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6" h="296">
                <a:moveTo>
                  <a:pt x="291" y="104"/>
                </a:moveTo>
                <a:cubicBezTo>
                  <a:pt x="263" y="67"/>
                  <a:pt x="263" y="67"/>
                  <a:pt x="263" y="67"/>
                </a:cubicBezTo>
                <a:cubicBezTo>
                  <a:pt x="262" y="66"/>
                  <a:pt x="260" y="64"/>
                  <a:pt x="259" y="63"/>
                </a:cubicBezTo>
                <a:cubicBezTo>
                  <a:pt x="259" y="19"/>
                  <a:pt x="259" y="19"/>
                  <a:pt x="259" y="19"/>
                </a:cubicBezTo>
                <a:cubicBezTo>
                  <a:pt x="259" y="9"/>
                  <a:pt x="251" y="0"/>
                  <a:pt x="241" y="0"/>
                </a:cubicBezTo>
                <a:cubicBezTo>
                  <a:pt x="55" y="0"/>
                  <a:pt x="55" y="0"/>
                  <a:pt x="55" y="0"/>
                </a:cubicBezTo>
                <a:cubicBezTo>
                  <a:pt x="45" y="0"/>
                  <a:pt x="37" y="9"/>
                  <a:pt x="37" y="19"/>
                </a:cubicBezTo>
                <a:cubicBezTo>
                  <a:pt x="37" y="63"/>
                  <a:pt x="37" y="63"/>
                  <a:pt x="37" y="63"/>
                </a:cubicBezTo>
                <a:cubicBezTo>
                  <a:pt x="36" y="64"/>
                  <a:pt x="34" y="66"/>
                  <a:pt x="33" y="67"/>
                </a:cubicBezTo>
                <a:cubicBezTo>
                  <a:pt x="5" y="104"/>
                  <a:pt x="5" y="104"/>
                  <a:pt x="5" y="104"/>
                </a:cubicBezTo>
                <a:cubicBezTo>
                  <a:pt x="2" y="109"/>
                  <a:pt x="0" y="115"/>
                  <a:pt x="0" y="121"/>
                </a:cubicBezTo>
                <a:cubicBezTo>
                  <a:pt x="0" y="130"/>
                  <a:pt x="0" y="130"/>
                  <a:pt x="0" y="130"/>
                </a:cubicBezTo>
                <a:cubicBezTo>
                  <a:pt x="0" y="145"/>
                  <a:pt x="12" y="158"/>
                  <a:pt x="28" y="158"/>
                </a:cubicBezTo>
                <a:cubicBezTo>
                  <a:pt x="28" y="158"/>
                  <a:pt x="28" y="158"/>
                  <a:pt x="28" y="158"/>
                </a:cubicBezTo>
                <a:cubicBezTo>
                  <a:pt x="28" y="278"/>
                  <a:pt x="28" y="278"/>
                  <a:pt x="28" y="278"/>
                </a:cubicBezTo>
                <a:cubicBezTo>
                  <a:pt x="28" y="288"/>
                  <a:pt x="36" y="296"/>
                  <a:pt x="46" y="296"/>
                </a:cubicBezTo>
                <a:cubicBezTo>
                  <a:pt x="250" y="296"/>
                  <a:pt x="250" y="296"/>
                  <a:pt x="250" y="296"/>
                </a:cubicBezTo>
                <a:cubicBezTo>
                  <a:pt x="260" y="296"/>
                  <a:pt x="268" y="288"/>
                  <a:pt x="268" y="278"/>
                </a:cubicBezTo>
                <a:cubicBezTo>
                  <a:pt x="268" y="158"/>
                  <a:pt x="268" y="158"/>
                  <a:pt x="268" y="158"/>
                </a:cubicBezTo>
                <a:cubicBezTo>
                  <a:pt x="268" y="158"/>
                  <a:pt x="268" y="158"/>
                  <a:pt x="268" y="158"/>
                </a:cubicBezTo>
                <a:cubicBezTo>
                  <a:pt x="284" y="158"/>
                  <a:pt x="296" y="145"/>
                  <a:pt x="296" y="130"/>
                </a:cubicBezTo>
                <a:cubicBezTo>
                  <a:pt x="296" y="121"/>
                  <a:pt x="296" y="121"/>
                  <a:pt x="296" y="121"/>
                </a:cubicBezTo>
                <a:cubicBezTo>
                  <a:pt x="296" y="115"/>
                  <a:pt x="294" y="109"/>
                  <a:pt x="291" y="104"/>
                </a:cubicBezTo>
                <a:close/>
                <a:moveTo>
                  <a:pt x="241" y="19"/>
                </a:moveTo>
                <a:cubicBezTo>
                  <a:pt x="241" y="56"/>
                  <a:pt x="241" y="56"/>
                  <a:pt x="241" y="56"/>
                </a:cubicBezTo>
                <a:cubicBezTo>
                  <a:pt x="55" y="56"/>
                  <a:pt x="55" y="56"/>
                  <a:pt x="55" y="56"/>
                </a:cubicBezTo>
                <a:cubicBezTo>
                  <a:pt x="55" y="56"/>
                  <a:pt x="55" y="56"/>
                  <a:pt x="55" y="56"/>
                </a:cubicBezTo>
                <a:cubicBezTo>
                  <a:pt x="55" y="19"/>
                  <a:pt x="55" y="19"/>
                  <a:pt x="55" y="19"/>
                </a:cubicBezTo>
                <a:lnTo>
                  <a:pt x="241" y="19"/>
                </a:lnTo>
                <a:close/>
                <a:moveTo>
                  <a:pt x="94" y="139"/>
                </a:moveTo>
                <a:cubicBezTo>
                  <a:pt x="55" y="139"/>
                  <a:pt x="55" y="139"/>
                  <a:pt x="55" y="139"/>
                </a:cubicBezTo>
                <a:cubicBezTo>
                  <a:pt x="93" y="74"/>
                  <a:pt x="93" y="74"/>
                  <a:pt x="93" y="74"/>
                </a:cubicBezTo>
                <a:cubicBezTo>
                  <a:pt x="113" y="74"/>
                  <a:pt x="113" y="74"/>
                  <a:pt x="113" y="74"/>
                </a:cubicBezTo>
                <a:lnTo>
                  <a:pt x="94" y="139"/>
                </a:lnTo>
                <a:close/>
                <a:moveTo>
                  <a:pt x="122" y="74"/>
                </a:moveTo>
                <a:cubicBezTo>
                  <a:pt x="143" y="74"/>
                  <a:pt x="143" y="74"/>
                  <a:pt x="143" y="74"/>
                </a:cubicBezTo>
                <a:cubicBezTo>
                  <a:pt x="143" y="139"/>
                  <a:pt x="143" y="139"/>
                  <a:pt x="143" y="139"/>
                </a:cubicBezTo>
                <a:cubicBezTo>
                  <a:pt x="104" y="139"/>
                  <a:pt x="104" y="139"/>
                  <a:pt x="104" y="139"/>
                </a:cubicBezTo>
                <a:lnTo>
                  <a:pt x="122" y="74"/>
                </a:lnTo>
                <a:close/>
                <a:moveTo>
                  <a:pt x="153" y="74"/>
                </a:moveTo>
                <a:cubicBezTo>
                  <a:pt x="174" y="74"/>
                  <a:pt x="174" y="74"/>
                  <a:pt x="174" y="74"/>
                </a:cubicBezTo>
                <a:cubicBezTo>
                  <a:pt x="192" y="139"/>
                  <a:pt x="192" y="139"/>
                  <a:pt x="192" y="139"/>
                </a:cubicBezTo>
                <a:cubicBezTo>
                  <a:pt x="153" y="139"/>
                  <a:pt x="153" y="139"/>
                  <a:pt x="153" y="139"/>
                </a:cubicBezTo>
                <a:lnTo>
                  <a:pt x="153" y="74"/>
                </a:lnTo>
                <a:close/>
                <a:moveTo>
                  <a:pt x="183" y="74"/>
                </a:moveTo>
                <a:cubicBezTo>
                  <a:pt x="204" y="74"/>
                  <a:pt x="204" y="74"/>
                  <a:pt x="204" y="74"/>
                </a:cubicBezTo>
                <a:cubicBezTo>
                  <a:pt x="241" y="139"/>
                  <a:pt x="241" y="139"/>
                  <a:pt x="241" y="139"/>
                </a:cubicBezTo>
                <a:cubicBezTo>
                  <a:pt x="202" y="139"/>
                  <a:pt x="202" y="139"/>
                  <a:pt x="202" y="139"/>
                </a:cubicBezTo>
                <a:lnTo>
                  <a:pt x="183" y="74"/>
                </a:lnTo>
                <a:close/>
                <a:moveTo>
                  <a:pt x="18" y="130"/>
                </a:moveTo>
                <a:cubicBezTo>
                  <a:pt x="18" y="121"/>
                  <a:pt x="18" y="121"/>
                  <a:pt x="18" y="121"/>
                </a:cubicBezTo>
                <a:cubicBezTo>
                  <a:pt x="18" y="119"/>
                  <a:pt x="19" y="117"/>
                  <a:pt x="20" y="115"/>
                </a:cubicBezTo>
                <a:cubicBezTo>
                  <a:pt x="48" y="78"/>
                  <a:pt x="48" y="78"/>
                  <a:pt x="48" y="78"/>
                </a:cubicBezTo>
                <a:cubicBezTo>
                  <a:pt x="50" y="76"/>
                  <a:pt x="53" y="74"/>
                  <a:pt x="55" y="74"/>
                </a:cubicBezTo>
                <a:cubicBezTo>
                  <a:pt x="82" y="74"/>
                  <a:pt x="82" y="74"/>
                  <a:pt x="82" y="74"/>
                </a:cubicBezTo>
                <a:cubicBezTo>
                  <a:pt x="45" y="139"/>
                  <a:pt x="45" y="139"/>
                  <a:pt x="45" y="139"/>
                </a:cubicBezTo>
                <a:cubicBezTo>
                  <a:pt x="28" y="139"/>
                  <a:pt x="28" y="139"/>
                  <a:pt x="28" y="139"/>
                </a:cubicBezTo>
                <a:cubicBezTo>
                  <a:pt x="23" y="139"/>
                  <a:pt x="18" y="135"/>
                  <a:pt x="18" y="130"/>
                </a:cubicBezTo>
                <a:close/>
                <a:moveTo>
                  <a:pt x="185" y="278"/>
                </a:moveTo>
                <a:cubicBezTo>
                  <a:pt x="116" y="278"/>
                  <a:pt x="116" y="278"/>
                  <a:pt x="116" y="278"/>
                </a:cubicBezTo>
                <a:cubicBezTo>
                  <a:pt x="116" y="185"/>
                  <a:pt x="116" y="185"/>
                  <a:pt x="116" y="185"/>
                </a:cubicBezTo>
                <a:cubicBezTo>
                  <a:pt x="185" y="185"/>
                  <a:pt x="185" y="185"/>
                  <a:pt x="185" y="185"/>
                </a:cubicBezTo>
                <a:lnTo>
                  <a:pt x="185" y="278"/>
                </a:lnTo>
                <a:close/>
                <a:moveTo>
                  <a:pt x="250" y="278"/>
                </a:moveTo>
                <a:cubicBezTo>
                  <a:pt x="194" y="278"/>
                  <a:pt x="194" y="278"/>
                  <a:pt x="194" y="278"/>
                </a:cubicBezTo>
                <a:cubicBezTo>
                  <a:pt x="194" y="185"/>
                  <a:pt x="194" y="185"/>
                  <a:pt x="194" y="185"/>
                </a:cubicBezTo>
                <a:cubicBezTo>
                  <a:pt x="194" y="180"/>
                  <a:pt x="190" y="176"/>
                  <a:pt x="185" y="176"/>
                </a:cubicBezTo>
                <a:cubicBezTo>
                  <a:pt x="116" y="176"/>
                  <a:pt x="116" y="176"/>
                  <a:pt x="116" y="176"/>
                </a:cubicBezTo>
                <a:cubicBezTo>
                  <a:pt x="111" y="176"/>
                  <a:pt x="106" y="180"/>
                  <a:pt x="106" y="185"/>
                </a:cubicBezTo>
                <a:cubicBezTo>
                  <a:pt x="106" y="278"/>
                  <a:pt x="106" y="278"/>
                  <a:pt x="106" y="278"/>
                </a:cubicBezTo>
                <a:cubicBezTo>
                  <a:pt x="46" y="278"/>
                  <a:pt x="46" y="278"/>
                  <a:pt x="46" y="278"/>
                </a:cubicBezTo>
                <a:cubicBezTo>
                  <a:pt x="46" y="158"/>
                  <a:pt x="46" y="158"/>
                  <a:pt x="46" y="158"/>
                </a:cubicBezTo>
                <a:cubicBezTo>
                  <a:pt x="250" y="158"/>
                  <a:pt x="250" y="158"/>
                  <a:pt x="250" y="158"/>
                </a:cubicBezTo>
                <a:lnTo>
                  <a:pt x="250" y="278"/>
                </a:lnTo>
                <a:close/>
                <a:moveTo>
                  <a:pt x="278" y="130"/>
                </a:moveTo>
                <a:cubicBezTo>
                  <a:pt x="278" y="135"/>
                  <a:pt x="273" y="139"/>
                  <a:pt x="268" y="139"/>
                </a:cubicBezTo>
                <a:cubicBezTo>
                  <a:pt x="251" y="139"/>
                  <a:pt x="251" y="139"/>
                  <a:pt x="251" y="139"/>
                </a:cubicBezTo>
                <a:cubicBezTo>
                  <a:pt x="214" y="74"/>
                  <a:pt x="214" y="74"/>
                  <a:pt x="214" y="74"/>
                </a:cubicBezTo>
                <a:cubicBezTo>
                  <a:pt x="241" y="74"/>
                  <a:pt x="241" y="74"/>
                  <a:pt x="241" y="74"/>
                </a:cubicBezTo>
                <a:cubicBezTo>
                  <a:pt x="241" y="74"/>
                  <a:pt x="241" y="74"/>
                  <a:pt x="241" y="74"/>
                </a:cubicBezTo>
                <a:cubicBezTo>
                  <a:pt x="243" y="74"/>
                  <a:pt x="246" y="76"/>
                  <a:pt x="248" y="78"/>
                </a:cubicBezTo>
                <a:cubicBezTo>
                  <a:pt x="276" y="115"/>
                  <a:pt x="276" y="115"/>
                  <a:pt x="276" y="115"/>
                </a:cubicBezTo>
                <a:cubicBezTo>
                  <a:pt x="277" y="117"/>
                  <a:pt x="278" y="119"/>
                  <a:pt x="278" y="121"/>
                </a:cubicBezTo>
                <a:lnTo>
                  <a:pt x="278" y="13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00745" tIns="50372" rIns="100745" bIns="50372" numCol="1" anchor="t" anchorCtr="0" compatLnSpc="1"/>
          <a:lstStyle/>
          <a:p>
            <a:endParaRPr lang="id-ID">
              <a:latin typeface="Agency FB" panose="020B0503020202020204" pitchFamily="34" charset="0"/>
            </a:endParaRPr>
          </a:p>
        </p:txBody>
      </p:sp>
      <p:grpSp>
        <p:nvGrpSpPr>
          <p:cNvPr id="56" name="Group 154"/>
          <p:cNvGrpSpPr/>
          <p:nvPr/>
        </p:nvGrpSpPr>
        <p:grpSpPr>
          <a:xfrm>
            <a:off x="1280637" y="3672604"/>
            <a:ext cx="536726" cy="467925"/>
            <a:chOff x="4233863" y="2697163"/>
            <a:chExt cx="1117600" cy="974725"/>
          </a:xfrm>
          <a:solidFill>
            <a:schemeClr val="bg1"/>
          </a:solidFill>
        </p:grpSpPr>
        <p:sp>
          <p:nvSpPr>
            <p:cNvPr id="57" name="Freeform 8"/>
            <p:cNvSpPr>
              <a:spLocks noEditPoints="1"/>
            </p:cNvSpPr>
            <p:nvPr/>
          </p:nvSpPr>
          <p:spPr bwMode="auto">
            <a:xfrm>
              <a:off x="4233863" y="2697163"/>
              <a:ext cx="1117600" cy="974725"/>
            </a:xfrm>
            <a:custGeom>
              <a:avLst/>
              <a:gdLst>
                <a:gd name="T0" fmla="*/ 296 w 297"/>
                <a:gd name="T1" fmla="*/ 152 h 259"/>
                <a:gd name="T2" fmla="*/ 259 w 297"/>
                <a:gd name="T3" fmla="*/ 13 h 259"/>
                <a:gd name="T4" fmla="*/ 241 w 297"/>
                <a:gd name="T5" fmla="*/ 0 h 259"/>
                <a:gd name="T6" fmla="*/ 148 w 297"/>
                <a:gd name="T7" fmla="*/ 0 h 259"/>
                <a:gd name="T8" fmla="*/ 56 w 297"/>
                <a:gd name="T9" fmla="*/ 0 h 259"/>
                <a:gd name="T10" fmla="*/ 38 w 297"/>
                <a:gd name="T11" fmla="*/ 13 h 259"/>
                <a:gd name="T12" fmla="*/ 1 w 297"/>
                <a:gd name="T13" fmla="*/ 152 h 259"/>
                <a:gd name="T14" fmla="*/ 0 w 297"/>
                <a:gd name="T15" fmla="*/ 157 h 259"/>
                <a:gd name="T16" fmla="*/ 0 w 297"/>
                <a:gd name="T17" fmla="*/ 222 h 259"/>
                <a:gd name="T18" fmla="*/ 37 w 297"/>
                <a:gd name="T19" fmla="*/ 259 h 259"/>
                <a:gd name="T20" fmla="*/ 260 w 297"/>
                <a:gd name="T21" fmla="*/ 259 h 259"/>
                <a:gd name="T22" fmla="*/ 297 w 297"/>
                <a:gd name="T23" fmla="*/ 222 h 259"/>
                <a:gd name="T24" fmla="*/ 297 w 297"/>
                <a:gd name="T25" fmla="*/ 157 h 259"/>
                <a:gd name="T26" fmla="*/ 296 w 297"/>
                <a:gd name="T27" fmla="*/ 152 h 259"/>
                <a:gd name="T28" fmla="*/ 278 w 297"/>
                <a:gd name="T29" fmla="*/ 222 h 259"/>
                <a:gd name="T30" fmla="*/ 260 w 297"/>
                <a:gd name="T31" fmla="*/ 241 h 259"/>
                <a:gd name="T32" fmla="*/ 37 w 297"/>
                <a:gd name="T33" fmla="*/ 241 h 259"/>
                <a:gd name="T34" fmla="*/ 19 w 297"/>
                <a:gd name="T35" fmla="*/ 222 h 259"/>
                <a:gd name="T36" fmla="*/ 19 w 297"/>
                <a:gd name="T37" fmla="*/ 157 h 259"/>
                <a:gd name="T38" fmla="*/ 56 w 297"/>
                <a:gd name="T39" fmla="*/ 19 h 259"/>
                <a:gd name="T40" fmla="*/ 241 w 297"/>
                <a:gd name="T41" fmla="*/ 19 h 259"/>
                <a:gd name="T42" fmla="*/ 278 w 297"/>
                <a:gd name="T43" fmla="*/ 157 h 259"/>
                <a:gd name="T44" fmla="*/ 278 w 297"/>
                <a:gd name="T45" fmla="*/ 22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97" h="259">
                  <a:moveTo>
                    <a:pt x="296" y="152"/>
                  </a:moveTo>
                  <a:cubicBezTo>
                    <a:pt x="259" y="13"/>
                    <a:pt x="259" y="13"/>
                    <a:pt x="259" y="13"/>
                  </a:cubicBezTo>
                  <a:cubicBezTo>
                    <a:pt x="257" y="6"/>
                    <a:pt x="249" y="0"/>
                    <a:pt x="241" y="0"/>
                  </a:cubicBezTo>
                  <a:cubicBezTo>
                    <a:pt x="148" y="0"/>
                    <a:pt x="148" y="0"/>
                    <a:pt x="148" y="0"/>
                  </a:cubicBezTo>
                  <a:cubicBezTo>
                    <a:pt x="56" y="0"/>
                    <a:pt x="56" y="0"/>
                    <a:pt x="56" y="0"/>
                  </a:cubicBezTo>
                  <a:cubicBezTo>
                    <a:pt x="48" y="0"/>
                    <a:pt x="40" y="6"/>
                    <a:pt x="38" y="13"/>
                  </a:cubicBezTo>
                  <a:cubicBezTo>
                    <a:pt x="1" y="152"/>
                    <a:pt x="1" y="152"/>
                    <a:pt x="1" y="152"/>
                  </a:cubicBezTo>
                  <a:cubicBezTo>
                    <a:pt x="1" y="154"/>
                    <a:pt x="0" y="156"/>
                    <a:pt x="0" y="157"/>
                  </a:cubicBezTo>
                  <a:cubicBezTo>
                    <a:pt x="0" y="222"/>
                    <a:pt x="0" y="222"/>
                    <a:pt x="0" y="222"/>
                  </a:cubicBezTo>
                  <a:cubicBezTo>
                    <a:pt x="0" y="243"/>
                    <a:pt x="17" y="259"/>
                    <a:pt x="37" y="259"/>
                  </a:cubicBezTo>
                  <a:cubicBezTo>
                    <a:pt x="260" y="259"/>
                    <a:pt x="260" y="259"/>
                    <a:pt x="260" y="259"/>
                  </a:cubicBezTo>
                  <a:cubicBezTo>
                    <a:pt x="280" y="259"/>
                    <a:pt x="297" y="243"/>
                    <a:pt x="297" y="222"/>
                  </a:cubicBezTo>
                  <a:cubicBezTo>
                    <a:pt x="297" y="157"/>
                    <a:pt x="297" y="157"/>
                    <a:pt x="297" y="157"/>
                  </a:cubicBezTo>
                  <a:cubicBezTo>
                    <a:pt x="297" y="156"/>
                    <a:pt x="296" y="154"/>
                    <a:pt x="296" y="152"/>
                  </a:cubicBezTo>
                  <a:close/>
                  <a:moveTo>
                    <a:pt x="278" y="222"/>
                  </a:moveTo>
                  <a:cubicBezTo>
                    <a:pt x="278" y="232"/>
                    <a:pt x="270" y="241"/>
                    <a:pt x="260" y="241"/>
                  </a:cubicBezTo>
                  <a:cubicBezTo>
                    <a:pt x="37" y="241"/>
                    <a:pt x="37" y="241"/>
                    <a:pt x="37" y="241"/>
                  </a:cubicBezTo>
                  <a:cubicBezTo>
                    <a:pt x="27" y="241"/>
                    <a:pt x="19" y="232"/>
                    <a:pt x="19" y="222"/>
                  </a:cubicBezTo>
                  <a:cubicBezTo>
                    <a:pt x="19" y="157"/>
                    <a:pt x="19" y="157"/>
                    <a:pt x="19" y="157"/>
                  </a:cubicBezTo>
                  <a:cubicBezTo>
                    <a:pt x="56" y="19"/>
                    <a:pt x="56" y="19"/>
                    <a:pt x="56" y="19"/>
                  </a:cubicBezTo>
                  <a:cubicBezTo>
                    <a:pt x="241" y="19"/>
                    <a:pt x="241" y="19"/>
                    <a:pt x="241" y="19"/>
                  </a:cubicBezTo>
                  <a:cubicBezTo>
                    <a:pt x="278" y="157"/>
                    <a:pt x="278" y="157"/>
                    <a:pt x="278" y="157"/>
                  </a:cubicBezTo>
                  <a:lnTo>
                    <a:pt x="278" y="2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Agency FB" panose="020B0503020202020204" pitchFamily="34" charset="0"/>
              </a:endParaRPr>
            </a:p>
          </p:txBody>
        </p:sp>
        <p:sp>
          <p:nvSpPr>
            <p:cNvPr id="58" name="Freeform 9"/>
            <p:cNvSpPr>
              <a:spLocks noEditPoints="1"/>
            </p:cNvSpPr>
            <p:nvPr/>
          </p:nvSpPr>
          <p:spPr bwMode="auto">
            <a:xfrm>
              <a:off x="4365625" y="2835275"/>
              <a:ext cx="854075" cy="628650"/>
            </a:xfrm>
            <a:custGeom>
              <a:avLst/>
              <a:gdLst>
                <a:gd name="T0" fmla="*/ 185 w 227"/>
                <a:gd name="T1" fmla="*/ 0 h 167"/>
                <a:gd name="T2" fmla="*/ 42 w 227"/>
                <a:gd name="T3" fmla="*/ 0 h 167"/>
                <a:gd name="T4" fmla="*/ 33 w 227"/>
                <a:gd name="T5" fmla="*/ 7 h 167"/>
                <a:gd name="T6" fmla="*/ 1 w 227"/>
                <a:gd name="T7" fmla="*/ 118 h 167"/>
                <a:gd name="T8" fmla="*/ 3 w 227"/>
                <a:gd name="T9" fmla="*/ 126 h 167"/>
                <a:gd name="T10" fmla="*/ 10 w 227"/>
                <a:gd name="T11" fmla="*/ 130 h 167"/>
                <a:gd name="T12" fmla="*/ 37 w 227"/>
                <a:gd name="T13" fmla="*/ 130 h 167"/>
                <a:gd name="T14" fmla="*/ 47 w 227"/>
                <a:gd name="T15" fmla="*/ 130 h 167"/>
                <a:gd name="T16" fmla="*/ 52 w 227"/>
                <a:gd name="T17" fmla="*/ 130 h 167"/>
                <a:gd name="T18" fmla="*/ 66 w 227"/>
                <a:gd name="T19" fmla="*/ 156 h 167"/>
                <a:gd name="T20" fmla="*/ 82 w 227"/>
                <a:gd name="T21" fmla="*/ 167 h 167"/>
                <a:gd name="T22" fmla="*/ 145 w 227"/>
                <a:gd name="T23" fmla="*/ 167 h 167"/>
                <a:gd name="T24" fmla="*/ 161 w 227"/>
                <a:gd name="T25" fmla="*/ 156 h 167"/>
                <a:gd name="T26" fmla="*/ 175 w 227"/>
                <a:gd name="T27" fmla="*/ 130 h 167"/>
                <a:gd name="T28" fmla="*/ 180 w 227"/>
                <a:gd name="T29" fmla="*/ 130 h 167"/>
                <a:gd name="T30" fmla="*/ 190 w 227"/>
                <a:gd name="T31" fmla="*/ 130 h 167"/>
                <a:gd name="T32" fmla="*/ 217 w 227"/>
                <a:gd name="T33" fmla="*/ 130 h 167"/>
                <a:gd name="T34" fmla="*/ 224 w 227"/>
                <a:gd name="T35" fmla="*/ 126 h 167"/>
                <a:gd name="T36" fmla="*/ 226 w 227"/>
                <a:gd name="T37" fmla="*/ 118 h 167"/>
                <a:gd name="T38" fmla="*/ 194 w 227"/>
                <a:gd name="T39" fmla="*/ 7 h 167"/>
                <a:gd name="T40" fmla="*/ 185 w 227"/>
                <a:gd name="T41" fmla="*/ 0 h 167"/>
                <a:gd name="T42" fmla="*/ 190 w 227"/>
                <a:gd name="T43" fmla="*/ 111 h 167"/>
                <a:gd name="T44" fmla="*/ 175 w 227"/>
                <a:gd name="T45" fmla="*/ 111 h 167"/>
                <a:gd name="T46" fmla="*/ 158 w 227"/>
                <a:gd name="T47" fmla="*/ 121 h 167"/>
                <a:gd name="T48" fmla="*/ 145 w 227"/>
                <a:gd name="T49" fmla="*/ 148 h 167"/>
                <a:gd name="T50" fmla="*/ 82 w 227"/>
                <a:gd name="T51" fmla="*/ 148 h 167"/>
                <a:gd name="T52" fmla="*/ 69 w 227"/>
                <a:gd name="T53" fmla="*/ 121 h 167"/>
                <a:gd name="T54" fmla="*/ 52 w 227"/>
                <a:gd name="T55" fmla="*/ 111 h 167"/>
                <a:gd name="T56" fmla="*/ 37 w 227"/>
                <a:gd name="T57" fmla="*/ 111 h 167"/>
                <a:gd name="T58" fmla="*/ 15 w 227"/>
                <a:gd name="T59" fmla="*/ 111 h 167"/>
                <a:gd name="T60" fmla="*/ 42 w 227"/>
                <a:gd name="T61" fmla="*/ 9 h 167"/>
                <a:gd name="T62" fmla="*/ 185 w 227"/>
                <a:gd name="T63" fmla="*/ 9 h 167"/>
                <a:gd name="T64" fmla="*/ 212 w 227"/>
                <a:gd name="T65" fmla="*/ 111 h 167"/>
                <a:gd name="T66" fmla="*/ 190 w 227"/>
                <a:gd name="T67" fmla="*/ 111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27" h="167">
                  <a:moveTo>
                    <a:pt x="185" y="0"/>
                  </a:moveTo>
                  <a:cubicBezTo>
                    <a:pt x="42" y="0"/>
                    <a:pt x="42" y="0"/>
                    <a:pt x="42" y="0"/>
                  </a:cubicBezTo>
                  <a:cubicBezTo>
                    <a:pt x="38" y="0"/>
                    <a:pt x="34" y="3"/>
                    <a:pt x="33" y="7"/>
                  </a:cubicBezTo>
                  <a:cubicBezTo>
                    <a:pt x="1" y="118"/>
                    <a:pt x="1" y="118"/>
                    <a:pt x="1" y="118"/>
                  </a:cubicBezTo>
                  <a:cubicBezTo>
                    <a:pt x="0" y="121"/>
                    <a:pt x="1" y="124"/>
                    <a:pt x="3" y="126"/>
                  </a:cubicBezTo>
                  <a:cubicBezTo>
                    <a:pt x="4" y="128"/>
                    <a:pt x="7" y="130"/>
                    <a:pt x="10" y="130"/>
                  </a:cubicBezTo>
                  <a:cubicBezTo>
                    <a:pt x="37" y="130"/>
                    <a:pt x="37" y="130"/>
                    <a:pt x="37" y="130"/>
                  </a:cubicBezTo>
                  <a:cubicBezTo>
                    <a:pt x="47" y="130"/>
                    <a:pt x="47" y="130"/>
                    <a:pt x="47" y="130"/>
                  </a:cubicBezTo>
                  <a:cubicBezTo>
                    <a:pt x="52" y="130"/>
                    <a:pt x="52" y="130"/>
                    <a:pt x="52" y="130"/>
                  </a:cubicBezTo>
                  <a:cubicBezTo>
                    <a:pt x="66" y="156"/>
                    <a:pt x="66" y="156"/>
                    <a:pt x="66" y="156"/>
                  </a:cubicBezTo>
                  <a:cubicBezTo>
                    <a:pt x="69" y="163"/>
                    <a:pt x="75" y="167"/>
                    <a:pt x="82" y="167"/>
                  </a:cubicBezTo>
                  <a:cubicBezTo>
                    <a:pt x="145" y="167"/>
                    <a:pt x="145" y="167"/>
                    <a:pt x="145" y="167"/>
                  </a:cubicBezTo>
                  <a:cubicBezTo>
                    <a:pt x="152" y="167"/>
                    <a:pt x="158" y="163"/>
                    <a:pt x="161" y="156"/>
                  </a:cubicBezTo>
                  <a:cubicBezTo>
                    <a:pt x="175" y="130"/>
                    <a:pt x="175" y="130"/>
                    <a:pt x="175" y="130"/>
                  </a:cubicBezTo>
                  <a:cubicBezTo>
                    <a:pt x="180" y="130"/>
                    <a:pt x="180" y="130"/>
                    <a:pt x="180" y="130"/>
                  </a:cubicBezTo>
                  <a:cubicBezTo>
                    <a:pt x="190" y="130"/>
                    <a:pt x="190" y="130"/>
                    <a:pt x="190" y="130"/>
                  </a:cubicBezTo>
                  <a:cubicBezTo>
                    <a:pt x="217" y="130"/>
                    <a:pt x="217" y="130"/>
                    <a:pt x="217" y="130"/>
                  </a:cubicBezTo>
                  <a:cubicBezTo>
                    <a:pt x="220" y="130"/>
                    <a:pt x="223" y="128"/>
                    <a:pt x="224" y="126"/>
                  </a:cubicBezTo>
                  <a:cubicBezTo>
                    <a:pt x="226" y="124"/>
                    <a:pt x="227" y="121"/>
                    <a:pt x="226" y="118"/>
                  </a:cubicBezTo>
                  <a:cubicBezTo>
                    <a:pt x="194" y="7"/>
                    <a:pt x="194" y="7"/>
                    <a:pt x="194" y="7"/>
                  </a:cubicBezTo>
                  <a:cubicBezTo>
                    <a:pt x="193" y="3"/>
                    <a:pt x="189" y="0"/>
                    <a:pt x="185" y="0"/>
                  </a:cubicBezTo>
                  <a:close/>
                  <a:moveTo>
                    <a:pt x="190" y="111"/>
                  </a:moveTo>
                  <a:cubicBezTo>
                    <a:pt x="175" y="111"/>
                    <a:pt x="175" y="111"/>
                    <a:pt x="175" y="111"/>
                  </a:cubicBezTo>
                  <a:cubicBezTo>
                    <a:pt x="168" y="111"/>
                    <a:pt x="161" y="115"/>
                    <a:pt x="158" y="121"/>
                  </a:cubicBezTo>
                  <a:cubicBezTo>
                    <a:pt x="145" y="148"/>
                    <a:pt x="145" y="148"/>
                    <a:pt x="145" y="148"/>
                  </a:cubicBezTo>
                  <a:cubicBezTo>
                    <a:pt x="82" y="148"/>
                    <a:pt x="82" y="148"/>
                    <a:pt x="82" y="148"/>
                  </a:cubicBezTo>
                  <a:cubicBezTo>
                    <a:pt x="69" y="121"/>
                    <a:pt x="69" y="121"/>
                    <a:pt x="69" y="121"/>
                  </a:cubicBezTo>
                  <a:cubicBezTo>
                    <a:pt x="66" y="115"/>
                    <a:pt x="59" y="111"/>
                    <a:pt x="52" y="111"/>
                  </a:cubicBezTo>
                  <a:cubicBezTo>
                    <a:pt x="37" y="111"/>
                    <a:pt x="37" y="111"/>
                    <a:pt x="37" y="111"/>
                  </a:cubicBezTo>
                  <a:cubicBezTo>
                    <a:pt x="15" y="111"/>
                    <a:pt x="15" y="111"/>
                    <a:pt x="15" y="111"/>
                  </a:cubicBezTo>
                  <a:cubicBezTo>
                    <a:pt x="42" y="9"/>
                    <a:pt x="42" y="9"/>
                    <a:pt x="42" y="9"/>
                  </a:cubicBezTo>
                  <a:cubicBezTo>
                    <a:pt x="185" y="9"/>
                    <a:pt x="185" y="9"/>
                    <a:pt x="185" y="9"/>
                  </a:cubicBezTo>
                  <a:cubicBezTo>
                    <a:pt x="212" y="111"/>
                    <a:pt x="212" y="111"/>
                    <a:pt x="212" y="111"/>
                  </a:cubicBezTo>
                  <a:lnTo>
                    <a:pt x="190" y="1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Agency FB" panose="020B0503020202020204" pitchFamily="34" charset="0"/>
              </a:endParaRPr>
            </a:p>
          </p:txBody>
        </p:sp>
      </p:grpSp>
      <p:sp>
        <p:nvSpPr>
          <p:cNvPr id="59" name="Freeform 10"/>
          <p:cNvSpPr>
            <a:spLocks noEditPoints="1"/>
          </p:cNvSpPr>
          <p:nvPr/>
        </p:nvSpPr>
        <p:spPr bwMode="auto">
          <a:xfrm>
            <a:off x="2417029" y="2051157"/>
            <a:ext cx="535201" cy="400861"/>
          </a:xfrm>
          <a:custGeom>
            <a:avLst/>
            <a:gdLst>
              <a:gd name="T0" fmla="*/ 244 w 296"/>
              <a:gd name="T1" fmla="*/ 5 h 222"/>
              <a:gd name="T2" fmla="*/ 65 w 296"/>
              <a:gd name="T3" fmla="*/ 0 h 222"/>
              <a:gd name="T4" fmla="*/ 5 w 296"/>
              <a:gd name="T5" fmla="*/ 52 h 222"/>
              <a:gd name="T6" fmla="*/ 4 w 296"/>
              <a:gd name="T7" fmla="*/ 78 h 222"/>
              <a:gd name="T8" fmla="*/ 148 w 296"/>
              <a:gd name="T9" fmla="*/ 222 h 222"/>
              <a:gd name="T10" fmla="*/ 291 w 296"/>
              <a:gd name="T11" fmla="*/ 78 h 222"/>
              <a:gd name="T12" fmla="*/ 291 w 296"/>
              <a:gd name="T13" fmla="*/ 52 h 222"/>
              <a:gd name="T14" fmla="*/ 127 w 296"/>
              <a:gd name="T15" fmla="*/ 65 h 222"/>
              <a:gd name="T16" fmla="*/ 168 w 296"/>
              <a:gd name="T17" fmla="*/ 65 h 222"/>
              <a:gd name="T18" fmla="*/ 180 w 296"/>
              <a:gd name="T19" fmla="*/ 20 h 222"/>
              <a:gd name="T20" fmla="*/ 176 w 296"/>
              <a:gd name="T21" fmla="*/ 59 h 222"/>
              <a:gd name="T22" fmla="*/ 120 w 296"/>
              <a:gd name="T23" fmla="*/ 59 h 222"/>
              <a:gd name="T24" fmla="*/ 115 w 296"/>
              <a:gd name="T25" fmla="*/ 20 h 222"/>
              <a:gd name="T26" fmla="*/ 120 w 296"/>
              <a:gd name="T27" fmla="*/ 59 h 222"/>
              <a:gd name="T28" fmla="*/ 148 w 296"/>
              <a:gd name="T29" fmla="*/ 189 h 222"/>
              <a:gd name="T30" fmla="*/ 171 w 296"/>
              <a:gd name="T31" fmla="*/ 74 h 222"/>
              <a:gd name="T32" fmla="*/ 226 w 296"/>
              <a:gd name="T33" fmla="*/ 74 h 222"/>
              <a:gd name="T34" fmla="*/ 180 w 296"/>
              <a:gd name="T35" fmla="*/ 74 h 222"/>
              <a:gd name="T36" fmla="*/ 206 w 296"/>
              <a:gd name="T37" fmla="*/ 46 h 222"/>
              <a:gd name="T38" fmla="*/ 183 w 296"/>
              <a:gd name="T39" fmla="*/ 65 h 222"/>
              <a:gd name="T40" fmla="*/ 224 w 296"/>
              <a:gd name="T41" fmla="*/ 18 h 222"/>
              <a:gd name="T42" fmla="*/ 191 w 296"/>
              <a:gd name="T43" fmla="*/ 18 h 222"/>
              <a:gd name="T44" fmla="*/ 127 w 296"/>
              <a:gd name="T45" fmla="*/ 18 h 222"/>
              <a:gd name="T46" fmla="*/ 148 w 296"/>
              <a:gd name="T47" fmla="*/ 35 h 222"/>
              <a:gd name="T48" fmla="*/ 72 w 296"/>
              <a:gd name="T49" fmla="*/ 18 h 222"/>
              <a:gd name="T50" fmla="*/ 90 w 296"/>
              <a:gd name="T51" fmla="*/ 33 h 222"/>
              <a:gd name="T52" fmla="*/ 113 w 296"/>
              <a:gd name="T53" fmla="*/ 65 h 222"/>
              <a:gd name="T54" fmla="*/ 90 w 296"/>
              <a:gd name="T55" fmla="*/ 46 h 222"/>
              <a:gd name="T56" fmla="*/ 138 w 296"/>
              <a:gd name="T57" fmla="*/ 187 h 222"/>
              <a:gd name="T58" fmla="*/ 115 w 296"/>
              <a:gd name="T59" fmla="*/ 74 h 222"/>
              <a:gd name="T60" fmla="*/ 26 w 296"/>
              <a:gd name="T61" fmla="*/ 74 h 222"/>
              <a:gd name="T62" fmla="*/ 117 w 296"/>
              <a:gd name="T63" fmla="*/ 171 h 222"/>
              <a:gd name="T64" fmla="*/ 269 w 296"/>
              <a:gd name="T65" fmla="*/ 74 h 222"/>
              <a:gd name="T66" fmla="*/ 237 w 296"/>
              <a:gd name="T67" fmla="*/ 74 h 222"/>
              <a:gd name="T68" fmla="*/ 213 w 296"/>
              <a:gd name="T69" fmla="*/ 40 h 222"/>
              <a:gd name="T70" fmla="*/ 277 w 296"/>
              <a:gd name="T71" fmla="*/ 65 h 222"/>
              <a:gd name="T72" fmla="*/ 62 w 296"/>
              <a:gd name="T73" fmla="*/ 22 h 222"/>
              <a:gd name="T74" fmla="*/ 58 w 296"/>
              <a:gd name="T75" fmla="*/ 65 h 222"/>
              <a:gd name="T76" fmla="*/ 62 w 296"/>
              <a:gd name="T77" fmla="*/ 2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6" h="222">
                <a:moveTo>
                  <a:pt x="291" y="52"/>
                </a:moveTo>
                <a:cubicBezTo>
                  <a:pt x="244" y="5"/>
                  <a:pt x="244" y="5"/>
                  <a:pt x="244" y="5"/>
                </a:cubicBezTo>
                <a:cubicBezTo>
                  <a:pt x="240" y="2"/>
                  <a:pt x="235" y="0"/>
                  <a:pt x="230" y="0"/>
                </a:cubicBezTo>
                <a:cubicBezTo>
                  <a:pt x="65" y="0"/>
                  <a:pt x="65" y="0"/>
                  <a:pt x="65" y="0"/>
                </a:cubicBezTo>
                <a:cubicBezTo>
                  <a:pt x="60" y="0"/>
                  <a:pt x="56" y="2"/>
                  <a:pt x="52" y="5"/>
                </a:cubicBezTo>
                <a:cubicBezTo>
                  <a:pt x="5" y="52"/>
                  <a:pt x="5" y="52"/>
                  <a:pt x="5" y="52"/>
                </a:cubicBezTo>
                <a:cubicBezTo>
                  <a:pt x="2" y="56"/>
                  <a:pt x="0" y="61"/>
                  <a:pt x="0" y="65"/>
                </a:cubicBezTo>
                <a:cubicBezTo>
                  <a:pt x="0" y="70"/>
                  <a:pt x="1" y="74"/>
                  <a:pt x="4" y="78"/>
                </a:cubicBezTo>
                <a:cubicBezTo>
                  <a:pt x="134" y="216"/>
                  <a:pt x="134" y="216"/>
                  <a:pt x="134" y="216"/>
                </a:cubicBezTo>
                <a:cubicBezTo>
                  <a:pt x="138" y="220"/>
                  <a:pt x="143" y="222"/>
                  <a:pt x="148" y="222"/>
                </a:cubicBezTo>
                <a:cubicBezTo>
                  <a:pt x="153" y="222"/>
                  <a:pt x="158" y="220"/>
                  <a:pt x="162" y="216"/>
                </a:cubicBezTo>
                <a:cubicBezTo>
                  <a:pt x="291" y="78"/>
                  <a:pt x="291" y="78"/>
                  <a:pt x="291" y="78"/>
                </a:cubicBezTo>
                <a:cubicBezTo>
                  <a:pt x="294" y="74"/>
                  <a:pt x="296" y="70"/>
                  <a:pt x="296" y="65"/>
                </a:cubicBezTo>
                <a:cubicBezTo>
                  <a:pt x="296" y="60"/>
                  <a:pt x="294" y="56"/>
                  <a:pt x="291" y="52"/>
                </a:cubicBezTo>
                <a:close/>
                <a:moveTo>
                  <a:pt x="168" y="65"/>
                </a:moveTo>
                <a:cubicBezTo>
                  <a:pt x="127" y="65"/>
                  <a:pt x="127" y="65"/>
                  <a:pt x="127" y="65"/>
                </a:cubicBezTo>
                <a:cubicBezTo>
                  <a:pt x="148" y="47"/>
                  <a:pt x="148" y="47"/>
                  <a:pt x="148" y="47"/>
                </a:cubicBezTo>
                <a:lnTo>
                  <a:pt x="168" y="65"/>
                </a:lnTo>
                <a:close/>
                <a:moveTo>
                  <a:pt x="155" y="41"/>
                </a:moveTo>
                <a:cubicBezTo>
                  <a:pt x="180" y="20"/>
                  <a:pt x="180" y="20"/>
                  <a:pt x="180" y="20"/>
                </a:cubicBezTo>
                <a:cubicBezTo>
                  <a:pt x="199" y="39"/>
                  <a:pt x="199" y="39"/>
                  <a:pt x="199" y="39"/>
                </a:cubicBezTo>
                <a:cubicBezTo>
                  <a:pt x="176" y="59"/>
                  <a:pt x="176" y="59"/>
                  <a:pt x="176" y="59"/>
                </a:cubicBezTo>
                <a:lnTo>
                  <a:pt x="155" y="41"/>
                </a:lnTo>
                <a:close/>
                <a:moveTo>
                  <a:pt x="120" y="59"/>
                </a:moveTo>
                <a:cubicBezTo>
                  <a:pt x="97" y="39"/>
                  <a:pt x="97" y="39"/>
                  <a:pt x="97" y="39"/>
                </a:cubicBezTo>
                <a:cubicBezTo>
                  <a:pt x="115" y="20"/>
                  <a:pt x="115" y="20"/>
                  <a:pt x="115" y="20"/>
                </a:cubicBezTo>
                <a:cubicBezTo>
                  <a:pt x="141" y="41"/>
                  <a:pt x="141" y="41"/>
                  <a:pt x="141" y="41"/>
                </a:cubicBezTo>
                <a:lnTo>
                  <a:pt x="120" y="59"/>
                </a:lnTo>
                <a:close/>
                <a:moveTo>
                  <a:pt x="171" y="74"/>
                </a:moveTo>
                <a:cubicBezTo>
                  <a:pt x="148" y="189"/>
                  <a:pt x="148" y="189"/>
                  <a:pt x="148" y="189"/>
                </a:cubicBezTo>
                <a:cubicBezTo>
                  <a:pt x="125" y="74"/>
                  <a:pt x="125" y="74"/>
                  <a:pt x="125" y="74"/>
                </a:cubicBezTo>
                <a:lnTo>
                  <a:pt x="171" y="74"/>
                </a:lnTo>
                <a:close/>
                <a:moveTo>
                  <a:pt x="180" y="74"/>
                </a:moveTo>
                <a:cubicBezTo>
                  <a:pt x="226" y="74"/>
                  <a:pt x="226" y="74"/>
                  <a:pt x="226" y="74"/>
                </a:cubicBezTo>
                <a:cubicBezTo>
                  <a:pt x="158" y="187"/>
                  <a:pt x="158" y="187"/>
                  <a:pt x="158" y="187"/>
                </a:cubicBezTo>
                <a:lnTo>
                  <a:pt x="180" y="74"/>
                </a:lnTo>
                <a:close/>
                <a:moveTo>
                  <a:pt x="183" y="65"/>
                </a:moveTo>
                <a:cubicBezTo>
                  <a:pt x="206" y="46"/>
                  <a:pt x="206" y="46"/>
                  <a:pt x="206" y="46"/>
                </a:cubicBezTo>
                <a:cubicBezTo>
                  <a:pt x="225" y="65"/>
                  <a:pt x="225" y="65"/>
                  <a:pt x="225" y="65"/>
                </a:cubicBezTo>
                <a:lnTo>
                  <a:pt x="183" y="65"/>
                </a:lnTo>
                <a:close/>
                <a:moveTo>
                  <a:pt x="191" y="18"/>
                </a:moveTo>
                <a:cubicBezTo>
                  <a:pt x="224" y="18"/>
                  <a:pt x="224" y="18"/>
                  <a:pt x="224" y="18"/>
                </a:cubicBezTo>
                <a:cubicBezTo>
                  <a:pt x="206" y="33"/>
                  <a:pt x="206" y="33"/>
                  <a:pt x="206" y="33"/>
                </a:cubicBezTo>
                <a:lnTo>
                  <a:pt x="191" y="18"/>
                </a:lnTo>
                <a:close/>
                <a:moveTo>
                  <a:pt x="148" y="35"/>
                </a:moveTo>
                <a:cubicBezTo>
                  <a:pt x="127" y="18"/>
                  <a:pt x="127" y="18"/>
                  <a:pt x="127" y="18"/>
                </a:cubicBezTo>
                <a:cubicBezTo>
                  <a:pt x="168" y="18"/>
                  <a:pt x="168" y="18"/>
                  <a:pt x="168" y="18"/>
                </a:cubicBezTo>
                <a:lnTo>
                  <a:pt x="148" y="35"/>
                </a:lnTo>
                <a:close/>
                <a:moveTo>
                  <a:pt x="90" y="33"/>
                </a:moveTo>
                <a:cubicBezTo>
                  <a:pt x="72" y="18"/>
                  <a:pt x="72" y="18"/>
                  <a:pt x="72" y="18"/>
                </a:cubicBezTo>
                <a:cubicBezTo>
                  <a:pt x="104" y="18"/>
                  <a:pt x="104" y="18"/>
                  <a:pt x="104" y="18"/>
                </a:cubicBezTo>
                <a:lnTo>
                  <a:pt x="90" y="33"/>
                </a:lnTo>
                <a:close/>
                <a:moveTo>
                  <a:pt x="90" y="46"/>
                </a:moveTo>
                <a:cubicBezTo>
                  <a:pt x="113" y="65"/>
                  <a:pt x="113" y="65"/>
                  <a:pt x="113" y="65"/>
                </a:cubicBezTo>
                <a:cubicBezTo>
                  <a:pt x="71" y="65"/>
                  <a:pt x="71" y="65"/>
                  <a:pt x="71" y="65"/>
                </a:cubicBezTo>
                <a:lnTo>
                  <a:pt x="90" y="46"/>
                </a:lnTo>
                <a:close/>
                <a:moveTo>
                  <a:pt x="115" y="74"/>
                </a:moveTo>
                <a:cubicBezTo>
                  <a:pt x="138" y="187"/>
                  <a:pt x="138" y="187"/>
                  <a:pt x="138" y="187"/>
                </a:cubicBezTo>
                <a:cubicBezTo>
                  <a:pt x="70" y="74"/>
                  <a:pt x="70" y="74"/>
                  <a:pt x="70" y="74"/>
                </a:cubicBezTo>
                <a:lnTo>
                  <a:pt x="115" y="74"/>
                </a:lnTo>
                <a:close/>
                <a:moveTo>
                  <a:pt x="117" y="171"/>
                </a:moveTo>
                <a:cubicBezTo>
                  <a:pt x="26" y="74"/>
                  <a:pt x="26" y="74"/>
                  <a:pt x="26" y="74"/>
                </a:cubicBezTo>
                <a:cubicBezTo>
                  <a:pt x="59" y="74"/>
                  <a:pt x="59" y="74"/>
                  <a:pt x="59" y="74"/>
                </a:cubicBezTo>
                <a:lnTo>
                  <a:pt x="117" y="171"/>
                </a:lnTo>
                <a:close/>
                <a:moveTo>
                  <a:pt x="237" y="74"/>
                </a:moveTo>
                <a:cubicBezTo>
                  <a:pt x="269" y="74"/>
                  <a:pt x="269" y="74"/>
                  <a:pt x="269" y="74"/>
                </a:cubicBezTo>
                <a:cubicBezTo>
                  <a:pt x="178" y="171"/>
                  <a:pt x="178" y="171"/>
                  <a:pt x="178" y="171"/>
                </a:cubicBezTo>
                <a:lnTo>
                  <a:pt x="237" y="74"/>
                </a:lnTo>
                <a:close/>
                <a:moveTo>
                  <a:pt x="238" y="65"/>
                </a:moveTo>
                <a:cubicBezTo>
                  <a:pt x="213" y="40"/>
                  <a:pt x="213" y="40"/>
                  <a:pt x="213" y="40"/>
                </a:cubicBezTo>
                <a:cubicBezTo>
                  <a:pt x="234" y="22"/>
                  <a:pt x="234" y="22"/>
                  <a:pt x="234" y="22"/>
                </a:cubicBezTo>
                <a:cubicBezTo>
                  <a:pt x="277" y="65"/>
                  <a:pt x="277" y="65"/>
                  <a:pt x="277" y="65"/>
                </a:cubicBezTo>
                <a:lnTo>
                  <a:pt x="238" y="65"/>
                </a:lnTo>
                <a:close/>
                <a:moveTo>
                  <a:pt x="62" y="22"/>
                </a:moveTo>
                <a:cubicBezTo>
                  <a:pt x="83" y="40"/>
                  <a:pt x="83" y="40"/>
                  <a:pt x="83" y="40"/>
                </a:cubicBezTo>
                <a:cubicBezTo>
                  <a:pt x="58" y="65"/>
                  <a:pt x="58" y="65"/>
                  <a:pt x="58" y="65"/>
                </a:cubicBezTo>
                <a:cubicBezTo>
                  <a:pt x="18" y="65"/>
                  <a:pt x="18" y="65"/>
                  <a:pt x="18" y="65"/>
                </a:cubicBezTo>
                <a:lnTo>
                  <a:pt x="62" y="22"/>
                </a:lnTo>
                <a:close/>
              </a:path>
            </a:pathLst>
          </a:custGeom>
          <a:solidFill>
            <a:schemeClr val="bg1"/>
          </a:solidFill>
          <a:ln>
            <a:noFill/>
          </a:ln>
        </p:spPr>
        <p:txBody>
          <a:bodyPr vert="horz" wrap="square" lIns="100745" tIns="50372" rIns="100745" bIns="50372" numCol="1" anchor="t" anchorCtr="0" compatLnSpc="1"/>
          <a:lstStyle/>
          <a:p>
            <a:endParaRPr lang="id-ID">
              <a:latin typeface="Agency FB" panose="020B0503020202020204" pitchFamily="34" charset="0"/>
            </a:endParaRPr>
          </a:p>
        </p:txBody>
      </p:sp>
      <p:sp>
        <p:nvSpPr>
          <p:cNvPr id="60" name="TextBox 59"/>
          <p:cNvSpPr txBox="1"/>
          <p:nvPr/>
        </p:nvSpPr>
        <p:spPr>
          <a:xfrm>
            <a:off x="6879100" y="1793260"/>
            <a:ext cx="2563078" cy="455671"/>
          </a:xfrm>
          <a:prstGeom prst="rect">
            <a:avLst/>
          </a:prstGeom>
          <a:noFill/>
        </p:spPr>
        <p:txBody>
          <a:bodyPr wrap="none" lIns="100745" tIns="50372" rIns="100745" bIns="50372" rtlCol="0">
            <a:spAutoFit/>
          </a:bodyPr>
          <a:lstStyle/>
          <a:p>
            <a:r>
              <a:rPr lang="zh-CN" altLang="en-US" sz="2300" b="1" dirty="0">
                <a:solidFill>
                  <a:schemeClr val="bg1">
                    <a:lumMod val="50000"/>
                  </a:schemeClr>
                </a:solidFill>
                <a:latin typeface="Agency FB" panose="020B0503020202020204" pitchFamily="34" charset="0"/>
              </a:rPr>
              <a:t>单击此处添加标题</a:t>
            </a:r>
          </a:p>
        </p:txBody>
      </p:sp>
      <p:sp>
        <p:nvSpPr>
          <p:cNvPr id="61" name="TextBox 60"/>
          <p:cNvSpPr txBox="1"/>
          <p:nvPr/>
        </p:nvSpPr>
        <p:spPr>
          <a:xfrm>
            <a:off x="8413183" y="2386727"/>
            <a:ext cx="2753142" cy="932725"/>
          </a:xfrm>
          <a:prstGeom prst="rect">
            <a:avLst/>
          </a:prstGeom>
          <a:noFill/>
        </p:spPr>
        <p:txBody>
          <a:bodyPr wrap="square" lIns="100745" tIns="50372" rIns="100745" bIns="50372" rtlCol="0">
            <a:spAutoFit/>
          </a:bodyPr>
          <a:lstStyle/>
          <a:p>
            <a:pPr algn="just">
              <a:lnSpc>
                <a:spcPct val="150000"/>
              </a:lnSpc>
            </a:pPr>
            <a:r>
              <a:rPr lang="zh-CN" altLang="en-US" sz="1200" dirty="0">
                <a:solidFill>
                  <a:sysClr val="windowText" lastClr="000000"/>
                </a:solidFill>
                <a:latin typeface="Agency FB" panose="020B0503020202020204" pitchFamily="34" charset="0"/>
              </a:rPr>
              <a:t>此处添加详细文本描述，建议与标题相关并符合整体语言风格，语言描述尽量简洁生动。</a:t>
            </a:r>
            <a:endParaRPr lang="id-ID" sz="1200" dirty="0">
              <a:solidFill>
                <a:sysClr val="windowText" lastClr="000000"/>
              </a:solidFill>
              <a:latin typeface="Agency FB" panose="020B0503020202020204" pitchFamily="34" charset="0"/>
            </a:endParaRPr>
          </a:p>
        </p:txBody>
      </p:sp>
      <p:sp>
        <p:nvSpPr>
          <p:cNvPr id="62" name="TextBox 61"/>
          <p:cNvSpPr txBox="1"/>
          <p:nvPr/>
        </p:nvSpPr>
        <p:spPr>
          <a:xfrm>
            <a:off x="6879100" y="2348475"/>
            <a:ext cx="1402341" cy="1025068"/>
          </a:xfrm>
          <a:prstGeom prst="rect">
            <a:avLst/>
          </a:prstGeom>
          <a:noFill/>
        </p:spPr>
        <p:txBody>
          <a:bodyPr wrap="none" lIns="100745" tIns="50372" rIns="100745" bIns="50372" rtlCol="0">
            <a:spAutoFit/>
          </a:bodyPr>
          <a:lstStyle/>
          <a:p>
            <a:r>
              <a:rPr lang="en-US" sz="6000" b="1" dirty="0">
                <a:solidFill>
                  <a:schemeClr val="accent4"/>
                </a:solidFill>
                <a:latin typeface="Agency FB" panose="020B0503020202020204" pitchFamily="34" charset="0"/>
              </a:rPr>
              <a:t>92</a:t>
            </a:r>
            <a:r>
              <a:rPr lang="id-ID" sz="6000" b="1" dirty="0">
                <a:solidFill>
                  <a:schemeClr val="accent4"/>
                </a:solidFill>
                <a:latin typeface="Agency FB" panose="020B0503020202020204" pitchFamily="34" charset="0"/>
              </a:rPr>
              <a:t>%</a:t>
            </a:r>
          </a:p>
        </p:txBody>
      </p:sp>
      <p:cxnSp>
        <p:nvCxnSpPr>
          <p:cNvPr id="63" name="Straight Connector 175"/>
          <p:cNvCxnSpPr/>
          <p:nvPr/>
        </p:nvCxnSpPr>
        <p:spPr>
          <a:xfrm>
            <a:off x="6803311" y="4592403"/>
            <a:ext cx="4521910"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4" name="Straight Connector 176"/>
          <p:cNvCxnSpPr/>
          <p:nvPr/>
        </p:nvCxnSpPr>
        <p:spPr>
          <a:xfrm>
            <a:off x="6479993" y="1633430"/>
            <a:ext cx="0" cy="429600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65" name="TextBox 64"/>
          <p:cNvSpPr txBox="1"/>
          <p:nvPr/>
        </p:nvSpPr>
        <p:spPr>
          <a:xfrm>
            <a:off x="6931654" y="4929673"/>
            <a:ext cx="4273594" cy="663014"/>
          </a:xfrm>
          <a:prstGeom prst="rect">
            <a:avLst/>
          </a:prstGeom>
          <a:noFill/>
        </p:spPr>
        <p:txBody>
          <a:bodyPr wrap="square" lIns="107961" tIns="53981" rIns="107961" bIns="53981" rtlCol="0">
            <a:spAutoFit/>
          </a:bodyPr>
          <a:lstStyle/>
          <a:p>
            <a:pPr>
              <a:lnSpc>
                <a:spcPct val="150000"/>
              </a:lnSpc>
            </a:pPr>
            <a:r>
              <a:rPr lang="zh-CN" altLang="en-US" sz="1200" dirty="0">
                <a:solidFill>
                  <a:sysClr val="windowText" lastClr="000000"/>
                </a:solidFill>
                <a:latin typeface="+mn-ea"/>
              </a:rPr>
              <a:t>此处添加详细文本描述，建议与标题相关并符合整体语言风格，语言描述尽量简洁生动。</a:t>
            </a:r>
            <a:endParaRPr lang="en-US" sz="1200" b="1" dirty="0">
              <a:solidFill>
                <a:sysClr val="windowText" lastClr="000000"/>
              </a:solidFill>
              <a:latin typeface="+mn-ea"/>
            </a:endParaRP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1000"/>
                                        <p:tgtEl>
                                          <p:spTgt spid="37"/>
                                        </p:tgtEl>
                                      </p:cBhvr>
                                    </p:animEffect>
                                    <p:anim calcmode="lin" valueType="num">
                                      <p:cBhvr>
                                        <p:cTn id="14" dur="1000" fill="hold"/>
                                        <p:tgtEl>
                                          <p:spTgt spid="37"/>
                                        </p:tgtEl>
                                        <p:attrNameLst>
                                          <p:attrName>ppt_x</p:attrName>
                                        </p:attrNameLst>
                                      </p:cBhvr>
                                      <p:tavLst>
                                        <p:tav tm="0">
                                          <p:val>
                                            <p:strVal val="#ppt_x"/>
                                          </p:val>
                                        </p:tav>
                                        <p:tav tm="100000">
                                          <p:val>
                                            <p:strVal val="#ppt_x"/>
                                          </p:val>
                                        </p:tav>
                                      </p:tavLst>
                                    </p:anim>
                                    <p:anim calcmode="lin" valueType="num">
                                      <p:cBhvr>
                                        <p:cTn id="15" dur="1000" fill="hold"/>
                                        <p:tgtEl>
                                          <p:spTgt spid="37"/>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1000"/>
                                        <p:tgtEl>
                                          <p:spTgt spid="16"/>
                                        </p:tgtEl>
                                      </p:cBhvr>
                                    </p:animEffect>
                                    <p:anim calcmode="lin" valueType="num">
                                      <p:cBhvr>
                                        <p:cTn id="20" dur="1000" fill="hold"/>
                                        <p:tgtEl>
                                          <p:spTgt spid="16"/>
                                        </p:tgtEl>
                                        <p:attrNameLst>
                                          <p:attrName>ppt_x</p:attrName>
                                        </p:attrNameLst>
                                      </p:cBhvr>
                                      <p:tavLst>
                                        <p:tav tm="0">
                                          <p:val>
                                            <p:strVal val="#ppt_x"/>
                                          </p:val>
                                        </p:tav>
                                        <p:tav tm="100000">
                                          <p:val>
                                            <p:strVal val="#ppt_x"/>
                                          </p:val>
                                        </p:tav>
                                      </p:tavLst>
                                    </p:anim>
                                    <p:anim calcmode="lin" valueType="num">
                                      <p:cBhvr>
                                        <p:cTn id="21" dur="1000" fill="hold"/>
                                        <p:tgtEl>
                                          <p:spTgt spid="16"/>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fade">
                                      <p:cBhvr>
                                        <p:cTn id="25" dur="1000"/>
                                        <p:tgtEl>
                                          <p:spTgt spid="26"/>
                                        </p:tgtEl>
                                      </p:cBhvr>
                                    </p:animEffect>
                                    <p:anim calcmode="lin" valueType="num">
                                      <p:cBhvr>
                                        <p:cTn id="26" dur="1000" fill="hold"/>
                                        <p:tgtEl>
                                          <p:spTgt spid="26"/>
                                        </p:tgtEl>
                                        <p:attrNameLst>
                                          <p:attrName>ppt_x</p:attrName>
                                        </p:attrNameLst>
                                      </p:cBhvr>
                                      <p:tavLst>
                                        <p:tav tm="0">
                                          <p:val>
                                            <p:strVal val="#ppt_x"/>
                                          </p:val>
                                        </p:tav>
                                        <p:tav tm="100000">
                                          <p:val>
                                            <p:strVal val="#ppt_x"/>
                                          </p:val>
                                        </p:tav>
                                      </p:tavLst>
                                    </p:anim>
                                    <p:anim calcmode="lin" valueType="num">
                                      <p:cBhvr>
                                        <p:cTn id="27" dur="1000" fill="hold"/>
                                        <p:tgtEl>
                                          <p:spTgt spid="26"/>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1000"/>
                                        <p:tgtEl>
                                          <p:spTgt spid="3"/>
                                        </p:tgtEl>
                                      </p:cBhvr>
                                    </p:animEffect>
                                    <p:anim calcmode="lin" valueType="num">
                                      <p:cBhvr>
                                        <p:cTn id="32" dur="1000" fill="hold"/>
                                        <p:tgtEl>
                                          <p:spTgt spid="3"/>
                                        </p:tgtEl>
                                        <p:attrNameLst>
                                          <p:attrName>ppt_x</p:attrName>
                                        </p:attrNameLst>
                                      </p:cBhvr>
                                      <p:tavLst>
                                        <p:tav tm="0">
                                          <p:val>
                                            <p:strVal val="#ppt_x"/>
                                          </p:val>
                                        </p:tav>
                                        <p:tav tm="100000">
                                          <p:val>
                                            <p:strVal val="#ppt_x"/>
                                          </p:val>
                                        </p:tav>
                                      </p:tavLst>
                                    </p:anim>
                                    <p:anim calcmode="lin" valueType="num">
                                      <p:cBhvr>
                                        <p:cTn id="33" dur="1000" fill="hold"/>
                                        <p:tgtEl>
                                          <p:spTgt spid="3"/>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10" presetClass="entr" presetSubtype="0" fill="hold" grpId="0" nodeType="afterEffect">
                                  <p:stCondLst>
                                    <p:cond delay="0"/>
                                  </p:stCondLst>
                                  <p:childTnLst>
                                    <p:set>
                                      <p:cBhvr>
                                        <p:cTn id="36" dur="1" fill="hold">
                                          <p:stCondLst>
                                            <p:cond delay="0"/>
                                          </p:stCondLst>
                                        </p:cTn>
                                        <p:tgtEl>
                                          <p:spTgt spid="50"/>
                                        </p:tgtEl>
                                        <p:attrNameLst>
                                          <p:attrName>style.visibility</p:attrName>
                                        </p:attrNameLst>
                                      </p:cBhvr>
                                      <p:to>
                                        <p:strVal val="visible"/>
                                      </p:to>
                                    </p:set>
                                    <p:animEffect transition="in" filter="fade">
                                      <p:cBhvr>
                                        <p:cTn id="37" dur="500"/>
                                        <p:tgtEl>
                                          <p:spTgt spid="50"/>
                                        </p:tgtEl>
                                      </p:cBhvr>
                                    </p:animEffect>
                                  </p:childTnLst>
                                </p:cTn>
                              </p:par>
                            </p:childTnLst>
                          </p:cTn>
                        </p:par>
                        <p:par>
                          <p:cTn id="38" fill="hold">
                            <p:stCondLst>
                              <p:cond delay="5500"/>
                            </p:stCondLst>
                            <p:childTnLst>
                              <p:par>
                                <p:cTn id="39" presetID="53" presetClass="entr" presetSubtype="16" fill="hold" nodeType="afterEffect">
                                  <p:stCondLst>
                                    <p:cond delay="0"/>
                                  </p:stCondLst>
                                  <p:childTnLst>
                                    <p:set>
                                      <p:cBhvr>
                                        <p:cTn id="40" dur="1" fill="hold">
                                          <p:stCondLst>
                                            <p:cond delay="0"/>
                                          </p:stCondLst>
                                        </p:cTn>
                                        <p:tgtEl>
                                          <p:spTgt spid="56"/>
                                        </p:tgtEl>
                                        <p:attrNameLst>
                                          <p:attrName>style.visibility</p:attrName>
                                        </p:attrNameLst>
                                      </p:cBhvr>
                                      <p:to>
                                        <p:strVal val="visible"/>
                                      </p:to>
                                    </p:set>
                                    <p:anim calcmode="lin" valueType="num">
                                      <p:cBhvr>
                                        <p:cTn id="41" dur="500" fill="hold"/>
                                        <p:tgtEl>
                                          <p:spTgt spid="56"/>
                                        </p:tgtEl>
                                        <p:attrNameLst>
                                          <p:attrName>ppt_w</p:attrName>
                                        </p:attrNameLst>
                                      </p:cBhvr>
                                      <p:tavLst>
                                        <p:tav tm="0">
                                          <p:val>
                                            <p:fltVal val="0"/>
                                          </p:val>
                                        </p:tav>
                                        <p:tav tm="100000">
                                          <p:val>
                                            <p:strVal val="#ppt_w"/>
                                          </p:val>
                                        </p:tav>
                                      </p:tavLst>
                                    </p:anim>
                                    <p:anim calcmode="lin" valueType="num">
                                      <p:cBhvr>
                                        <p:cTn id="42" dur="500" fill="hold"/>
                                        <p:tgtEl>
                                          <p:spTgt spid="56"/>
                                        </p:tgtEl>
                                        <p:attrNameLst>
                                          <p:attrName>ppt_h</p:attrName>
                                        </p:attrNameLst>
                                      </p:cBhvr>
                                      <p:tavLst>
                                        <p:tav tm="0">
                                          <p:val>
                                            <p:fltVal val="0"/>
                                          </p:val>
                                        </p:tav>
                                        <p:tav tm="100000">
                                          <p:val>
                                            <p:strVal val="#ppt_h"/>
                                          </p:val>
                                        </p:tav>
                                      </p:tavLst>
                                    </p:anim>
                                    <p:animEffect transition="in" filter="fade">
                                      <p:cBhvr>
                                        <p:cTn id="43" dur="500"/>
                                        <p:tgtEl>
                                          <p:spTgt spid="56"/>
                                        </p:tgtEl>
                                      </p:cBhvr>
                                    </p:animEffect>
                                  </p:childTnLst>
                                </p:cTn>
                              </p:par>
                            </p:childTnLst>
                          </p:cTn>
                        </p:par>
                        <p:par>
                          <p:cTn id="44" fill="hold">
                            <p:stCondLst>
                              <p:cond delay="6000"/>
                            </p:stCondLst>
                            <p:childTnLst>
                              <p:par>
                                <p:cTn id="45" presetID="10" presetClass="entr" presetSubtype="0" fill="hold" grpId="0" nodeType="afterEffect">
                                  <p:stCondLst>
                                    <p:cond delay="0"/>
                                  </p:stCondLst>
                                  <p:childTnLst>
                                    <p:set>
                                      <p:cBhvr>
                                        <p:cTn id="46" dur="1" fill="hold">
                                          <p:stCondLst>
                                            <p:cond delay="0"/>
                                          </p:stCondLst>
                                        </p:cTn>
                                        <p:tgtEl>
                                          <p:spTgt spid="48"/>
                                        </p:tgtEl>
                                        <p:attrNameLst>
                                          <p:attrName>style.visibility</p:attrName>
                                        </p:attrNameLst>
                                      </p:cBhvr>
                                      <p:to>
                                        <p:strVal val="visible"/>
                                      </p:to>
                                    </p:set>
                                    <p:animEffect transition="in" filter="fade">
                                      <p:cBhvr>
                                        <p:cTn id="47" dur="500"/>
                                        <p:tgtEl>
                                          <p:spTgt spid="48"/>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59"/>
                                        </p:tgtEl>
                                        <p:attrNameLst>
                                          <p:attrName>style.visibility</p:attrName>
                                        </p:attrNameLst>
                                      </p:cBhvr>
                                      <p:to>
                                        <p:strVal val="visible"/>
                                      </p:to>
                                    </p:set>
                                    <p:anim calcmode="lin" valueType="num">
                                      <p:cBhvr>
                                        <p:cTn id="50" dur="500" fill="hold"/>
                                        <p:tgtEl>
                                          <p:spTgt spid="59"/>
                                        </p:tgtEl>
                                        <p:attrNameLst>
                                          <p:attrName>ppt_w</p:attrName>
                                        </p:attrNameLst>
                                      </p:cBhvr>
                                      <p:tavLst>
                                        <p:tav tm="0">
                                          <p:val>
                                            <p:fltVal val="0"/>
                                          </p:val>
                                        </p:tav>
                                        <p:tav tm="100000">
                                          <p:val>
                                            <p:strVal val="#ppt_w"/>
                                          </p:val>
                                        </p:tav>
                                      </p:tavLst>
                                    </p:anim>
                                    <p:anim calcmode="lin" valueType="num">
                                      <p:cBhvr>
                                        <p:cTn id="51" dur="500" fill="hold"/>
                                        <p:tgtEl>
                                          <p:spTgt spid="59"/>
                                        </p:tgtEl>
                                        <p:attrNameLst>
                                          <p:attrName>ppt_h</p:attrName>
                                        </p:attrNameLst>
                                      </p:cBhvr>
                                      <p:tavLst>
                                        <p:tav tm="0">
                                          <p:val>
                                            <p:fltVal val="0"/>
                                          </p:val>
                                        </p:tav>
                                        <p:tav tm="100000">
                                          <p:val>
                                            <p:strVal val="#ppt_h"/>
                                          </p:val>
                                        </p:tav>
                                      </p:tavLst>
                                    </p:anim>
                                    <p:animEffect transition="in" filter="fade">
                                      <p:cBhvr>
                                        <p:cTn id="52" dur="500"/>
                                        <p:tgtEl>
                                          <p:spTgt spid="59"/>
                                        </p:tgtEl>
                                      </p:cBhvr>
                                    </p:animEffect>
                                  </p:childTnLst>
                                </p:cTn>
                              </p:par>
                            </p:childTnLst>
                          </p:cTn>
                        </p:par>
                        <p:par>
                          <p:cTn id="53" fill="hold">
                            <p:stCondLst>
                              <p:cond delay="6500"/>
                            </p:stCondLst>
                            <p:childTnLst>
                              <p:par>
                                <p:cTn id="54" presetID="10" presetClass="entr" presetSubtype="0" fill="hold" grpId="0" nodeType="afterEffect">
                                  <p:stCondLst>
                                    <p:cond delay="0"/>
                                  </p:stCondLst>
                                  <p:childTnLst>
                                    <p:set>
                                      <p:cBhvr>
                                        <p:cTn id="55" dur="1" fill="hold">
                                          <p:stCondLst>
                                            <p:cond delay="0"/>
                                          </p:stCondLst>
                                        </p:cTn>
                                        <p:tgtEl>
                                          <p:spTgt spid="49"/>
                                        </p:tgtEl>
                                        <p:attrNameLst>
                                          <p:attrName>style.visibility</p:attrName>
                                        </p:attrNameLst>
                                      </p:cBhvr>
                                      <p:to>
                                        <p:strVal val="visible"/>
                                      </p:to>
                                    </p:set>
                                    <p:animEffect transition="in" filter="fade">
                                      <p:cBhvr>
                                        <p:cTn id="56" dur="500"/>
                                        <p:tgtEl>
                                          <p:spTgt spid="49"/>
                                        </p:tgtEl>
                                      </p:cBhvr>
                                    </p:animEffect>
                                  </p:childTnLst>
                                </p:cTn>
                              </p:par>
                              <p:par>
                                <p:cTn id="57" presetID="53" presetClass="entr" presetSubtype="16" fill="hold" nodeType="withEffect">
                                  <p:stCondLst>
                                    <p:cond delay="0"/>
                                  </p:stCondLst>
                                  <p:childTnLst>
                                    <p:set>
                                      <p:cBhvr>
                                        <p:cTn id="58" dur="1" fill="hold">
                                          <p:stCondLst>
                                            <p:cond delay="0"/>
                                          </p:stCondLst>
                                        </p:cTn>
                                        <p:tgtEl>
                                          <p:spTgt spid="52"/>
                                        </p:tgtEl>
                                        <p:attrNameLst>
                                          <p:attrName>style.visibility</p:attrName>
                                        </p:attrNameLst>
                                      </p:cBhvr>
                                      <p:to>
                                        <p:strVal val="visible"/>
                                      </p:to>
                                    </p:set>
                                    <p:anim calcmode="lin" valueType="num">
                                      <p:cBhvr>
                                        <p:cTn id="59" dur="500" fill="hold"/>
                                        <p:tgtEl>
                                          <p:spTgt spid="52"/>
                                        </p:tgtEl>
                                        <p:attrNameLst>
                                          <p:attrName>ppt_w</p:attrName>
                                        </p:attrNameLst>
                                      </p:cBhvr>
                                      <p:tavLst>
                                        <p:tav tm="0">
                                          <p:val>
                                            <p:fltVal val="0"/>
                                          </p:val>
                                        </p:tav>
                                        <p:tav tm="100000">
                                          <p:val>
                                            <p:strVal val="#ppt_w"/>
                                          </p:val>
                                        </p:tav>
                                      </p:tavLst>
                                    </p:anim>
                                    <p:anim calcmode="lin" valueType="num">
                                      <p:cBhvr>
                                        <p:cTn id="60" dur="500" fill="hold"/>
                                        <p:tgtEl>
                                          <p:spTgt spid="52"/>
                                        </p:tgtEl>
                                        <p:attrNameLst>
                                          <p:attrName>ppt_h</p:attrName>
                                        </p:attrNameLst>
                                      </p:cBhvr>
                                      <p:tavLst>
                                        <p:tav tm="0">
                                          <p:val>
                                            <p:fltVal val="0"/>
                                          </p:val>
                                        </p:tav>
                                        <p:tav tm="100000">
                                          <p:val>
                                            <p:strVal val="#ppt_h"/>
                                          </p:val>
                                        </p:tav>
                                      </p:tavLst>
                                    </p:anim>
                                    <p:animEffect transition="in" filter="fade">
                                      <p:cBhvr>
                                        <p:cTn id="61" dur="500"/>
                                        <p:tgtEl>
                                          <p:spTgt spid="52"/>
                                        </p:tgtEl>
                                      </p:cBhvr>
                                    </p:animEffect>
                                  </p:childTnLst>
                                </p:cTn>
                              </p:par>
                            </p:childTnLst>
                          </p:cTn>
                        </p:par>
                        <p:par>
                          <p:cTn id="62" fill="hold">
                            <p:stCondLst>
                              <p:cond delay="7000"/>
                            </p:stCondLst>
                            <p:childTnLst>
                              <p:par>
                                <p:cTn id="63" presetID="10" presetClass="entr" presetSubtype="0" fill="hold" grpId="0" nodeType="afterEffect">
                                  <p:stCondLst>
                                    <p:cond delay="0"/>
                                  </p:stCondLst>
                                  <p:childTnLst>
                                    <p:set>
                                      <p:cBhvr>
                                        <p:cTn id="64" dur="1" fill="hold">
                                          <p:stCondLst>
                                            <p:cond delay="0"/>
                                          </p:stCondLst>
                                        </p:cTn>
                                        <p:tgtEl>
                                          <p:spTgt spid="51"/>
                                        </p:tgtEl>
                                        <p:attrNameLst>
                                          <p:attrName>style.visibility</p:attrName>
                                        </p:attrNameLst>
                                      </p:cBhvr>
                                      <p:to>
                                        <p:strVal val="visible"/>
                                      </p:to>
                                    </p:set>
                                    <p:animEffect transition="in" filter="fade">
                                      <p:cBhvr>
                                        <p:cTn id="65" dur="500"/>
                                        <p:tgtEl>
                                          <p:spTgt spid="51"/>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55"/>
                                        </p:tgtEl>
                                        <p:attrNameLst>
                                          <p:attrName>style.visibility</p:attrName>
                                        </p:attrNameLst>
                                      </p:cBhvr>
                                      <p:to>
                                        <p:strVal val="visible"/>
                                      </p:to>
                                    </p:set>
                                    <p:anim calcmode="lin" valueType="num">
                                      <p:cBhvr>
                                        <p:cTn id="68" dur="500" fill="hold"/>
                                        <p:tgtEl>
                                          <p:spTgt spid="55"/>
                                        </p:tgtEl>
                                        <p:attrNameLst>
                                          <p:attrName>ppt_w</p:attrName>
                                        </p:attrNameLst>
                                      </p:cBhvr>
                                      <p:tavLst>
                                        <p:tav tm="0">
                                          <p:val>
                                            <p:fltVal val="0"/>
                                          </p:val>
                                        </p:tav>
                                        <p:tav tm="100000">
                                          <p:val>
                                            <p:strVal val="#ppt_w"/>
                                          </p:val>
                                        </p:tav>
                                      </p:tavLst>
                                    </p:anim>
                                    <p:anim calcmode="lin" valueType="num">
                                      <p:cBhvr>
                                        <p:cTn id="69" dur="500" fill="hold"/>
                                        <p:tgtEl>
                                          <p:spTgt spid="55"/>
                                        </p:tgtEl>
                                        <p:attrNameLst>
                                          <p:attrName>ppt_h</p:attrName>
                                        </p:attrNameLst>
                                      </p:cBhvr>
                                      <p:tavLst>
                                        <p:tav tm="0">
                                          <p:val>
                                            <p:fltVal val="0"/>
                                          </p:val>
                                        </p:tav>
                                        <p:tav tm="100000">
                                          <p:val>
                                            <p:strVal val="#ppt_h"/>
                                          </p:val>
                                        </p:tav>
                                      </p:tavLst>
                                    </p:anim>
                                    <p:animEffect transition="in" filter="fade">
                                      <p:cBhvr>
                                        <p:cTn id="70" dur="500"/>
                                        <p:tgtEl>
                                          <p:spTgt spid="55"/>
                                        </p:tgtEl>
                                      </p:cBhvr>
                                    </p:animEffect>
                                  </p:childTnLst>
                                </p:cTn>
                              </p:par>
                            </p:childTnLst>
                          </p:cTn>
                        </p:par>
                        <p:par>
                          <p:cTn id="71" fill="hold">
                            <p:stCondLst>
                              <p:cond delay="7500"/>
                            </p:stCondLst>
                            <p:childTnLst>
                              <p:par>
                                <p:cTn id="72" presetID="10" presetClass="entr" presetSubtype="0" fill="hold" nodeType="afterEffect">
                                  <p:stCondLst>
                                    <p:cond delay="0"/>
                                  </p:stCondLst>
                                  <p:childTnLst>
                                    <p:set>
                                      <p:cBhvr>
                                        <p:cTn id="73" dur="1" fill="hold">
                                          <p:stCondLst>
                                            <p:cond delay="0"/>
                                          </p:stCondLst>
                                        </p:cTn>
                                        <p:tgtEl>
                                          <p:spTgt spid="64"/>
                                        </p:tgtEl>
                                        <p:attrNameLst>
                                          <p:attrName>style.visibility</p:attrName>
                                        </p:attrNameLst>
                                      </p:cBhvr>
                                      <p:to>
                                        <p:strVal val="visible"/>
                                      </p:to>
                                    </p:set>
                                    <p:animEffect transition="in" filter="fade">
                                      <p:cBhvr>
                                        <p:cTn id="74" dur="500"/>
                                        <p:tgtEl>
                                          <p:spTgt spid="64"/>
                                        </p:tgtEl>
                                      </p:cBhvr>
                                    </p:animEffect>
                                  </p:childTnLst>
                                </p:cTn>
                              </p:par>
                            </p:childTnLst>
                          </p:cTn>
                        </p:par>
                        <p:par>
                          <p:cTn id="75" fill="hold">
                            <p:stCondLst>
                              <p:cond delay="8000"/>
                            </p:stCondLst>
                            <p:childTnLst>
                              <p:par>
                                <p:cTn id="76" presetID="10" presetClass="entr" presetSubtype="0" fill="hold" grpId="0" nodeType="afterEffect">
                                  <p:stCondLst>
                                    <p:cond delay="0"/>
                                  </p:stCondLst>
                                  <p:childTnLst>
                                    <p:set>
                                      <p:cBhvr>
                                        <p:cTn id="77" dur="1" fill="hold">
                                          <p:stCondLst>
                                            <p:cond delay="0"/>
                                          </p:stCondLst>
                                        </p:cTn>
                                        <p:tgtEl>
                                          <p:spTgt spid="60"/>
                                        </p:tgtEl>
                                        <p:attrNameLst>
                                          <p:attrName>style.visibility</p:attrName>
                                        </p:attrNameLst>
                                      </p:cBhvr>
                                      <p:to>
                                        <p:strVal val="visible"/>
                                      </p:to>
                                    </p:set>
                                    <p:animEffect transition="in" filter="fade">
                                      <p:cBhvr>
                                        <p:cTn id="78" dur="500"/>
                                        <p:tgtEl>
                                          <p:spTgt spid="60"/>
                                        </p:tgtEl>
                                      </p:cBhvr>
                                    </p:animEffect>
                                  </p:childTnLst>
                                </p:cTn>
                              </p:par>
                            </p:childTnLst>
                          </p:cTn>
                        </p:par>
                        <p:par>
                          <p:cTn id="79" fill="hold">
                            <p:stCondLst>
                              <p:cond delay="8500"/>
                            </p:stCondLst>
                            <p:childTnLst>
                              <p:par>
                                <p:cTn id="80" presetID="10" presetClass="entr" presetSubtype="0" fill="hold" grpId="0" nodeType="afterEffect">
                                  <p:stCondLst>
                                    <p:cond delay="0"/>
                                  </p:stCondLst>
                                  <p:childTnLst>
                                    <p:set>
                                      <p:cBhvr>
                                        <p:cTn id="81" dur="1" fill="hold">
                                          <p:stCondLst>
                                            <p:cond delay="0"/>
                                          </p:stCondLst>
                                        </p:cTn>
                                        <p:tgtEl>
                                          <p:spTgt spid="62"/>
                                        </p:tgtEl>
                                        <p:attrNameLst>
                                          <p:attrName>style.visibility</p:attrName>
                                        </p:attrNameLst>
                                      </p:cBhvr>
                                      <p:to>
                                        <p:strVal val="visible"/>
                                      </p:to>
                                    </p:set>
                                    <p:animEffect transition="in" filter="fade">
                                      <p:cBhvr>
                                        <p:cTn id="82" dur="500"/>
                                        <p:tgtEl>
                                          <p:spTgt spid="62"/>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61"/>
                                        </p:tgtEl>
                                        <p:attrNameLst>
                                          <p:attrName>style.visibility</p:attrName>
                                        </p:attrNameLst>
                                      </p:cBhvr>
                                      <p:to>
                                        <p:strVal val="visible"/>
                                      </p:to>
                                    </p:set>
                                    <p:animEffect transition="in" filter="fade">
                                      <p:cBhvr>
                                        <p:cTn id="85" dur="500"/>
                                        <p:tgtEl>
                                          <p:spTgt spid="61"/>
                                        </p:tgtEl>
                                      </p:cBhvr>
                                    </p:animEffect>
                                  </p:childTnLst>
                                </p:cTn>
                              </p:par>
                            </p:childTnLst>
                          </p:cTn>
                        </p:par>
                        <p:par>
                          <p:cTn id="86" fill="hold">
                            <p:stCondLst>
                              <p:cond delay="9000"/>
                            </p:stCondLst>
                            <p:childTnLst>
                              <p:par>
                                <p:cTn id="87" presetID="10" presetClass="entr" presetSubtype="0" fill="hold" grpId="0" nodeType="afterEffect">
                                  <p:stCondLst>
                                    <p:cond delay="0"/>
                                  </p:stCondLst>
                                  <p:childTnLst>
                                    <p:set>
                                      <p:cBhvr>
                                        <p:cTn id="88" dur="1" fill="hold">
                                          <p:stCondLst>
                                            <p:cond delay="0"/>
                                          </p:stCondLst>
                                        </p:cTn>
                                        <p:tgtEl>
                                          <p:spTgt spid="14"/>
                                        </p:tgtEl>
                                        <p:attrNameLst>
                                          <p:attrName>style.visibility</p:attrName>
                                        </p:attrNameLst>
                                      </p:cBhvr>
                                      <p:to>
                                        <p:strVal val="visible"/>
                                      </p:to>
                                    </p:set>
                                    <p:animEffect transition="in" filter="fade">
                                      <p:cBhvr>
                                        <p:cTn id="89" dur="500"/>
                                        <p:tgtEl>
                                          <p:spTgt spid="14"/>
                                        </p:tgtEl>
                                      </p:cBhvr>
                                    </p:animEffect>
                                  </p:childTnLst>
                                </p:cTn>
                              </p:par>
                              <p:par>
                                <p:cTn id="90" presetID="10" presetClass="entr" presetSubtype="0" fill="hold" nodeType="withEffect">
                                  <p:stCondLst>
                                    <p:cond delay="0"/>
                                  </p:stCondLst>
                                  <p:childTnLst>
                                    <p:set>
                                      <p:cBhvr>
                                        <p:cTn id="91" dur="1" fill="hold">
                                          <p:stCondLst>
                                            <p:cond delay="0"/>
                                          </p:stCondLst>
                                        </p:cTn>
                                        <p:tgtEl>
                                          <p:spTgt spid="63"/>
                                        </p:tgtEl>
                                        <p:attrNameLst>
                                          <p:attrName>style.visibility</p:attrName>
                                        </p:attrNameLst>
                                      </p:cBhvr>
                                      <p:to>
                                        <p:strVal val="visible"/>
                                      </p:to>
                                    </p:set>
                                    <p:animEffect transition="in" filter="fade">
                                      <p:cBhvr>
                                        <p:cTn id="92" dur="500"/>
                                        <p:tgtEl>
                                          <p:spTgt spid="63"/>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65"/>
                                        </p:tgtEl>
                                        <p:attrNameLst>
                                          <p:attrName>style.visibility</p:attrName>
                                        </p:attrNameLst>
                                      </p:cBhvr>
                                      <p:to>
                                        <p:strVal val="visible"/>
                                      </p:to>
                                    </p:set>
                                    <p:animEffect transition="in" filter="fade">
                                      <p:cBhvr>
                                        <p:cTn id="95"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animBg="1"/>
      <p:bldP spid="48" grpId="0" animBg="1"/>
      <p:bldP spid="49" grpId="0" animBg="1"/>
      <p:bldP spid="50" grpId="0" animBg="1"/>
      <p:bldP spid="51" grpId="0" animBg="1"/>
      <p:bldP spid="55" grpId="0" animBg="1"/>
      <p:bldP spid="59" grpId="0" animBg="1"/>
      <p:bldP spid="60" grpId="0"/>
      <p:bldP spid="61" grpId="0"/>
      <p:bldP spid="62" grpId="0"/>
      <p:bldP spid="6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p:nvPr/>
        </p:nvSpPr>
        <p:spPr>
          <a:xfrm>
            <a:off x="3866284" y="2133961"/>
            <a:ext cx="4469818" cy="128417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9" name="Rectangle 4"/>
          <p:cNvSpPr/>
          <p:nvPr/>
        </p:nvSpPr>
        <p:spPr>
          <a:xfrm>
            <a:off x="3866284" y="3556361"/>
            <a:ext cx="4469818" cy="128417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0" name="Rectangle 5"/>
          <p:cNvSpPr/>
          <p:nvPr/>
        </p:nvSpPr>
        <p:spPr>
          <a:xfrm>
            <a:off x="3866284" y="4999342"/>
            <a:ext cx="4469818" cy="128417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nvGrpSpPr>
          <p:cNvPr id="14" name="Group 9"/>
          <p:cNvGrpSpPr/>
          <p:nvPr/>
        </p:nvGrpSpPr>
        <p:grpSpPr>
          <a:xfrm>
            <a:off x="7143287" y="3915622"/>
            <a:ext cx="863252" cy="640205"/>
            <a:chOff x="4572000" y="3414713"/>
            <a:chExt cx="374651" cy="277813"/>
          </a:xfrm>
          <a:solidFill>
            <a:schemeClr val="bg1"/>
          </a:solidFill>
        </p:grpSpPr>
        <p:sp>
          <p:nvSpPr>
            <p:cNvPr id="15" name="Freeform 17"/>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3200"/>
            </a:p>
          </p:txBody>
        </p:sp>
        <p:sp>
          <p:nvSpPr>
            <p:cNvPr id="16" name="Freeform 18"/>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3200"/>
            </a:p>
          </p:txBody>
        </p:sp>
      </p:grpSp>
      <p:grpSp>
        <p:nvGrpSpPr>
          <p:cNvPr id="17" name="Group 12"/>
          <p:cNvGrpSpPr/>
          <p:nvPr/>
        </p:nvGrpSpPr>
        <p:grpSpPr>
          <a:xfrm>
            <a:off x="4255309" y="5285443"/>
            <a:ext cx="725749" cy="711971"/>
            <a:chOff x="2905125" y="4002088"/>
            <a:chExt cx="249238" cy="244475"/>
          </a:xfrm>
          <a:solidFill>
            <a:schemeClr val="bg1"/>
          </a:solidFill>
        </p:grpSpPr>
        <p:sp>
          <p:nvSpPr>
            <p:cNvPr id="18" name="Freeform 50"/>
            <p:cNvSpPr>
              <a:spLocks noEditPoints="1"/>
            </p:cNvSpPr>
            <p:nvPr/>
          </p:nvSpPr>
          <p:spPr bwMode="auto">
            <a:xfrm>
              <a:off x="2905125" y="4002088"/>
              <a:ext cx="249238" cy="244475"/>
            </a:xfrm>
            <a:custGeom>
              <a:avLst/>
              <a:gdLst>
                <a:gd name="T0" fmla="*/ 82 w 95"/>
                <a:gd name="T1" fmla="*/ 58 h 93"/>
                <a:gd name="T2" fmla="*/ 95 w 95"/>
                <a:gd name="T3" fmla="*/ 52 h 93"/>
                <a:gd name="T4" fmla="*/ 95 w 95"/>
                <a:gd name="T5" fmla="*/ 42 h 93"/>
                <a:gd name="T6" fmla="*/ 82 w 95"/>
                <a:gd name="T7" fmla="*/ 36 h 93"/>
                <a:gd name="T8" fmla="*/ 79 w 95"/>
                <a:gd name="T9" fmla="*/ 31 h 93"/>
                <a:gd name="T10" fmla="*/ 84 w 95"/>
                <a:gd name="T11" fmla="*/ 18 h 93"/>
                <a:gd name="T12" fmla="*/ 77 w 95"/>
                <a:gd name="T13" fmla="*/ 10 h 93"/>
                <a:gd name="T14" fmla="*/ 64 w 95"/>
                <a:gd name="T15" fmla="*/ 16 h 93"/>
                <a:gd name="T16" fmla="*/ 58 w 95"/>
                <a:gd name="T17" fmla="*/ 13 h 93"/>
                <a:gd name="T18" fmla="*/ 52 w 95"/>
                <a:gd name="T19" fmla="*/ 0 h 93"/>
                <a:gd name="T20" fmla="*/ 42 w 95"/>
                <a:gd name="T21" fmla="*/ 0 h 93"/>
                <a:gd name="T22" fmla="*/ 36 w 95"/>
                <a:gd name="T23" fmla="*/ 13 h 93"/>
                <a:gd name="T24" fmla="*/ 31 w 95"/>
                <a:gd name="T25" fmla="*/ 16 h 93"/>
                <a:gd name="T26" fmla="*/ 17 w 95"/>
                <a:gd name="T27" fmla="*/ 11 h 93"/>
                <a:gd name="T28" fmla="*/ 10 w 95"/>
                <a:gd name="T29" fmla="*/ 18 h 93"/>
                <a:gd name="T30" fmla="*/ 15 w 95"/>
                <a:gd name="T31" fmla="*/ 31 h 93"/>
                <a:gd name="T32" fmla="*/ 13 w 95"/>
                <a:gd name="T33" fmla="*/ 36 h 93"/>
                <a:gd name="T34" fmla="*/ 0 w 95"/>
                <a:gd name="T35" fmla="*/ 42 h 93"/>
                <a:gd name="T36" fmla="*/ 0 w 95"/>
                <a:gd name="T37" fmla="*/ 52 h 93"/>
                <a:gd name="T38" fmla="*/ 13 w 95"/>
                <a:gd name="T39" fmla="*/ 58 h 93"/>
                <a:gd name="T40" fmla="*/ 15 w 95"/>
                <a:gd name="T41" fmla="*/ 63 h 93"/>
                <a:gd name="T42" fmla="*/ 10 w 95"/>
                <a:gd name="T43" fmla="*/ 76 h 93"/>
                <a:gd name="T44" fmla="*/ 18 w 95"/>
                <a:gd name="T45" fmla="*/ 84 h 93"/>
                <a:gd name="T46" fmla="*/ 31 w 95"/>
                <a:gd name="T47" fmla="*/ 78 h 93"/>
                <a:gd name="T48" fmla="*/ 37 w 95"/>
                <a:gd name="T49" fmla="*/ 81 h 93"/>
                <a:gd name="T50" fmla="*/ 42 w 95"/>
                <a:gd name="T51" fmla="*/ 93 h 93"/>
                <a:gd name="T52" fmla="*/ 53 w 95"/>
                <a:gd name="T53" fmla="*/ 93 h 93"/>
                <a:gd name="T54" fmla="*/ 58 w 95"/>
                <a:gd name="T55" fmla="*/ 81 h 93"/>
                <a:gd name="T56" fmla="*/ 64 w 95"/>
                <a:gd name="T57" fmla="*/ 78 h 93"/>
                <a:gd name="T58" fmla="*/ 77 w 95"/>
                <a:gd name="T59" fmla="*/ 83 h 93"/>
                <a:gd name="T60" fmla="*/ 85 w 95"/>
                <a:gd name="T61" fmla="*/ 76 h 93"/>
                <a:gd name="T62" fmla="*/ 79 w 95"/>
                <a:gd name="T63" fmla="*/ 63 h 93"/>
                <a:gd name="T64" fmla="*/ 82 w 95"/>
                <a:gd name="T65" fmla="*/ 58 h 93"/>
                <a:gd name="T66" fmla="*/ 47 w 95"/>
                <a:gd name="T67" fmla="*/ 62 h 93"/>
                <a:gd name="T68" fmla="*/ 32 w 95"/>
                <a:gd name="T69" fmla="*/ 47 h 93"/>
                <a:gd name="T70" fmla="*/ 47 w 95"/>
                <a:gd name="T71" fmla="*/ 32 h 93"/>
                <a:gd name="T72" fmla="*/ 63 w 95"/>
                <a:gd name="T73" fmla="*/ 47 h 93"/>
                <a:gd name="T74" fmla="*/ 47 w 95"/>
                <a:gd name="T75" fmla="*/ 6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8"/>
                  </a:moveTo>
                  <a:cubicBezTo>
                    <a:pt x="82" y="58"/>
                    <a:pt x="95" y="53"/>
                    <a:pt x="95" y="52"/>
                  </a:cubicBezTo>
                  <a:cubicBezTo>
                    <a:pt x="95" y="42"/>
                    <a:pt x="95" y="42"/>
                    <a:pt x="95" y="42"/>
                  </a:cubicBezTo>
                  <a:cubicBezTo>
                    <a:pt x="95" y="41"/>
                    <a:pt x="82" y="36"/>
                    <a:pt x="82" y="36"/>
                  </a:cubicBezTo>
                  <a:cubicBezTo>
                    <a:pt x="79" y="31"/>
                    <a:pt x="79" y="31"/>
                    <a:pt x="79" y="31"/>
                  </a:cubicBezTo>
                  <a:cubicBezTo>
                    <a:pt x="79" y="31"/>
                    <a:pt x="85" y="18"/>
                    <a:pt x="84" y="18"/>
                  </a:cubicBezTo>
                  <a:cubicBezTo>
                    <a:pt x="77" y="10"/>
                    <a:pt x="77" y="10"/>
                    <a:pt x="77" y="10"/>
                  </a:cubicBezTo>
                  <a:cubicBezTo>
                    <a:pt x="77" y="10"/>
                    <a:pt x="64" y="16"/>
                    <a:pt x="64" y="16"/>
                  </a:cubicBezTo>
                  <a:cubicBezTo>
                    <a:pt x="58" y="13"/>
                    <a:pt x="58" y="13"/>
                    <a:pt x="58" y="13"/>
                  </a:cubicBezTo>
                  <a:cubicBezTo>
                    <a:pt x="58" y="13"/>
                    <a:pt x="53" y="0"/>
                    <a:pt x="52" y="0"/>
                  </a:cubicBezTo>
                  <a:cubicBezTo>
                    <a:pt x="42" y="0"/>
                    <a:pt x="42" y="0"/>
                    <a:pt x="42" y="0"/>
                  </a:cubicBezTo>
                  <a:cubicBezTo>
                    <a:pt x="41" y="0"/>
                    <a:pt x="36" y="13"/>
                    <a:pt x="36" y="13"/>
                  </a:cubicBezTo>
                  <a:cubicBezTo>
                    <a:pt x="31" y="16"/>
                    <a:pt x="31" y="16"/>
                    <a:pt x="31" y="16"/>
                  </a:cubicBezTo>
                  <a:cubicBezTo>
                    <a:pt x="31" y="16"/>
                    <a:pt x="18" y="10"/>
                    <a:pt x="17" y="11"/>
                  </a:cubicBezTo>
                  <a:cubicBezTo>
                    <a:pt x="10" y="18"/>
                    <a:pt x="10" y="18"/>
                    <a:pt x="10" y="18"/>
                  </a:cubicBezTo>
                  <a:cubicBezTo>
                    <a:pt x="9" y="18"/>
                    <a:pt x="15" y="31"/>
                    <a:pt x="15" y="31"/>
                  </a:cubicBezTo>
                  <a:cubicBezTo>
                    <a:pt x="13" y="36"/>
                    <a:pt x="13" y="36"/>
                    <a:pt x="13" y="36"/>
                  </a:cubicBezTo>
                  <a:cubicBezTo>
                    <a:pt x="13" y="36"/>
                    <a:pt x="0" y="41"/>
                    <a:pt x="0" y="42"/>
                  </a:cubicBezTo>
                  <a:cubicBezTo>
                    <a:pt x="0" y="52"/>
                    <a:pt x="0" y="52"/>
                    <a:pt x="0" y="52"/>
                  </a:cubicBezTo>
                  <a:cubicBezTo>
                    <a:pt x="0" y="53"/>
                    <a:pt x="13" y="58"/>
                    <a:pt x="13" y="58"/>
                  </a:cubicBezTo>
                  <a:cubicBezTo>
                    <a:pt x="15" y="63"/>
                    <a:pt x="15" y="63"/>
                    <a:pt x="15" y="63"/>
                  </a:cubicBezTo>
                  <a:cubicBezTo>
                    <a:pt x="15" y="63"/>
                    <a:pt x="10" y="76"/>
                    <a:pt x="10" y="76"/>
                  </a:cubicBezTo>
                  <a:cubicBezTo>
                    <a:pt x="18" y="84"/>
                    <a:pt x="18" y="84"/>
                    <a:pt x="18" y="84"/>
                  </a:cubicBezTo>
                  <a:cubicBezTo>
                    <a:pt x="18" y="84"/>
                    <a:pt x="31" y="78"/>
                    <a:pt x="31" y="78"/>
                  </a:cubicBezTo>
                  <a:cubicBezTo>
                    <a:pt x="37" y="81"/>
                    <a:pt x="37" y="81"/>
                    <a:pt x="37" y="81"/>
                  </a:cubicBezTo>
                  <a:cubicBezTo>
                    <a:pt x="37" y="81"/>
                    <a:pt x="42" y="93"/>
                    <a:pt x="42" y="93"/>
                  </a:cubicBezTo>
                  <a:cubicBezTo>
                    <a:pt x="53" y="93"/>
                    <a:pt x="53" y="93"/>
                    <a:pt x="53" y="93"/>
                  </a:cubicBezTo>
                  <a:cubicBezTo>
                    <a:pt x="53" y="93"/>
                    <a:pt x="58" y="81"/>
                    <a:pt x="58" y="81"/>
                  </a:cubicBezTo>
                  <a:cubicBezTo>
                    <a:pt x="64" y="78"/>
                    <a:pt x="64" y="78"/>
                    <a:pt x="64" y="78"/>
                  </a:cubicBezTo>
                  <a:cubicBezTo>
                    <a:pt x="64" y="78"/>
                    <a:pt x="77" y="84"/>
                    <a:pt x="77" y="83"/>
                  </a:cubicBezTo>
                  <a:cubicBezTo>
                    <a:pt x="85" y="76"/>
                    <a:pt x="85" y="76"/>
                    <a:pt x="85" y="76"/>
                  </a:cubicBezTo>
                  <a:cubicBezTo>
                    <a:pt x="85" y="76"/>
                    <a:pt x="79" y="63"/>
                    <a:pt x="79" y="63"/>
                  </a:cubicBezTo>
                  <a:lnTo>
                    <a:pt x="82" y="58"/>
                  </a:lnTo>
                  <a:close/>
                  <a:moveTo>
                    <a:pt x="47" y="62"/>
                  </a:moveTo>
                  <a:cubicBezTo>
                    <a:pt x="39" y="62"/>
                    <a:pt x="32" y="55"/>
                    <a:pt x="32" y="47"/>
                  </a:cubicBezTo>
                  <a:cubicBezTo>
                    <a:pt x="32" y="39"/>
                    <a:pt x="39" y="32"/>
                    <a:pt x="47" y="32"/>
                  </a:cubicBezTo>
                  <a:cubicBezTo>
                    <a:pt x="56" y="32"/>
                    <a:pt x="63" y="39"/>
                    <a:pt x="63" y="47"/>
                  </a:cubicBezTo>
                  <a:cubicBezTo>
                    <a:pt x="63" y="55"/>
                    <a:pt x="56" y="62"/>
                    <a:pt x="47"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3200"/>
            </a:p>
          </p:txBody>
        </p:sp>
        <p:sp>
          <p:nvSpPr>
            <p:cNvPr id="19" name="Oval 51"/>
            <p:cNvSpPr>
              <a:spLocks noChangeArrowheads="1"/>
            </p:cNvSpPr>
            <p:nvPr/>
          </p:nvSpPr>
          <p:spPr bwMode="auto">
            <a:xfrm>
              <a:off x="3005138" y="4102100"/>
              <a:ext cx="49213" cy="476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3200"/>
            </a:p>
          </p:txBody>
        </p:sp>
      </p:grpSp>
      <p:grpSp>
        <p:nvGrpSpPr>
          <p:cNvPr id="20" name="Group 15"/>
          <p:cNvGrpSpPr/>
          <p:nvPr/>
        </p:nvGrpSpPr>
        <p:grpSpPr>
          <a:xfrm>
            <a:off x="4217605" y="2467187"/>
            <a:ext cx="862528" cy="637088"/>
            <a:chOff x="3052763" y="2647950"/>
            <a:chExt cx="346075" cy="255588"/>
          </a:xfrm>
          <a:solidFill>
            <a:schemeClr val="bg1"/>
          </a:solidFill>
        </p:grpSpPr>
        <p:sp>
          <p:nvSpPr>
            <p:cNvPr id="21" name="Freeform 108"/>
            <p:cNvSpPr/>
            <p:nvPr/>
          </p:nvSpPr>
          <p:spPr bwMode="auto">
            <a:xfrm>
              <a:off x="3175000" y="2825750"/>
              <a:ext cx="100013" cy="77788"/>
            </a:xfrm>
            <a:custGeom>
              <a:avLst/>
              <a:gdLst>
                <a:gd name="T0" fmla="*/ 36 w 38"/>
                <a:gd name="T1" fmla="*/ 11 h 30"/>
                <a:gd name="T2" fmla="*/ 1 w 38"/>
                <a:gd name="T3" fmla="*/ 11 h 30"/>
                <a:gd name="T4" fmla="*/ 1 w 38"/>
                <a:gd name="T5" fmla="*/ 13 h 30"/>
                <a:gd name="T6" fmla="*/ 19 w 38"/>
                <a:gd name="T7" fmla="*/ 30 h 30"/>
                <a:gd name="T8" fmla="*/ 36 w 38"/>
                <a:gd name="T9" fmla="*/ 13 h 30"/>
                <a:gd name="T10" fmla="*/ 36 w 38"/>
                <a:gd name="T11" fmla="*/ 11 h 30"/>
              </a:gdLst>
              <a:ahLst/>
              <a:cxnLst>
                <a:cxn ang="0">
                  <a:pos x="T0" y="T1"/>
                </a:cxn>
                <a:cxn ang="0">
                  <a:pos x="T2" y="T3"/>
                </a:cxn>
                <a:cxn ang="0">
                  <a:pos x="T4" y="T5"/>
                </a:cxn>
                <a:cxn ang="0">
                  <a:pos x="T6" y="T7"/>
                </a:cxn>
                <a:cxn ang="0">
                  <a:pos x="T8" y="T9"/>
                </a:cxn>
                <a:cxn ang="0">
                  <a:pos x="T10" y="T11"/>
                </a:cxn>
              </a:cxnLst>
              <a:rect l="0" t="0" r="r" b="b"/>
              <a:pathLst>
                <a:path w="38" h="30">
                  <a:moveTo>
                    <a:pt x="36" y="11"/>
                  </a:moveTo>
                  <a:cubicBezTo>
                    <a:pt x="26" y="1"/>
                    <a:pt x="12" y="0"/>
                    <a:pt x="1" y="11"/>
                  </a:cubicBezTo>
                  <a:cubicBezTo>
                    <a:pt x="0" y="11"/>
                    <a:pt x="0" y="12"/>
                    <a:pt x="1" y="13"/>
                  </a:cubicBezTo>
                  <a:cubicBezTo>
                    <a:pt x="19" y="30"/>
                    <a:pt x="19" y="30"/>
                    <a:pt x="19" y="30"/>
                  </a:cubicBezTo>
                  <a:cubicBezTo>
                    <a:pt x="36" y="13"/>
                    <a:pt x="36" y="13"/>
                    <a:pt x="36" y="13"/>
                  </a:cubicBezTo>
                  <a:cubicBezTo>
                    <a:pt x="38" y="12"/>
                    <a:pt x="37" y="11"/>
                    <a:pt x="3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3200"/>
            </a:p>
          </p:txBody>
        </p:sp>
        <p:sp>
          <p:nvSpPr>
            <p:cNvPr id="22" name="Freeform 109"/>
            <p:cNvSpPr/>
            <p:nvPr/>
          </p:nvSpPr>
          <p:spPr bwMode="auto">
            <a:xfrm>
              <a:off x="3109913" y="2736850"/>
              <a:ext cx="230188" cy="101600"/>
            </a:xfrm>
            <a:custGeom>
              <a:avLst/>
              <a:gdLst>
                <a:gd name="T0" fmla="*/ 87 w 88"/>
                <a:gd name="T1" fmla="*/ 24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7 w 88"/>
                <a:gd name="T15" fmla="*/ 26 h 39"/>
                <a:gd name="T16" fmla="*/ 87 w 88"/>
                <a:gd name="T17" fmla="*/ 26 h 39"/>
                <a:gd name="T18" fmla="*/ 87 w 88"/>
                <a:gd name="T19" fmla="*/ 2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39">
                  <a:moveTo>
                    <a:pt x="87" y="24"/>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3" y="39"/>
                    <a:pt x="74" y="39"/>
                    <a:pt x="75" y="38"/>
                  </a:cubicBezTo>
                  <a:cubicBezTo>
                    <a:pt x="87" y="26"/>
                    <a:pt x="87" y="26"/>
                    <a:pt x="87" y="26"/>
                  </a:cubicBezTo>
                  <a:cubicBezTo>
                    <a:pt x="87" y="26"/>
                    <a:pt x="87" y="26"/>
                    <a:pt x="87" y="26"/>
                  </a:cubicBezTo>
                  <a:cubicBezTo>
                    <a:pt x="88" y="25"/>
                    <a:pt x="88" y="24"/>
                    <a:pt x="87"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3200"/>
            </a:p>
          </p:txBody>
        </p:sp>
        <p:sp>
          <p:nvSpPr>
            <p:cNvPr id="23" name="Freeform 110"/>
            <p:cNvSpPr/>
            <p:nvPr/>
          </p:nvSpPr>
          <p:spPr bwMode="auto">
            <a:xfrm>
              <a:off x="3052763" y="2647950"/>
              <a:ext cx="346075" cy="134938"/>
            </a:xfrm>
            <a:custGeom>
              <a:avLst/>
              <a:gdLst>
                <a:gd name="T0" fmla="*/ 131 w 132"/>
                <a:gd name="T1" fmla="*/ 36 h 52"/>
                <a:gd name="T2" fmla="*/ 131 w 132"/>
                <a:gd name="T3" fmla="*/ 36 h 52"/>
                <a:gd name="T4" fmla="*/ 1 w 132"/>
                <a:gd name="T5" fmla="*/ 36 h 52"/>
                <a:gd name="T6" fmla="*/ 1 w 132"/>
                <a:gd name="T7" fmla="*/ 38 h 52"/>
                <a:gd name="T8" fmla="*/ 13 w 132"/>
                <a:gd name="T9" fmla="*/ 51 h 52"/>
                <a:gd name="T10" fmla="*/ 16 w 132"/>
                <a:gd name="T11" fmla="*/ 51 h 52"/>
                <a:gd name="T12" fmla="*/ 116 w 132"/>
                <a:gd name="T13" fmla="*/ 51 h 52"/>
                <a:gd name="T14" fmla="*/ 118 w 132"/>
                <a:gd name="T15" fmla="*/ 51 h 52"/>
                <a:gd name="T16" fmla="*/ 131 w 132"/>
                <a:gd name="T17" fmla="*/ 38 h 52"/>
                <a:gd name="T18" fmla="*/ 131 w 132"/>
                <a:gd name="T19" fmla="*/ 38 h 52"/>
                <a:gd name="T20" fmla="*/ 131 w 132"/>
                <a:gd name="T21" fmla="*/ 3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2">
                  <a:moveTo>
                    <a:pt x="131" y="36"/>
                  </a:moveTo>
                  <a:cubicBezTo>
                    <a:pt x="131" y="36"/>
                    <a:pt x="131" y="36"/>
                    <a:pt x="131" y="36"/>
                  </a:cubicBezTo>
                  <a:cubicBezTo>
                    <a:pt x="95" y="0"/>
                    <a:pt x="36" y="0"/>
                    <a:pt x="1" y="36"/>
                  </a:cubicBezTo>
                  <a:cubicBezTo>
                    <a:pt x="0" y="37"/>
                    <a:pt x="0" y="38"/>
                    <a:pt x="1" y="38"/>
                  </a:cubicBezTo>
                  <a:cubicBezTo>
                    <a:pt x="13" y="51"/>
                    <a:pt x="13" y="51"/>
                    <a:pt x="13" y="51"/>
                  </a:cubicBezTo>
                  <a:cubicBezTo>
                    <a:pt x="14" y="52"/>
                    <a:pt x="15" y="52"/>
                    <a:pt x="16" y="51"/>
                  </a:cubicBezTo>
                  <a:cubicBezTo>
                    <a:pt x="43" y="23"/>
                    <a:pt x="88" y="23"/>
                    <a:pt x="116" y="51"/>
                  </a:cubicBezTo>
                  <a:cubicBezTo>
                    <a:pt x="117" y="52"/>
                    <a:pt x="118" y="52"/>
                    <a:pt x="118" y="51"/>
                  </a:cubicBezTo>
                  <a:cubicBezTo>
                    <a:pt x="131" y="38"/>
                    <a:pt x="131" y="38"/>
                    <a:pt x="131" y="38"/>
                  </a:cubicBezTo>
                  <a:cubicBezTo>
                    <a:pt x="131" y="38"/>
                    <a:pt x="131" y="38"/>
                    <a:pt x="131" y="38"/>
                  </a:cubicBezTo>
                  <a:cubicBezTo>
                    <a:pt x="132" y="38"/>
                    <a:pt x="132" y="37"/>
                    <a:pt x="131"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3200"/>
            </a:p>
          </p:txBody>
        </p:sp>
      </p:grpSp>
      <p:grpSp>
        <p:nvGrpSpPr>
          <p:cNvPr id="7" name="组合 6"/>
          <p:cNvGrpSpPr/>
          <p:nvPr/>
        </p:nvGrpSpPr>
        <p:grpSpPr>
          <a:xfrm>
            <a:off x="9349418" y="2921596"/>
            <a:ext cx="1106137" cy="1106281"/>
            <a:chOff x="9347515" y="2921594"/>
            <a:chExt cx="1106281" cy="1106281"/>
          </a:xfrm>
        </p:grpSpPr>
        <p:sp>
          <p:nvSpPr>
            <p:cNvPr id="25" name="Oval 20"/>
            <p:cNvSpPr/>
            <p:nvPr/>
          </p:nvSpPr>
          <p:spPr>
            <a:xfrm>
              <a:off x="9347515" y="2921594"/>
              <a:ext cx="1106281" cy="1106281"/>
            </a:xfrm>
            <a:prstGeom prst="ellipse">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nvGrpSpPr>
            <p:cNvPr id="41" name="组合 40"/>
            <p:cNvGrpSpPr/>
            <p:nvPr/>
          </p:nvGrpSpPr>
          <p:grpSpPr>
            <a:xfrm>
              <a:off x="9677520" y="3159972"/>
              <a:ext cx="446271" cy="582632"/>
              <a:chOff x="9896690" y="3140691"/>
              <a:chExt cx="425020" cy="554888"/>
            </a:xfrm>
            <a:solidFill>
              <a:srgbClr val="64A0DC"/>
            </a:solidFill>
          </p:grpSpPr>
          <p:sp>
            <p:nvSpPr>
              <p:cNvPr id="33" name="Freeform 37"/>
              <p:cNvSpPr>
                <a:spLocks noEditPoints="1"/>
              </p:cNvSpPr>
              <p:nvPr/>
            </p:nvSpPr>
            <p:spPr bwMode="auto">
              <a:xfrm>
                <a:off x="9896690" y="3140691"/>
                <a:ext cx="425020" cy="554888"/>
              </a:xfrm>
              <a:custGeom>
                <a:avLst/>
                <a:gdLst>
                  <a:gd name="T0" fmla="*/ 103 w 109"/>
                  <a:gd name="T1" fmla="*/ 68 h 142"/>
                  <a:gd name="T2" fmla="*/ 96 w 109"/>
                  <a:gd name="T3" fmla="*/ 68 h 142"/>
                  <a:gd name="T4" fmla="*/ 96 w 109"/>
                  <a:gd name="T5" fmla="*/ 44 h 142"/>
                  <a:gd name="T6" fmla="*/ 84 w 109"/>
                  <a:gd name="T7" fmla="*/ 13 h 142"/>
                  <a:gd name="T8" fmla="*/ 54 w 109"/>
                  <a:gd name="T9" fmla="*/ 0 h 142"/>
                  <a:gd name="T10" fmla="*/ 25 w 109"/>
                  <a:gd name="T11" fmla="*/ 13 h 142"/>
                  <a:gd name="T12" fmla="*/ 13 w 109"/>
                  <a:gd name="T13" fmla="*/ 44 h 142"/>
                  <a:gd name="T14" fmla="*/ 13 w 109"/>
                  <a:gd name="T15" fmla="*/ 68 h 142"/>
                  <a:gd name="T16" fmla="*/ 5 w 109"/>
                  <a:gd name="T17" fmla="*/ 68 h 142"/>
                  <a:gd name="T18" fmla="*/ 0 w 109"/>
                  <a:gd name="T19" fmla="*/ 73 h 142"/>
                  <a:gd name="T20" fmla="*/ 0 w 109"/>
                  <a:gd name="T21" fmla="*/ 137 h 142"/>
                  <a:gd name="T22" fmla="*/ 5 w 109"/>
                  <a:gd name="T23" fmla="*/ 142 h 142"/>
                  <a:gd name="T24" fmla="*/ 103 w 109"/>
                  <a:gd name="T25" fmla="*/ 142 h 142"/>
                  <a:gd name="T26" fmla="*/ 109 w 109"/>
                  <a:gd name="T27" fmla="*/ 137 h 142"/>
                  <a:gd name="T28" fmla="*/ 109 w 109"/>
                  <a:gd name="T29" fmla="*/ 73 h 142"/>
                  <a:gd name="T30" fmla="*/ 103 w 109"/>
                  <a:gd name="T31" fmla="*/ 68 h 142"/>
                  <a:gd name="T32" fmla="*/ 66 w 109"/>
                  <a:gd name="T33" fmla="*/ 124 h 142"/>
                  <a:gd name="T34" fmla="*/ 54 w 109"/>
                  <a:gd name="T35" fmla="*/ 136 h 142"/>
                  <a:gd name="T36" fmla="*/ 42 w 109"/>
                  <a:gd name="T37" fmla="*/ 124 h 142"/>
                  <a:gd name="T38" fmla="*/ 42 w 109"/>
                  <a:gd name="T39" fmla="*/ 102 h 142"/>
                  <a:gd name="T40" fmla="*/ 54 w 109"/>
                  <a:gd name="T41" fmla="*/ 91 h 142"/>
                  <a:gd name="T42" fmla="*/ 66 w 109"/>
                  <a:gd name="T43" fmla="*/ 102 h 142"/>
                  <a:gd name="T44" fmla="*/ 66 w 109"/>
                  <a:gd name="T45" fmla="*/ 124 h 142"/>
                  <a:gd name="T46" fmla="*/ 76 w 109"/>
                  <a:gd name="T47" fmla="*/ 68 h 142"/>
                  <a:gd name="T48" fmla="*/ 32 w 109"/>
                  <a:gd name="T49" fmla="*/ 68 h 142"/>
                  <a:gd name="T50" fmla="*/ 32 w 109"/>
                  <a:gd name="T51" fmla="*/ 44 h 142"/>
                  <a:gd name="T52" fmla="*/ 39 w 109"/>
                  <a:gd name="T53" fmla="*/ 27 h 142"/>
                  <a:gd name="T54" fmla="*/ 54 w 109"/>
                  <a:gd name="T55" fmla="*/ 20 h 142"/>
                  <a:gd name="T56" fmla="*/ 70 w 109"/>
                  <a:gd name="T57" fmla="*/ 27 h 142"/>
                  <a:gd name="T58" fmla="*/ 76 w 109"/>
                  <a:gd name="T59" fmla="*/ 44 h 142"/>
                  <a:gd name="T60" fmla="*/ 76 w 109"/>
                  <a:gd name="T61" fmla="*/ 68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9" h="142">
                    <a:moveTo>
                      <a:pt x="103" y="68"/>
                    </a:moveTo>
                    <a:cubicBezTo>
                      <a:pt x="96" y="68"/>
                      <a:pt x="96" y="68"/>
                      <a:pt x="96" y="68"/>
                    </a:cubicBezTo>
                    <a:cubicBezTo>
                      <a:pt x="96" y="44"/>
                      <a:pt x="96" y="44"/>
                      <a:pt x="96" y="44"/>
                    </a:cubicBezTo>
                    <a:cubicBezTo>
                      <a:pt x="96" y="32"/>
                      <a:pt x="92" y="21"/>
                      <a:pt x="84" y="13"/>
                    </a:cubicBezTo>
                    <a:cubicBezTo>
                      <a:pt x="77" y="5"/>
                      <a:pt x="66" y="0"/>
                      <a:pt x="54" y="0"/>
                    </a:cubicBezTo>
                    <a:cubicBezTo>
                      <a:pt x="43" y="0"/>
                      <a:pt x="32" y="5"/>
                      <a:pt x="25" y="13"/>
                    </a:cubicBezTo>
                    <a:cubicBezTo>
                      <a:pt x="17" y="21"/>
                      <a:pt x="13" y="32"/>
                      <a:pt x="13" y="44"/>
                    </a:cubicBezTo>
                    <a:cubicBezTo>
                      <a:pt x="13" y="68"/>
                      <a:pt x="13" y="68"/>
                      <a:pt x="13" y="68"/>
                    </a:cubicBezTo>
                    <a:cubicBezTo>
                      <a:pt x="5" y="68"/>
                      <a:pt x="5" y="68"/>
                      <a:pt x="5" y="68"/>
                    </a:cubicBezTo>
                    <a:cubicBezTo>
                      <a:pt x="2" y="68"/>
                      <a:pt x="0" y="70"/>
                      <a:pt x="0" y="73"/>
                    </a:cubicBezTo>
                    <a:cubicBezTo>
                      <a:pt x="0" y="137"/>
                      <a:pt x="0" y="137"/>
                      <a:pt x="0" y="137"/>
                    </a:cubicBezTo>
                    <a:cubicBezTo>
                      <a:pt x="0" y="140"/>
                      <a:pt x="2" y="142"/>
                      <a:pt x="5" y="142"/>
                    </a:cubicBezTo>
                    <a:cubicBezTo>
                      <a:pt x="103" y="142"/>
                      <a:pt x="103" y="142"/>
                      <a:pt x="103" y="142"/>
                    </a:cubicBezTo>
                    <a:cubicBezTo>
                      <a:pt x="106" y="142"/>
                      <a:pt x="109" y="140"/>
                      <a:pt x="109" y="137"/>
                    </a:cubicBezTo>
                    <a:cubicBezTo>
                      <a:pt x="109" y="73"/>
                      <a:pt x="109" y="73"/>
                      <a:pt x="109" y="73"/>
                    </a:cubicBezTo>
                    <a:cubicBezTo>
                      <a:pt x="109" y="70"/>
                      <a:pt x="106" y="68"/>
                      <a:pt x="103" y="68"/>
                    </a:cubicBezTo>
                    <a:close/>
                    <a:moveTo>
                      <a:pt x="66" y="124"/>
                    </a:moveTo>
                    <a:cubicBezTo>
                      <a:pt x="66" y="131"/>
                      <a:pt x="61" y="136"/>
                      <a:pt x="54" y="136"/>
                    </a:cubicBezTo>
                    <a:cubicBezTo>
                      <a:pt x="48" y="136"/>
                      <a:pt x="42" y="131"/>
                      <a:pt x="42" y="124"/>
                    </a:cubicBezTo>
                    <a:cubicBezTo>
                      <a:pt x="42" y="102"/>
                      <a:pt x="42" y="102"/>
                      <a:pt x="42" y="102"/>
                    </a:cubicBezTo>
                    <a:cubicBezTo>
                      <a:pt x="42" y="96"/>
                      <a:pt x="48" y="91"/>
                      <a:pt x="54" y="91"/>
                    </a:cubicBezTo>
                    <a:cubicBezTo>
                      <a:pt x="61" y="91"/>
                      <a:pt x="66" y="96"/>
                      <a:pt x="66" y="102"/>
                    </a:cubicBezTo>
                    <a:lnTo>
                      <a:pt x="66" y="124"/>
                    </a:lnTo>
                    <a:close/>
                    <a:moveTo>
                      <a:pt x="76" y="68"/>
                    </a:moveTo>
                    <a:cubicBezTo>
                      <a:pt x="32" y="68"/>
                      <a:pt x="32" y="68"/>
                      <a:pt x="32" y="68"/>
                    </a:cubicBezTo>
                    <a:cubicBezTo>
                      <a:pt x="32" y="44"/>
                      <a:pt x="32" y="44"/>
                      <a:pt x="32" y="44"/>
                    </a:cubicBezTo>
                    <a:cubicBezTo>
                      <a:pt x="32" y="37"/>
                      <a:pt x="35" y="31"/>
                      <a:pt x="39" y="27"/>
                    </a:cubicBezTo>
                    <a:cubicBezTo>
                      <a:pt x="43" y="22"/>
                      <a:pt x="48" y="20"/>
                      <a:pt x="54" y="20"/>
                    </a:cubicBezTo>
                    <a:cubicBezTo>
                      <a:pt x="60" y="20"/>
                      <a:pt x="66" y="22"/>
                      <a:pt x="70" y="27"/>
                    </a:cubicBezTo>
                    <a:cubicBezTo>
                      <a:pt x="74" y="31"/>
                      <a:pt x="76" y="37"/>
                      <a:pt x="76" y="44"/>
                    </a:cubicBezTo>
                    <a:lnTo>
                      <a:pt x="76" y="68"/>
                    </a:lnTo>
                    <a:close/>
                  </a:path>
                </a:pathLst>
              </a:custGeom>
              <a:solidFill>
                <a:schemeClr val="accent2"/>
              </a:solidFill>
              <a:ln w="9525">
                <a:noFill/>
                <a:round/>
              </a:ln>
            </p:spPr>
            <p:txBody>
              <a:bodyPr vert="horz" wrap="square" lIns="121920" tIns="60960" rIns="121920" bIns="60960" numCol="1" anchor="t" anchorCtr="0" compatLnSpc="1"/>
              <a:lstStyle/>
              <a:p>
                <a:endParaRPr lang="en-US" sz="3200"/>
              </a:p>
            </p:txBody>
          </p:sp>
          <p:sp>
            <p:nvSpPr>
              <p:cNvPr id="34" name="Freeform 38"/>
              <p:cNvSpPr/>
              <p:nvPr/>
            </p:nvSpPr>
            <p:spPr bwMode="auto">
              <a:xfrm>
                <a:off x="10080866" y="3518487"/>
                <a:ext cx="56669" cy="125146"/>
              </a:xfrm>
              <a:custGeom>
                <a:avLst/>
                <a:gdLst>
                  <a:gd name="T0" fmla="*/ 7 w 14"/>
                  <a:gd name="T1" fmla="*/ 0 h 32"/>
                  <a:gd name="T2" fmla="*/ 0 w 14"/>
                  <a:gd name="T3" fmla="*/ 7 h 32"/>
                  <a:gd name="T4" fmla="*/ 0 w 14"/>
                  <a:gd name="T5" fmla="*/ 25 h 32"/>
                  <a:gd name="T6" fmla="*/ 7 w 14"/>
                  <a:gd name="T7" fmla="*/ 32 h 32"/>
                  <a:gd name="T8" fmla="*/ 14 w 14"/>
                  <a:gd name="T9" fmla="*/ 25 h 32"/>
                  <a:gd name="T10" fmla="*/ 14 w 14"/>
                  <a:gd name="T11" fmla="*/ 7 h 32"/>
                  <a:gd name="T12" fmla="*/ 7 w 14"/>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14" h="32">
                    <a:moveTo>
                      <a:pt x="7" y="0"/>
                    </a:moveTo>
                    <a:cubicBezTo>
                      <a:pt x="4" y="0"/>
                      <a:pt x="0" y="3"/>
                      <a:pt x="0" y="7"/>
                    </a:cubicBezTo>
                    <a:cubicBezTo>
                      <a:pt x="0" y="25"/>
                      <a:pt x="0" y="25"/>
                      <a:pt x="0" y="25"/>
                    </a:cubicBezTo>
                    <a:cubicBezTo>
                      <a:pt x="0" y="29"/>
                      <a:pt x="4" y="32"/>
                      <a:pt x="7" y="32"/>
                    </a:cubicBezTo>
                    <a:cubicBezTo>
                      <a:pt x="11" y="32"/>
                      <a:pt x="14" y="29"/>
                      <a:pt x="14" y="25"/>
                    </a:cubicBezTo>
                    <a:cubicBezTo>
                      <a:pt x="14" y="7"/>
                      <a:pt x="14" y="7"/>
                      <a:pt x="14" y="7"/>
                    </a:cubicBezTo>
                    <a:cubicBezTo>
                      <a:pt x="14" y="3"/>
                      <a:pt x="11" y="0"/>
                      <a:pt x="7" y="0"/>
                    </a:cubicBezTo>
                    <a:close/>
                  </a:path>
                </a:pathLst>
              </a:custGeom>
              <a:solidFill>
                <a:schemeClr val="accent2"/>
              </a:solidFill>
              <a:ln w="9525">
                <a:noFill/>
                <a:round/>
              </a:ln>
            </p:spPr>
            <p:txBody>
              <a:bodyPr vert="horz" wrap="square" lIns="121920" tIns="60960" rIns="121920" bIns="60960" numCol="1" anchor="t" anchorCtr="0" compatLnSpc="1"/>
              <a:lstStyle/>
              <a:p>
                <a:endParaRPr lang="en-US" sz="3200"/>
              </a:p>
            </p:txBody>
          </p:sp>
        </p:grpSp>
      </p:grpSp>
      <p:grpSp>
        <p:nvGrpSpPr>
          <p:cNvPr id="45" name="组合 44"/>
          <p:cNvGrpSpPr/>
          <p:nvPr/>
        </p:nvGrpSpPr>
        <p:grpSpPr>
          <a:xfrm>
            <a:off x="1722736" y="2921596"/>
            <a:ext cx="1106137" cy="1106281"/>
            <a:chOff x="1529661" y="2921594"/>
            <a:chExt cx="1106281" cy="1106281"/>
          </a:xfrm>
        </p:grpSpPr>
        <p:sp>
          <p:nvSpPr>
            <p:cNvPr id="27" name="Oval 25"/>
            <p:cNvSpPr/>
            <p:nvPr/>
          </p:nvSpPr>
          <p:spPr>
            <a:xfrm>
              <a:off x="1529661" y="2921594"/>
              <a:ext cx="1106281" cy="1106281"/>
            </a:xfrm>
            <a:prstGeom prst="ellips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40" name="任意多边形 39"/>
            <p:cNvSpPr/>
            <p:nvPr/>
          </p:nvSpPr>
          <p:spPr bwMode="auto">
            <a:xfrm>
              <a:off x="1757443" y="3159097"/>
              <a:ext cx="650717" cy="631275"/>
            </a:xfrm>
            <a:custGeom>
              <a:avLst/>
              <a:gdLst>
                <a:gd name="connsiteX0" fmla="*/ 355975 w 703391"/>
                <a:gd name="connsiteY0" fmla="*/ 151108 h 682375"/>
                <a:gd name="connsiteX1" fmla="*/ 595644 w 703391"/>
                <a:gd name="connsiteY1" fmla="*/ 373898 h 682375"/>
                <a:gd name="connsiteX2" fmla="*/ 595644 w 703391"/>
                <a:gd name="connsiteY2" fmla="*/ 656669 h 682375"/>
                <a:gd name="connsiteX3" fmla="*/ 587085 w 703391"/>
                <a:gd name="connsiteY3" fmla="*/ 682375 h 682375"/>
                <a:gd name="connsiteX4" fmla="*/ 561406 w 703391"/>
                <a:gd name="connsiteY4" fmla="*/ 682375 h 682375"/>
                <a:gd name="connsiteX5" fmla="*/ 433011 w 703391"/>
                <a:gd name="connsiteY5" fmla="*/ 682375 h 682375"/>
                <a:gd name="connsiteX6" fmla="*/ 424452 w 703391"/>
                <a:gd name="connsiteY6" fmla="*/ 682375 h 682375"/>
                <a:gd name="connsiteX7" fmla="*/ 415892 w 703391"/>
                <a:gd name="connsiteY7" fmla="*/ 673806 h 682375"/>
                <a:gd name="connsiteX8" fmla="*/ 415892 w 703391"/>
                <a:gd name="connsiteY8" fmla="*/ 536705 h 682375"/>
                <a:gd name="connsiteX9" fmla="*/ 287498 w 703391"/>
                <a:gd name="connsiteY9" fmla="*/ 536705 h 682375"/>
                <a:gd name="connsiteX10" fmla="*/ 287498 w 703391"/>
                <a:gd name="connsiteY10" fmla="*/ 673806 h 682375"/>
                <a:gd name="connsiteX11" fmla="*/ 287498 w 703391"/>
                <a:gd name="connsiteY11" fmla="*/ 682375 h 682375"/>
                <a:gd name="connsiteX12" fmla="*/ 270379 w 703391"/>
                <a:gd name="connsiteY12" fmla="*/ 682375 h 682375"/>
                <a:gd name="connsiteX13" fmla="*/ 141985 w 703391"/>
                <a:gd name="connsiteY13" fmla="*/ 682375 h 682375"/>
                <a:gd name="connsiteX14" fmla="*/ 124865 w 703391"/>
                <a:gd name="connsiteY14" fmla="*/ 682375 h 682375"/>
                <a:gd name="connsiteX15" fmla="*/ 107746 w 703391"/>
                <a:gd name="connsiteY15" fmla="*/ 656669 h 682375"/>
                <a:gd name="connsiteX16" fmla="*/ 107746 w 703391"/>
                <a:gd name="connsiteY16" fmla="*/ 373898 h 682375"/>
                <a:gd name="connsiteX17" fmla="*/ 351696 w 703391"/>
                <a:gd name="connsiteY17" fmla="*/ 0 h 682375"/>
                <a:gd name="connsiteX18" fmla="*/ 381718 w 703391"/>
                <a:gd name="connsiteY18" fmla="*/ 12890 h 682375"/>
                <a:gd name="connsiteX19" fmla="*/ 501810 w 703391"/>
                <a:gd name="connsiteY19" fmla="*/ 124605 h 682375"/>
                <a:gd name="connsiteX20" fmla="*/ 501810 w 703391"/>
                <a:gd name="connsiteY20" fmla="*/ 30077 h 682375"/>
                <a:gd name="connsiteX21" fmla="*/ 518965 w 703391"/>
                <a:gd name="connsiteY21" fmla="*/ 12890 h 682375"/>
                <a:gd name="connsiteX22" fmla="*/ 561855 w 703391"/>
                <a:gd name="connsiteY22" fmla="*/ 12890 h 682375"/>
                <a:gd name="connsiteX23" fmla="*/ 579011 w 703391"/>
                <a:gd name="connsiteY23" fmla="*/ 30077 h 682375"/>
                <a:gd name="connsiteX24" fmla="*/ 579011 w 703391"/>
                <a:gd name="connsiteY24" fmla="*/ 193352 h 682375"/>
                <a:gd name="connsiteX25" fmla="*/ 690524 w 703391"/>
                <a:gd name="connsiteY25" fmla="*/ 296474 h 682375"/>
                <a:gd name="connsiteX26" fmla="*/ 690524 w 703391"/>
                <a:gd name="connsiteY26" fmla="*/ 365221 h 682375"/>
                <a:gd name="connsiteX27" fmla="*/ 630479 w 703391"/>
                <a:gd name="connsiteY27" fmla="*/ 365221 h 682375"/>
                <a:gd name="connsiteX28" fmla="*/ 355985 w 703391"/>
                <a:gd name="connsiteY28" fmla="*/ 107418 h 682375"/>
                <a:gd name="connsiteX29" fmla="*/ 81490 w 703391"/>
                <a:gd name="connsiteY29" fmla="*/ 365221 h 682375"/>
                <a:gd name="connsiteX30" fmla="*/ 47179 w 703391"/>
                <a:gd name="connsiteY30" fmla="*/ 373815 h 682375"/>
                <a:gd name="connsiteX31" fmla="*/ 12867 w 703391"/>
                <a:gd name="connsiteY31" fmla="*/ 365221 h 682375"/>
                <a:gd name="connsiteX32" fmla="*/ 12867 w 703391"/>
                <a:gd name="connsiteY32" fmla="*/ 296474 h 682375"/>
                <a:gd name="connsiteX33" fmla="*/ 321673 w 703391"/>
                <a:gd name="connsiteY33" fmla="*/ 12890 h 682375"/>
                <a:gd name="connsiteX34" fmla="*/ 351696 w 703391"/>
                <a:gd name="connsiteY34" fmla="*/ 0 h 682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03391" h="682375">
                  <a:moveTo>
                    <a:pt x="355975" y="151108"/>
                  </a:moveTo>
                  <a:cubicBezTo>
                    <a:pt x="355975" y="151108"/>
                    <a:pt x="355975" y="151108"/>
                    <a:pt x="595644" y="373898"/>
                  </a:cubicBezTo>
                  <a:cubicBezTo>
                    <a:pt x="595644" y="373898"/>
                    <a:pt x="595644" y="373898"/>
                    <a:pt x="595644" y="656669"/>
                  </a:cubicBezTo>
                  <a:cubicBezTo>
                    <a:pt x="595644" y="673806"/>
                    <a:pt x="587085" y="682375"/>
                    <a:pt x="587085" y="682375"/>
                  </a:cubicBezTo>
                  <a:cubicBezTo>
                    <a:pt x="578525" y="682375"/>
                    <a:pt x="569965" y="682375"/>
                    <a:pt x="561406" y="682375"/>
                  </a:cubicBezTo>
                  <a:cubicBezTo>
                    <a:pt x="561406" y="682375"/>
                    <a:pt x="561406" y="682375"/>
                    <a:pt x="433011" y="682375"/>
                  </a:cubicBezTo>
                  <a:cubicBezTo>
                    <a:pt x="433011" y="682375"/>
                    <a:pt x="424452" y="682375"/>
                    <a:pt x="424452" y="682375"/>
                  </a:cubicBezTo>
                  <a:cubicBezTo>
                    <a:pt x="424452" y="682375"/>
                    <a:pt x="415892" y="673806"/>
                    <a:pt x="415892" y="673806"/>
                  </a:cubicBezTo>
                  <a:cubicBezTo>
                    <a:pt x="415892" y="673806"/>
                    <a:pt x="415892" y="673806"/>
                    <a:pt x="415892" y="536705"/>
                  </a:cubicBezTo>
                  <a:cubicBezTo>
                    <a:pt x="415892" y="536705"/>
                    <a:pt x="415892" y="536705"/>
                    <a:pt x="287498" y="536705"/>
                  </a:cubicBezTo>
                  <a:cubicBezTo>
                    <a:pt x="287498" y="536705"/>
                    <a:pt x="287498" y="536705"/>
                    <a:pt x="287498" y="673806"/>
                  </a:cubicBezTo>
                  <a:cubicBezTo>
                    <a:pt x="287498" y="673806"/>
                    <a:pt x="287498" y="682375"/>
                    <a:pt x="287498" y="682375"/>
                  </a:cubicBezTo>
                  <a:cubicBezTo>
                    <a:pt x="278938" y="682375"/>
                    <a:pt x="278938" y="682375"/>
                    <a:pt x="270379" y="682375"/>
                  </a:cubicBezTo>
                  <a:cubicBezTo>
                    <a:pt x="270379" y="682375"/>
                    <a:pt x="270379" y="682375"/>
                    <a:pt x="141985" y="682375"/>
                  </a:cubicBezTo>
                  <a:cubicBezTo>
                    <a:pt x="133425" y="682375"/>
                    <a:pt x="133425" y="682375"/>
                    <a:pt x="124865" y="682375"/>
                  </a:cubicBezTo>
                  <a:cubicBezTo>
                    <a:pt x="116306" y="682375"/>
                    <a:pt x="107746" y="673806"/>
                    <a:pt x="107746" y="656669"/>
                  </a:cubicBezTo>
                  <a:cubicBezTo>
                    <a:pt x="107746" y="656669"/>
                    <a:pt x="107746" y="656669"/>
                    <a:pt x="107746" y="373898"/>
                  </a:cubicBezTo>
                  <a:close/>
                  <a:moveTo>
                    <a:pt x="351696" y="0"/>
                  </a:moveTo>
                  <a:cubicBezTo>
                    <a:pt x="362418" y="0"/>
                    <a:pt x="373140" y="4296"/>
                    <a:pt x="381718" y="12890"/>
                  </a:cubicBezTo>
                  <a:cubicBezTo>
                    <a:pt x="381718" y="12890"/>
                    <a:pt x="381718" y="12890"/>
                    <a:pt x="501810" y="124605"/>
                  </a:cubicBezTo>
                  <a:cubicBezTo>
                    <a:pt x="501810" y="124605"/>
                    <a:pt x="501810" y="124605"/>
                    <a:pt x="501810" y="30077"/>
                  </a:cubicBezTo>
                  <a:cubicBezTo>
                    <a:pt x="501810" y="21483"/>
                    <a:pt x="510388" y="12890"/>
                    <a:pt x="518965" y="12890"/>
                  </a:cubicBezTo>
                  <a:cubicBezTo>
                    <a:pt x="518965" y="12890"/>
                    <a:pt x="518965" y="12890"/>
                    <a:pt x="561855" y="12890"/>
                  </a:cubicBezTo>
                  <a:cubicBezTo>
                    <a:pt x="570433" y="12890"/>
                    <a:pt x="579011" y="21483"/>
                    <a:pt x="579011" y="30077"/>
                  </a:cubicBezTo>
                  <a:cubicBezTo>
                    <a:pt x="579011" y="30077"/>
                    <a:pt x="579011" y="30077"/>
                    <a:pt x="579011" y="193352"/>
                  </a:cubicBezTo>
                  <a:cubicBezTo>
                    <a:pt x="579011" y="193352"/>
                    <a:pt x="579011" y="193352"/>
                    <a:pt x="690524" y="296474"/>
                  </a:cubicBezTo>
                  <a:cubicBezTo>
                    <a:pt x="707680" y="313661"/>
                    <a:pt x="707680" y="339441"/>
                    <a:pt x="690524" y="365221"/>
                  </a:cubicBezTo>
                  <a:cubicBezTo>
                    <a:pt x="681946" y="382408"/>
                    <a:pt x="647635" y="382408"/>
                    <a:pt x="630479" y="365221"/>
                  </a:cubicBezTo>
                  <a:cubicBezTo>
                    <a:pt x="630479" y="365221"/>
                    <a:pt x="630479" y="365221"/>
                    <a:pt x="355985" y="107418"/>
                  </a:cubicBezTo>
                  <a:cubicBezTo>
                    <a:pt x="355985" y="107418"/>
                    <a:pt x="355985" y="107418"/>
                    <a:pt x="81490" y="365221"/>
                  </a:cubicBezTo>
                  <a:cubicBezTo>
                    <a:pt x="72912" y="373815"/>
                    <a:pt x="55757" y="373815"/>
                    <a:pt x="47179" y="373815"/>
                  </a:cubicBezTo>
                  <a:cubicBezTo>
                    <a:pt x="38601" y="373815"/>
                    <a:pt x="21445" y="373815"/>
                    <a:pt x="12867" y="365221"/>
                  </a:cubicBezTo>
                  <a:cubicBezTo>
                    <a:pt x="-4289" y="339441"/>
                    <a:pt x="-4289" y="313661"/>
                    <a:pt x="12867" y="296474"/>
                  </a:cubicBezTo>
                  <a:cubicBezTo>
                    <a:pt x="12867" y="296474"/>
                    <a:pt x="12867" y="296474"/>
                    <a:pt x="321673" y="12890"/>
                  </a:cubicBezTo>
                  <a:cubicBezTo>
                    <a:pt x="330251" y="4296"/>
                    <a:pt x="340973" y="0"/>
                    <a:pt x="35169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25"/>
            </a:p>
          </p:txBody>
        </p:sp>
      </p:grpSp>
      <p:sp>
        <p:nvSpPr>
          <p:cNvPr id="43" name="矩形 42"/>
          <p:cNvSpPr/>
          <p:nvPr/>
        </p:nvSpPr>
        <p:spPr>
          <a:xfrm>
            <a:off x="1520351" y="4183079"/>
            <a:ext cx="1551565" cy="430879"/>
          </a:xfrm>
          <a:prstGeom prst="rect">
            <a:avLst/>
          </a:prstGeom>
        </p:spPr>
        <p:txBody>
          <a:bodyPr wrap="square" lIns="91431" tIns="45716" rIns="91431" bIns="45716">
            <a:spAutoFit/>
          </a:bodyPr>
          <a:lstStyle/>
          <a:p>
            <a:pPr algn="ctr"/>
            <a:r>
              <a:rPr lang="zh-CN" altLang="en-US" sz="2200" b="1" dirty="0">
                <a:solidFill>
                  <a:schemeClr val="tx1">
                    <a:lumMod val="50000"/>
                    <a:lumOff val="50000"/>
                  </a:schemeClr>
                </a:solidFill>
                <a:latin typeface="微软雅黑" panose="020B0503020204020204" charset="-122"/>
                <a:ea typeface="微软雅黑" panose="020B0503020204020204" charset="-122"/>
              </a:rPr>
              <a:t>添加标题</a:t>
            </a:r>
            <a:endParaRPr lang="en-US" altLang="zh-CN" sz="2200" b="1" dirty="0">
              <a:solidFill>
                <a:schemeClr val="tx1">
                  <a:lumMod val="50000"/>
                  <a:lumOff val="50000"/>
                </a:schemeClr>
              </a:solidFill>
              <a:latin typeface="微软雅黑" panose="020B0503020204020204" charset="-122"/>
              <a:ea typeface="微软雅黑" panose="020B0503020204020204" charset="-122"/>
            </a:endParaRPr>
          </a:p>
        </p:txBody>
      </p:sp>
      <p:sp>
        <p:nvSpPr>
          <p:cNvPr id="44" name="矩形 47"/>
          <p:cNvSpPr>
            <a:spLocks noChangeArrowheads="1"/>
          </p:cNvSpPr>
          <p:nvPr/>
        </p:nvSpPr>
        <p:spPr bwMode="auto">
          <a:xfrm>
            <a:off x="1310566" y="4603461"/>
            <a:ext cx="1971132"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gn="ctr">
              <a:lnSpc>
                <a:spcPct val="120000"/>
              </a:lnSpc>
              <a:spcBef>
                <a:spcPct val="0"/>
              </a:spcBef>
              <a:buNone/>
            </a:pPr>
            <a:r>
              <a:rPr lang="zh-CN" altLang="en-US" sz="1400" dirty="0">
                <a:solidFill>
                  <a:schemeClr val="tx1">
                    <a:lumMod val="50000"/>
                    <a:lumOff val="50000"/>
                  </a:schemeClr>
                </a:solidFill>
                <a:sym typeface="微软雅黑" panose="020B0503020204020204" charset="-122"/>
              </a:rPr>
              <a:t>在此录入上述图表的描述说明，在此录入上述图表的描述说明。</a:t>
            </a:r>
          </a:p>
        </p:txBody>
      </p:sp>
      <p:sp>
        <p:nvSpPr>
          <p:cNvPr id="46" name="矩形 45"/>
          <p:cNvSpPr/>
          <p:nvPr/>
        </p:nvSpPr>
        <p:spPr>
          <a:xfrm>
            <a:off x="9126704" y="4183079"/>
            <a:ext cx="1551565" cy="430879"/>
          </a:xfrm>
          <a:prstGeom prst="rect">
            <a:avLst/>
          </a:prstGeom>
        </p:spPr>
        <p:txBody>
          <a:bodyPr wrap="square" lIns="91431" tIns="45716" rIns="91431" bIns="45716">
            <a:spAutoFit/>
          </a:bodyPr>
          <a:lstStyle/>
          <a:p>
            <a:pPr algn="ctr"/>
            <a:r>
              <a:rPr lang="zh-CN" altLang="en-US" sz="2200" b="1" dirty="0">
                <a:solidFill>
                  <a:schemeClr val="tx1">
                    <a:lumMod val="50000"/>
                    <a:lumOff val="50000"/>
                  </a:schemeClr>
                </a:solidFill>
                <a:latin typeface="微软雅黑" panose="020B0503020204020204" charset="-122"/>
                <a:ea typeface="微软雅黑" panose="020B0503020204020204" charset="-122"/>
              </a:rPr>
              <a:t>添加标题</a:t>
            </a:r>
            <a:endParaRPr lang="en-US" altLang="zh-CN" sz="2200" b="1" dirty="0">
              <a:solidFill>
                <a:schemeClr val="tx1">
                  <a:lumMod val="50000"/>
                  <a:lumOff val="50000"/>
                </a:schemeClr>
              </a:solidFill>
              <a:latin typeface="微软雅黑" panose="020B0503020204020204" charset="-122"/>
              <a:ea typeface="微软雅黑" panose="020B0503020204020204" charset="-122"/>
            </a:endParaRPr>
          </a:p>
        </p:txBody>
      </p:sp>
      <p:sp>
        <p:nvSpPr>
          <p:cNvPr id="47" name="矩形 47"/>
          <p:cNvSpPr>
            <a:spLocks noChangeArrowheads="1"/>
          </p:cNvSpPr>
          <p:nvPr/>
        </p:nvSpPr>
        <p:spPr bwMode="auto">
          <a:xfrm>
            <a:off x="8916920" y="4603461"/>
            <a:ext cx="1971132"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gn="ctr">
              <a:lnSpc>
                <a:spcPct val="120000"/>
              </a:lnSpc>
              <a:spcBef>
                <a:spcPct val="0"/>
              </a:spcBef>
              <a:buNone/>
            </a:pPr>
            <a:r>
              <a:rPr lang="zh-CN" altLang="en-US" sz="1400" dirty="0">
                <a:solidFill>
                  <a:schemeClr val="tx1">
                    <a:lumMod val="50000"/>
                    <a:lumOff val="50000"/>
                  </a:schemeClr>
                </a:solidFill>
                <a:sym typeface="微软雅黑" panose="020B0503020204020204" charset="-122"/>
              </a:rPr>
              <a:t>在此录入上述图表的描述说明，在此录入上述图表的描述说明。</a:t>
            </a:r>
          </a:p>
        </p:txBody>
      </p:sp>
      <p:sp>
        <p:nvSpPr>
          <p:cNvPr id="48" name="矩形 47"/>
          <p:cNvSpPr/>
          <p:nvPr/>
        </p:nvSpPr>
        <p:spPr>
          <a:xfrm>
            <a:off x="5161431" y="2176330"/>
            <a:ext cx="1551565" cy="430879"/>
          </a:xfrm>
          <a:prstGeom prst="rect">
            <a:avLst/>
          </a:prstGeom>
        </p:spPr>
        <p:txBody>
          <a:bodyPr wrap="square" lIns="91431" tIns="45716" rIns="91431" bIns="45716">
            <a:spAutoFit/>
          </a:bodyPr>
          <a:lstStyle/>
          <a:p>
            <a:r>
              <a:rPr lang="zh-CN" altLang="en-US" sz="2200" b="1" dirty="0">
                <a:solidFill>
                  <a:schemeClr val="bg1"/>
                </a:solidFill>
                <a:latin typeface="微软雅黑" panose="020B0503020204020204" charset="-122"/>
                <a:ea typeface="微软雅黑" panose="020B0503020204020204" charset="-122"/>
              </a:rPr>
              <a:t>添加标题</a:t>
            </a:r>
            <a:endParaRPr lang="en-US" altLang="zh-CN" sz="2200" b="1" dirty="0">
              <a:solidFill>
                <a:schemeClr val="bg1"/>
              </a:solidFill>
              <a:latin typeface="微软雅黑" panose="020B0503020204020204" charset="-122"/>
              <a:ea typeface="微软雅黑" panose="020B0503020204020204" charset="-122"/>
            </a:endParaRPr>
          </a:p>
        </p:txBody>
      </p:sp>
      <p:sp>
        <p:nvSpPr>
          <p:cNvPr id="49" name="矩形 47"/>
          <p:cNvSpPr>
            <a:spLocks noChangeArrowheads="1"/>
          </p:cNvSpPr>
          <p:nvPr/>
        </p:nvSpPr>
        <p:spPr bwMode="auto">
          <a:xfrm>
            <a:off x="5161429" y="2596712"/>
            <a:ext cx="3067894" cy="752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nSpc>
                <a:spcPct val="110000"/>
              </a:lnSpc>
              <a:spcBef>
                <a:spcPct val="0"/>
              </a:spcBef>
              <a:buNone/>
            </a:pPr>
            <a:r>
              <a:rPr lang="zh-CN" altLang="en-US" sz="1300" dirty="0">
                <a:solidFill>
                  <a:schemeClr val="bg1"/>
                </a:solidFill>
                <a:sym typeface="微软雅黑" panose="020B0503020204020204" charset="-122"/>
              </a:rPr>
              <a:t>在此录入上述图表的描述说明，在此录入上述图表的描述说明，在此录入上述图表的描述说明。</a:t>
            </a:r>
          </a:p>
        </p:txBody>
      </p:sp>
      <p:sp>
        <p:nvSpPr>
          <p:cNvPr id="50" name="矩形 49"/>
          <p:cNvSpPr/>
          <p:nvPr/>
        </p:nvSpPr>
        <p:spPr>
          <a:xfrm>
            <a:off x="5161431" y="5053059"/>
            <a:ext cx="1551565" cy="430879"/>
          </a:xfrm>
          <a:prstGeom prst="rect">
            <a:avLst/>
          </a:prstGeom>
        </p:spPr>
        <p:txBody>
          <a:bodyPr wrap="square" lIns="91431" tIns="45716" rIns="91431" bIns="45716">
            <a:spAutoFit/>
          </a:bodyPr>
          <a:lstStyle/>
          <a:p>
            <a:r>
              <a:rPr lang="zh-CN" altLang="en-US" sz="2200" b="1" dirty="0">
                <a:solidFill>
                  <a:schemeClr val="bg1"/>
                </a:solidFill>
                <a:latin typeface="微软雅黑" panose="020B0503020204020204" charset="-122"/>
                <a:ea typeface="微软雅黑" panose="020B0503020204020204" charset="-122"/>
              </a:rPr>
              <a:t>添加标题</a:t>
            </a:r>
            <a:endParaRPr lang="en-US" altLang="zh-CN" sz="2200" b="1" dirty="0">
              <a:solidFill>
                <a:schemeClr val="bg1"/>
              </a:solidFill>
              <a:latin typeface="微软雅黑" panose="020B0503020204020204" charset="-122"/>
              <a:ea typeface="微软雅黑" panose="020B0503020204020204" charset="-122"/>
            </a:endParaRPr>
          </a:p>
        </p:txBody>
      </p:sp>
      <p:sp>
        <p:nvSpPr>
          <p:cNvPr id="51" name="矩形 47"/>
          <p:cNvSpPr>
            <a:spLocks noChangeArrowheads="1"/>
          </p:cNvSpPr>
          <p:nvPr/>
        </p:nvSpPr>
        <p:spPr bwMode="auto">
          <a:xfrm>
            <a:off x="5161429" y="5473441"/>
            <a:ext cx="3067894" cy="752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nSpc>
                <a:spcPct val="110000"/>
              </a:lnSpc>
              <a:spcBef>
                <a:spcPct val="0"/>
              </a:spcBef>
              <a:buNone/>
            </a:pPr>
            <a:r>
              <a:rPr lang="zh-CN" altLang="en-US" sz="1300" dirty="0">
                <a:solidFill>
                  <a:schemeClr val="bg1"/>
                </a:solidFill>
                <a:sym typeface="微软雅黑" panose="020B0503020204020204" charset="-122"/>
              </a:rPr>
              <a:t>在此录入上述图表的描述说明，在此录入上述图表的描述说明，在此录入上述图表的描述说明。</a:t>
            </a:r>
          </a:p>
        </p:txBody>
      </p:sp>
      <p:sp>
        <p:nvSpPr>
          <p:cNvPr id="52" name="矩形 51"/>
          <p:cNvSpPr/>
          <p:nvPr/>
        </p:nvSpPr>
        <p:spPr>
          <a:xfrm>
            <a:off x="4047378" y="3620921"/>
            <a:ext cx="1551565" cy="430879"/>
          </a:xfrm>
          <a:prstGeom prst="rect">
            <a:avLst/>
          </a:prstGeom>
        </p:spPr>
        <p:txBody>
          <a:bodyPr wrap="square" lIns="91431" tIns="45716" rIns="91431" bIns="45716">
            <a:spAutoFit/>
          </a:bodyPr>
          <a:lstStyle/>
          <a:p>
            <a:r>
              <a:rPr lang="zh-CN" altLang="en-US" sz="2200" b="1" dirty="0">
                <a:solidFill>
                  <a:schemeClr val="bg1"/>
                </a:solidFill>
                <a:latin typeface="微软雅黑" panose="020B0503020204020204" charset="-122"/>
                <a:ea typeface="微软雅黑" panose="020B0503020204020204" charset="-122"/>
              </a:rPr>
              <a:t>添加标题</a:t>
            </a:r>
            <a:endParaRPr lang="en-US" altLang="zh-CN" sz="2200" b="1" dirty="0">
              <a:solidFill>
                <a:schemeClr val="bg1"/>
              </a:solidFill>
              <a:latin typeface="微软雅黑" panose="020B0503020204020204" charset="-122"/>
              <a:ea typeface="微软雅黑" panose="020B0503020204020204" charset="-122"/>
            </a:endParaRPr>
          </a:p>
        </p:txBody>
      </p:sp>
      <p:sp>
        <p:nvSpPr>
          <p:cNvPr id="53" name="矩形 47"/>
          <p:cNvSpPr>
            <a:spLocks noChangeArrowheads="1"/>
          </p:cNvSpPr>
          <p:nvPr/>
        </p:nvSpPr>
        <p:spPr bwMode="auto">
          <a:xfrm>
            <a:off x="4047377" y="4041303"/>
            <a:ext cx="3067894" cy="752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nSpc>
                <a:spcPct val="110000"/>
              </a:lnSpc>
              <a:spcBef>
                <a:spcPct val="0"/>
              </a:spcBef>
              <a:buNone/>
            </a:pPr>
            <a:r>
              <a:rPr lang="zh-CN" altLang="en-US" sz="1300" dirty="0">
                <a:solidFill>
                  <a:schemeClr val="bg1"/>
                </a:solidFill>
                <a:sym typeface="微软雅黑" panose="020B0503020204020204" charset="-122"/>
              </a:rPr>
              <a:t>在此录入上述图表的描述说明，在此录入上述图表的描述说明，在此录入上述图表的描述说明。</a:t>
            </a:r>
          </a:p>
        </p:txBody>
      </p:sp>
      <p:sp>
        <p:nvSpPr>
          <p:cNvPr id="12" name="标题 1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25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50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53" presetClass="entr" presetSubtype="16" fill="hold" nodeType="afterEffect">
                                  <p:stCondLst>
                                    <p:cond delay="0"/>
                                  </p:stCondLst>
                                  <p:childTnLst>
                                    <p:set>
                                      <p:cBhvr>
                                        <p:cTn id="19" dur="1" fill="hold">
                                          <p:stCondLst>
                                            <p:cond delay="0"/>
                                          </p:stCondLst>
                                        </p:cTn>
                                        <p:tgtEl>
                                          <p:spTgt spid="20"/>
                                        </p:tgtEl>
                                        <p:attrNameLst>
                                          <p:attrName>style.visibility</p:attrName>
                                        </p:attrNameLst>
                                      </p:cBhvr>
                                      <p:to>
                                        <p:strVal val="visible"/>
                                      </p:to>
                                    </p:set>
                                    <p:anim calcmode="lin" valueType="num">
                                      <p:cBhvr>
                                        <p:cTn id="20" dur="350" fill="hold"/>
                                        <p:tgtEl>
                                          <p:spTgt spid="20"/>
                                        </p:tgtEl>
                                        <p:attrNameLst>
                                          <p:attrName>ppt_w</p:attrName>
                                        </p:attrNameLst>
                                      </p:cBhvr>
                                      <p:tavLst>
                                        <p:tav tm="0">
                                          <p:val>
                                            <p:fltVal val="0"/>
                                          </p:val>
                                        </p:tav>
                                        <p:tav tm="100000">
                                          <p:val>
                                            <p:strVal val="#ppt_w"/>
                                          </p:val>
                                        </p:tav>
                                      </p:tavLst>
                                    </p:anim>
                                    <p:anim calcmode="lin" valueType="num">
                                      <p:cBhvr>
                                        <p:cTn id="21" dur="350" fill="hold"/>
                                        <p:tgtEl>
                                          <p:spTgt spid="20"/>
                                        </p:tgtEl>
                                        <p:attrNameLst>
                                          <p:attrName>ppt_h</p:attrName>
                                        </p:attrNameLst>
                                      </p:cBhvr>
                                      <p:tavLst>
                                        <p:tav tm="0">
                                          <p:val>
                                            <p:fltVal val="0"/>
                                          </p:val>
                                        </p:tav>
                                        <p:tav tm="100000">
                                          <p:val>
                                            <p:strVal val="#ppt_h"/>
                                          </p:val>
                                        </p:tav>
                                      </p:tavLst>
                                    </p:anim>
                                    <p:animEffect transition="in" filter="fade">
                                      <p:cBhvr>
                                        <p:cTn id="22" dur="350"/>
                                        <p:tgtEl>
                                          <p:spTgt spid="20"/>
                                        </p:tgtEl>
                                      </p:cBhvr>
                                    </p:animEffect>
                                  </p:childTnLst>
                                </p:cTn>
                              </p:par>
                            </p:childTnLst>
                          </p:cTn>
                        </p:par>
                        <p:par>
                          <p:cTn id="23" fill="hold">
                            <p:stCondLst>
                              <p:cond delay="1000"/>
                            </p:stCondLst>
                            <p:childTnLst>
                              <p:par>
                                <p:cTn id="24" presetID="26" presetClass="emph" presetSubtype="0" fill="hold" nodeType="afterEffect">
                                  <p:stCondLst>
                                    <p:cond delay="0"/>
                                  </p:stCondLst>
                                  <p:childTnLst>
                                    <p:animEffect transition="out" filter="fade">
                                      <p:cBhvr>
                                        <p:cTn id="25" dur="500" tmFilter="0, 0; .2, .5; .8, .5; 1, 0"/>
                                        <p:tgtEl>
                                          <p:spTgt spid="20"/>
                                        </p:tgtEl>
                                      </p:cBhvr>
                                    </p:animEffect>
                                    <p:animScale>
                                      <p:cBhvr>
                                        <p:cTn id="26" dur="250" autoRev="1" fill="hold"/>
                                        <p:tgtEl>
                                          <p:spTgt spid="20"/>
                                        </p:tgtEl>
                                      </p:cBhvr>
                                      <p:by x="105000" y="105000"/>
                                    </p:animScale>
                                  </p:childTnLst>
                                </p:cTn>
                              </p:par>
                              <p:par>
                                <p:cTn id="27" presetID="14" presetClass="entr" presetSubtype="10" fill="hold" grpId="0" nodeType="withEffect">
                                  <p:stCondLst>
                                    <p:cond delay="250"/>
                                  </p:stCondLst>
                                  <p:childTnLst>
                                    <p:set>
                                      <p:cBhvr>
                                        <p:cTn id="28" dur="1" fill="hold">
                                          <p:stCondLst>
                                            <p:cond delay="0"/>
                                          </p:stCondLst>
                                        </p:cTn>
                                        <p:tgtEl>
                                          <p:spTgt spid="48"/>
                                        </p:tgtEl>
                                        <p:attrNameLst>
                                          <p:attrName>style.visibility</p:attrName>
                                        </p:attrNameLst>
                                      </p:cBhvr>
                                      <p:to>
                                        <p:strVal val="visible"/>
                                      </p:to>
                                    </p:set>
                                    <p:animEffect transition="in" filter="randombar(horizontal)">
                                      <p:cBhvr>
                                        <p:cTn id="29" dur="400"/>
                                        <p:tgtEl>
                                          <p:spTgt spid="48"/>
                                        </p:tgtEl>
                                      </p:cBhvr>
                                    </p:animEffect>
                                  </p:childTnLst>
                                </p:cTn>
                              </p:par>
                              <p:par>
                                <p:cTn id="30" presetID="14" presetClass="entr" presetSubtype="10" fill="hold" grpId="0" nodeType="withEffect">
                                  <p:stCondLst>
                                    <p:cond delay="250"/>
                                  </p:stCondLst>
                                  <p:childTnLst>
                                    <p:set>
                                      <p:cBhvr>
                                        <p:cTn id="31" dur="1" fill="hold">
                                          <p:stCondLst>
                                            <p:cond delay="0"/>
                                          </p:stCondLst>
                                        </p:cTn>
                                        <p:tgtEl>
                                          <p:spTgt spid="49"/>
                                        </p:tgtEl>
                                        <p:attrNameLst>
                                          <p:attrName>style.visibility</p:attrName>
                                        </p:attrNameLst>
                                      </p:cBhvr>
                                      <p:to>
                                        <p:strVal val="visible"/>
                                      </p:to>
                                    </p:set>
                                    <p:animEffect transition="in" filter="randombar(horizontal)">
                                      <p:cBhvr>
                                        <p:cTn id="32" dur="400"/>
                                        <p:tgtEl>
                                          <p:spTgt spid="49"/>
                                        </p:tgtEl>
                                      </p:cBhvr>
                                    </p:animEffect>
                                  </p:childTnLst>
                                </p:cTn>
                              </p:par>
                            </p:childTnLst>
                          </p:cTn>
                        </p:par>
                        <p:par>
                          <p:cTn id="33" fill="hold">
                            <p:stCondLst>
                              <p:cond delay="1500"/>
                            </p:stCondLst>
                            <p:childTnLst>
                              <p:par>
                                <p:cTn id="34" presetID="53" presetClass="entr" presetSubtype="16" fill="hold" nodeType="after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p:cTn id="36" dur="350" fill="hold"/>
                                        <p:tgtEl>
                                          <p:spTgt spid="14"/>
                                        </p:tgtEl>
                                        <p:attrNameLst>
                                          <p:attrName>ppt_w</p:attrName>
                                        </p:attrNameLst>
                                      </p:cBhvr>
                                      <p:tavLst>
                                        <p:tav tm="0">
                                          <p:val>
                                            <p:fltVal val="0"/>
                                          </p:val>
                                        </p:tav>
                                        <p:tav tm="100000">
                                          <p:val>
                                            <p:strVal val="#ppt_w"/>
                                          </p:val>
                                        </p:tav>
                                      </p:tavLst>
                                    </p:anim>
                                    <p:anim calcmode="lin" valueType="num">
                                      <p:cBhvr>
                                        <p:cTn id="37" dur="350" fill="hold"/>
                                        <p:tgtEl>
                                          <p:spTgt spid="14"/>
                                        </p:tgtEl>
                                        <p:attrNameLst>
                                          <p:attrName>ppt_h</p:attrName>
                                        </p:attrNameLst>
                                      </p:cBhvr>
                                      <p:tavLst>
                                        <p:tav tm="0">
                                          <p:val>
                                            <p:fltVal val="0"/>
                                          </p:val>
                                        </p:tav>
                                        <p:tav tm="100000">
                                          <p:val>
                                            <p:strVal val="#ppt_h"/>
                                          </p:val>
                                        </p:tav>
                                      </p:tavLst>
                                    </p:anim>
                                    <p:animEffect transition="in" filter="fade">
                                      <p:cBhvr>
                                        <p:cTn id="38" dur="350"/>
                                        <p:tgtEl>
                                          <p:spTgt spid="14"/>
                                        </p:tgtEl>
                                      </p:cBhvr>
                                    </p:animEffect>
                                  </p:childTnLst>
                                </p:cTn>
                              </p:par>
                            </p:childTnLst>
                          </p:cTn>
                        </p:par>
                        <p:par>
                          <p:cTn id="39" fill="hold">
                            <p:stCondLst>
                              <p:cond delay="2000"/>
                            </p:stCondLst>
                            <p:childTnLst>
                              <p:par>
                                <p:cTn id="40" presetID="26" presetClass="emph" presetSubtype="0" fill="hold" nodeType="afterEffect">
                                  <p:stCondLst>
                                    <p:cond delay="0"/>
                                  </p:stCondLst>
                                  <p:childTnLst>
                                    <p:animEffect transition="out" filter="fade">
                                      <p:cBhvr>
                                        <p:cTn id="41" dur="500" tmFilter="0, 0; .2, .5; .8, .5; 1, 0"/>
                                        <p:tgtEl>
                                          <p:spTgt spid="14"/>
                                        </p:tgtEl>
                                      </p:cBhvr>
                                    </p:animEffect>
                                    <p:animScale>
                                      <p:cBhvr>
                                        <p:cTn id="42" dur="250" autoRev="1" fill="hold"/>
                                        <p:tgtEl>
                                          <p:spTgt spid="14"/>
                                        </p:tgtEl>
                                      </p:cBhvr>
                                      <p:by x="105000" y="105000"/>
                                    </p:animScale>
                                  </p:childTnLst>
                                </p:cTn>
                              </p:par>
                              <p:par>
                                <p:cTn id="43" presetID="14" presetClass="entr" presetSubtype="10" fill="hold" grpId="0" nodeType="withEffect">
                                  <p:stCondLst>
                                    <p:cond delay="250"/>
                                  </p:stCondLst>
                                  <p:childTnLst>
                                    <p:set>
                                      <p:cBhvr>
                                        <p:cTn id="44" dur="1" fill="hold">
                                          <p:stCondLst>
                                            <p:cond delay="0"/>
                                          </p:stCondLst>
                                        </p:cTn>
                                        <p:tgtEl>
                                          <p:spTgt spid="52"/>
                                        </p:tgtEl>
                                        <p:attrNameLst>
                                          <p:attrName>style.visibility</p:attrName>
                                        </p:attrNameLst>
                                      </p:cBhvr>
                                      <p:to>
                                        <p:strVal val="visible"/>
                                      </p:to>
                                    </p:set>
                                    <p:animEffect transition="in" filter="randombar(horizontal)">
                                      <p:cBhvr>
                                        <p:cTn id="45" dur="400"/>
                                        <p:tgtEl>
                                          <p:spTgt spid="52"/>
                                        </p:tgtEl>
                                      </p:cBhvr>
                                    </p:animEffect>
                                  </p:childTnLst>
                                </p:cTn>
                              </p:par>
                              <p:par>
                                <p:cTn id="46" presetID="14" presetClass="entr" presetSubtype="10" fill="hold" grpId="0" nodeType="withEffect">
                                  <p:stCondLst>
                                    <p:cond delay="250"/>
                                  </p:stCondLst>
                                  <p:childTnLst>
                                    <p:set>
                                      <p:cBhvr>
                                        <p:cTn id="47" dur="1" fill="hold">
                                          <p:stCondLst>
                                            <p:cond delay="0"/>
                                          </p:stCondLst>
                                        </p:cTn>
                                        <p:tgtEl>
                                          <p:spTgt spid="53"/>
                                        </p:tgtEl>
                                        <p:attrNameLst>
                                          <p:attrName>style.visibility</p:attrName>
                                        </p:attrNameLst>
                                      </p:cBhvr>
                                      <p:to>
                                        <p:strVal val="visible"/>
                                      </p:to>
                                    </p:set>
                                    <p:animEffect transition="in" filter="randombar(horizontal)">
                                      <p:cBhvr>
                                        <p:cTn id="48" dur="400"/>
                                        <p:tgtEl>
                                          <p:spTgt spid="53"/>
                                        </p:tgtEl>
                                      </p:cBhvr>
                                    </p:animEffect>
                                  </p:childTnLst>
                                </p:cTn>
                              </p:par>
                            </p:childTnLst>
                          </p:cTn>
                        </p:par>
                        <p:par>
                          <p:cTn id="49" fill="hold">
                            <p:stCondLst>
                              <p:cond delay="2500"/>
                            </p:stCondLst>
                            <p:childTnLst>
                              <p:par>
                                <p:cTn id="50" presetID="53" presetClass="entr" presetSubtype="16" fill="hold" nodeType="afterEffect">
                                  <p:stCondLst>
                                    <p:cond delay="0"/>
                                  </p:stCondLst>
                                  <p:childTnLst>
                                    <p:set>
                                      <p:cBhvr>
                                        <p:cTn id="51" dur="1" fill="hold">
                                          <p:stCondLst>
                                            <p:cond delay="0"/>
                                          </p:stCondLst>
                                        </p:cTn>
                                        <p:tgtEl>
                                          <p:spTgt spid="17"/>
                                        </p:tgtEl>
                                        <p:attrNameLst>
                                          <p:attrName>style.visibility</p:attrName>
                                        </p:attrNameLst>
                                      </p:cBhvr>
                                      <p:to>
                                        <p:strVal val="visible"/>
                                      </p:to>
                                    </p:set>
                                    <p:anim calcmode="lin" valueType="num">
                                      <p:cBhvr>
                                        <p:cTn id="52" dur="350" fill="hold"/>
                                        <p:tgtEl>
                                          <p:spTgt spid="17"/>
                                        </p:tgtEl>
                                        <p:attrNameLst>
                                          <p:attrName>ppt_w</p:attrName>
                                        </p:attrNameLst>
                                      </p:cBhvr>
                                      <p:tavLst>
                                        <p:tav tm="0">
                                          <p:val>
                                            <p:fltVal val="0"/>
                                          </p:val>
                                        </p:tav>
                                        <p:tav tm="100000">
                                          <p:val>
                                            <p:strVal val="#ppt_w"/>
                                          </p:val>
                                        </p:tav>
                                      </p:tavLst>
                                    </p:anim>
                                    <p:anim calcmode="lin" valueType="num">
                                      <p:cBhvr>
                                        <p:cTn id="53" dur="350" fill="hold"/>
                                        <p:tgtEl>
                                          <p:spTgt spid="17"/>
                                        </p:tgtEl>
                                        <p:attrNameLst>
                                          <p:attrName>ppt_h</p:attrName>
                                        </p:attrNameLst>
                                      </p:cBhvr>
                                      <p:tavLst>
                                        <p:tav tm="0">
                                          <p:val>
                                            <p:fltVal val="0"/>
                                          </p:val>
                                        </p:tav>
                                        <p:tav tm="100000">
                                          <p:val>
                                            <p:strVal val="#ppt_h"/>
                                          </p:val>
                                        </p:tav>
                                      </p:tavLst>
                                    </p:anim>
                                    <p:animEffect transition="in" filter="fade">
                                      <p:cBhvr>
                                        <p:cTn id="54" dur="350"/>
                                        <p:tgtEl>
                                          <p:spTgt spid="17"/>
                                        </p:tgtEl>
                                      </p:cBhvr>
                                    </p:animEffect>
                                  </p:childTnLst>
                                </p:cTn>
                              </p:par>
                            </p:childTnLst>
                          </p:cTn>
                        </p:par>
                        <p:par>
                          <p:cTn id="55" fill="hold">
                            <p:stCondLst>
                              <p:cond delay="3000"/>
                            </p:stCondLst>
                            <p:childTnLst>
                              <p:par>
                                <p:cTn id="56" presetID="26" presetClass="emph" presetSubtype="0" fill="hold" nodeType="afterEffect">
                                  <p:stCondLst>
                                    <p:cond delay="0"/>
                                  </p:stCondLst>
                                  <p:childTnLst>
                                    <p:animEffect transition="out" filter="fade">
                                      <p:cBhvr>
                                        <p:cTn id="57" dur="500" tmFilter="0, 0; .2, .5; .8, .5; 1, 0"/>
                                        <p:tgtEl>
                                          <p:spTgt spid="17"/>
                                        </p:tgtEl>
                                      </p:cBhvr>
                                    </p:animEffect>
                                    <p:animScale>
                                      <p:cBhvr>
                                        <p:cTn id="58" dur="250" autoRev="1" fill="hold"/>
                                        <p:tgtEl>
                                          <p:spTgt spid="17"/>
                                        </p:tgtEl>
                                      </p:cBhvr>
                                      <p:by x="105000" y="105000"/>
                                    </p:animScale>
                                  </p:childTnLst>
                                </p:cTn>
                              </p:par>
                              <p:par>
                                <p:cTn id="59" presetID="14" presetClass="entr" presetSubtype="10" fill="hold" grpId="0" nodeType="withEffect">
                                  <p:stCondLst>
                                    <p:cond delay="250"/>
                                  </p:stCondLst>
                                  <p:childTnLst>
                                    <p:set>
                                      <p:cBhvr>
                                        <p:cTn id="60" dur="1" fill="hold">
                                          <p:stCondLst>
                                            <p:cond delay="0"/>
                                          </p:stCondLst>
                                        </p:cTn>
                                        <p:tgtEl>
                                          <p:spTgt spid="50"/>
                                        </p:tgtEl>
                                        <p:attrNameLst>
                                          <p:attrName>style.visibility</p:attrName>
                                        </p:attrNameLst>
                                      </p:cBhvr>
                                      <p:to>
                                        <p:strVal val="visible"/>
                                      </p:to>
                                    </p:set>
                                    <p:animEffect transition="in" filter="randombar(horizontal)">
                                      <p:cBhvr>
                                        <p:cTn id="61" dur="400"/>
                                        <p:tgtEl>
                                          <p:spTgt spid="50"/>
                                        </p:tgtEl>
                                      </p:cBhvr>
                                    </p:animEffect>
                                  </p:childTnLst>
                                </p:cTn>
                              </p:par>
                              <p:par>
                                <p:cTn id="62" presetID="14" presetClass="entr" presetSubtype="10" fill="hold" grpId="0" nodeType="withEffect">
                                  <p:stCondLst>
                                    <p:cond delay="250"/>
                                  </p:stCondLst>
                                  <p:childTnLst>
                                    <p:set>
                                      <p:cBhvr>
                                        <p:cTn id="63" dur="1" fill="hold">
                                          <p:stCondLst>
                                            <p:cond delay="0"/>
                                          </p:stCondLst>
                                        </p:cTn>
                                        <p:tgtEl>
                                          <p:spTgt spid="51"/>
                                        </p:tgtEl>
                                        <p:attrNameLst>
                                          <p:attrName>style.visibility</p:attrName>
                                        </p:attrNameLst>
                                      </p:cBhvr>
                                      <p:to>
                                        <p:strVal val="visible"/>
                                      </p:to>
                                    </p:set>
                                    <p:animEffect transition="in" filter="randombar(horizontal)">
                                      <p:cBhvr>
                                        <p:cTn id="64" dur="400"/>
                                        <p:tgtEl>
                                          <p:spTgt spid="51"/>
                                        </p:tgtEl>
                                      </p:cBhvr>
                                    </p:animEffect>
                                  </p:childTnLst>
                                </p:cTn>
                              </p:par>
                            </p:childTnLst>
                          </p:cTn>
                        </p:par>
                        <p:par>
                          <p:cTn id="65" fill="hold">
                            <p:stCondLst>
                              <p:cond delay="3500"/>
                            </p:stCondLst>
                            <p:childTnLst>
                              <p:par>
                                <p:cTn id="66" presetID="35" presetClass="entr" presetSubtype="0" fill="hold" nodeType="afterEffect">
                                  <p:stCondLst>
                                    <p:cond delay="0"/>
                                  </p:stCondLst>
                                  <p:childTnLst>
                                    <p:set>
                                      <p:cBhvr>
                                        <p:cTn id="67" dur="1" fill="hold">
                                          <p:stCondLst>
                                            <p:cond delay="0"/>
                                          </p:stCondLst>
                                        </p:cTn>
                                        <p:tgtEl>
                                          <p:spTgt spid="45"/>
                                        </p:tgtEl>
                                        <p:attrNameLst>
                                          <p:attrName>style.visibility</p:attrName>
                                        </p:attrNameLst>
                                      </p:cBhvr>
                                      <p:to>
                                        <p:strVal val="visible"/>
                                      </p:to>
                                    </p:set>
                                    <p:animEffect transition="in" filter="fade">
                                      <p:cBhvr>
                                        <p:cTn id="68" dur="750"/>
                                        <p:tgtEl>
                                          <p:spTgt spid="45"/>
                                        </p:tgtEl>
                                      </p:cBhvr>
                                    </p:animEffect>
                                    <p:anim calcmode="lin" valueType="num">
                                      <p:cBhvr>
                                        <p:cTn id="69" dur="750" fill="hold"/>
                                        <p:tgtEl>
                                          <p:spTgt spid="45"/>
                                        </p:tgtEl>
                                        <p:attrNameLst>
                                          <p:attrName>style.rotation</p:attrName>
                                        </p:attrNameLst>
                                      </p:cBhvr>
                                      <p:tavLst>
                                        <p:tav tm="0">
                                          <p:val>
                                            <p:fltVal val="720"/>
                                          </p:val>
                                        </p:tav>
                                        <p:tav tm="100000">
                                          <p:val>
                                            <p:fltVal val="0"/>
                                          </p:val>
                                        </p:tav>
                                      </p:tavLst>
                                    </p:anim>
                                    <p:anim calcmode="lin" valueType="num">
                                      <p:cBhvr>
                                        <p:cTn id="70" dur="750" fill="hold"/>
                                        <p:tgtEl>
                                          <p:spTgt spid="45"/>
                                        </p:tgtEl>
                                        <p:attrNameLst>
                                          <p:attrName>ppt_h</p:attrName>
                                        </p:attrNameLst>
                                      </p:cBhvr>
                                      <p:tavLst>
                                        <p:tav tm="0">
                                          <p:val>
                                            <p:fltVal val="0"/>
                                          </p:val>
                                        </p:tav>
                                        <p:tav tm="100000">
                                          <p:val>
                                            <p:strVal val="#ppt_h"/>
                                          </p:val>
                                        </p:tav>
                                      </p:tavLst>
                                    </p:anim>
                                    <p:anim calcmode="lin" valueType="num">
                                      <p:cBhvr>
                                        <p:cTn id="71" dur="750" fill="hold"/>
                                        <p:tgtEl>
                                          <p:spTgt spid="45"/>
                                        </p:tgtEl>
                                        <p:attrNameLst>
                                          <p:attrName>ppt_w</p:attrName>
                                        </p:attrNameLst>
                                      </p:cBhvr>
                                      <p:tavLst>
                                        <p:tav tm="0">
                                          <p:val>
                                            <p:fltVal val="0"/>
                                          </p:val>
                                        </p:tav>
                                        <p:tav tm="100000">
                                          <p:val>
                                            <p:strVal val="#ppt_w"/>
                                          </p:val>
                                        </p:tav>
                                      </p:tavLst>
                                    </p:anim>
                                  </p:childTnLst>
                                </p:cTn>
                              </p:par>
                            </p:childTnLst>
                          </p:cTn>
                        </p:par>
                        <p:par>
                          <p:cTn id="72" fill="hold">
                            <p:stCondLst>
                              <p:cond delay="4500"/>
                            </p:stCondLst>
                            <p:childTnLst>
                              <p:par>
                                <p:cTn id="73" presetID="14" presetClass="entr" presetSubtype="10" fill="hold" grpId="0" nodeType="afterEffect">
                                  <p:stCondLst>
                                    <p:cond delay="0"/>
                                  </p:stCondLst>
                                  <p:childTnLst>
                                    <p:set>
                                      <p:cBhvr>
                                        <p:cTn id="74" dur="1" fill="hold">
                                          <p:stCondLst>
                                            <p:cond delay="0"/>
                                          </p:stCondLst>
                                        </p:cTn>
                                        <p:tgtEl>
                                          <p:spTgt spid="43"/>
                                        </p:tgtEl>
                                        <p:attrNameLst>
                                          <p:attrName>style.visibility</p:attrName>
                                        </p:attrNameLst>
                                      </p:cBhvr>
                                      <p:to>
                                        <p:strVal val="visible"/>
                                      </p:to>
                                    </p:set>
                                    <p:animEffect transition="in" filter="randombar(horizontal)">
                                      <p:cBhvr>
                                        <p:cTn id="75" dur="400"/>
                                        <p:tgtEl>
                                          <p:spTgt spid="43"/>
                                        </p:tgtEl>
                                      </p:cBhvr>
                                    </p:animEffect>
                                  </p:childTnLst>
                                </p:cTn>
                              </p:par>
                              <p:par>
                                <p:cTn id="76" presetID="14" presetClass="entr" presetSubtype="10" fill="hold" grpId="0" nodeType="withEffect">
                                  <p:stCondLst>
                                    <p:cond delay="0"/>
                                  </p:stCondLst>
                                  <p:childTnLst>
                                    <p:set>
                                      <p:cBhvr>
                                        <p:cTn id="77" dur="1" fill="hold">
                                          <p:stCondLst>
                                            <p:cond delay="0"/>
                                          </p:stCondLst>
                                        </p:cTn>
                                        <p:tgtEl>
                                          <p:spTgt spid="44"/>
                                        </p:tgtEl>
                                        <p:attrNameLst>
                                          <p:attrName>style.visibility</p:attrName>
                                        </p:attrNameLst>
                                      </p:cBhvr>
                                      <p:to>
                                        <p:strVal val="visible"/>
                                      </p:to>
                                    </p:set>
                                    <p:animEffect transition="in" filter="randombar(horizontal)">
                                      <p:cBhvr>
                                        <p:cTn id="78" dur="400"/>
                                        <p:tgtEl>
                                          <p:spTgt spid="44"/>
                                        </p:tgtEl>
                                      </p:cBhvr>
                                    </p:animEffect>
                                  </p:childTnLst>
                                </p:cTn>
                              </p:par>
                            </p:childTnLst>
                          </p:cTn>
                        </p:par>
                        <p:par>
                          <p:cTn id="79" fill="hold">
                            <p:stCondLst>
                              <p:cond delay="5000"/>
                            </p:stCondLst>
                            <p:childTnLst>
                              <p:par>
                                <p:cTn id="80" presetID="35" presetClass="entr" presetSubtype="0" fill="hold" nodeType="afterEffect">
                                  <p:stCondLst>
                                    <p:cond delay="0"/>
                                  </p:stCondLst>
                                  <p:childTnLst>
                                    <p:set>
                                      <p:cBhvr>
                                        <p:cTn id="81" dur="1" fill="hold">
                                          <p:stCondLst>
                                            <p:cond delay="0"/>
                                          </p:stCondLst>
                                        </p:cTn>
                                        <p:tgtEl>
                                          <p:spTgt spid="7"/>
                                        </p:tgtEl>
                                        <p:attrNameLst>
                                          <p:attrName>style.visibility</p:attrName>
                                        </p:attrNameLst>
                                      </p:cBhvr>
                                      <p:to>
                                        <p:strVal val="visible"/>
                                      </p:to>
                                    </p:set>
                                    <p:animEffect transition="in" filter="fade">
                                      <p:cBhvr>
                                        <p:cTn id="82" dur="750"/>
                                        <p:tgtEl>
                                          <p:spTgt spid="7"/>
                                        </p:tgtEl>
                                      </p:cBhvr>
                                    </p:animEffect>
                                    <p:anim calcmode="lin" valueType="num">
                                      <p:cBhvr>
                                        <p:cTn id="83" dur="750" fill="hold"/>
                                        <p:tgtEl>
                                          <p:spTgt spid="7"/>
                                        </p:tgtEl>
                                        <p:attrNameLst>
                                          <p:attrName>style.rotation</p:attrName>
                                        </p:attrNameLst>
                                      </p:cBhvr>
                                      <p:tavLst>
                                        <p:tav tm="0">
                                          <p:val>
                                            <p:fltVal val="720"/>
                                          </p:val>
                                        </p:tav>
                                        <p:tav tm="100000">
                                          <p:val>
                                            <p:fltVal val="0"/>
                                          </p:val>
                                        </p:tav>
                                      </p:tavLst>
                                    </p:anim>
                                    <p:anim calcmode="lin" valueType="num">
                                      <p:cBhvr>
                                        <p:cTn id="84" dur="750" fill="hold"/>
                                        <p:tgtEl>
                                          <p:spTgt spid="7"/>
                                        </p:tgtEl>
                                        <p:attrNameLst>
                                          <p:attrName>ppt_h</p:attrName>
                                        </p:attrNameLst>
                                      </p:cBhvr>
                                      <p:tavLst>
                                        <p:tav tm="0">
                                          <p:val>
                                            <p:fltVal val="0"/>
                                          </p:val>
                                        </p:tav>
                                        <p:tav tm="100000">
                                          <p:val>
                                            <p:strVal val="#ppt_h"/>
                                          </p:val>
                                        </p:tav>
                                      </p:tavLst>
                                    </p:anim>
                                    <p:anim calcmode="lin" valueType="num">
                                      <p:cBhvr>
                                        <p:cTn id="85" dur="750" fill="hold"/>
                                        <p:tgtEl>
                                          <p:spTgt spid="7"/>
                                        </p:tgtEl>
                                        <p:attrNameLst>
                                          <p:attrName>ppt_w</p:attrName>
                                        </p:attrNameLst>
                                      </p:cBhvr>
                                      <p:tavLst>
                                        <p:tav tm="0">
                                          <p:val>
                                            <p:fltVal val="0"/>
                                          </p:val>
                                        </p:tav>
                                        <p:tav tm="100000">
                                          <p:val>
                                            <p:strVal val="#ppt_w"/>
                                          </p:val>
                                        </p:tav>
                                      </p:tavLst>
                                    </p:anim>
                                  </p:childTnLst>
                                </p:cTn>
                              </p:par>
                            </p:childTnLst>
                          </p:cTn>
                        </p:par>
                        <p:par>
                          <p:cTn id="86" fill="hold">
                            <p:stCondLst>
                              <p:cond delay="6000"/>
                            </p:stCondLst>
                            <p:childTnLst>
                              <p:par>
                                <p:cTn id="87" presetID="14" presetClass="entr" presetSubtype="10" fill="hold" grpId="0" nodeType="afterEffect">
                                  <p:stCondLst>
                                    <p:cond delay="0"/>
                                  </p:stCondLst>
                                  <p:childTnLst>
                                    <p:set>
                                      <p:cBhvr>
                                        <p:cTn id="88" dur="1" fill="hold">
                                          <p:stCondLst>
                                            <p:cond delay="0"/>
                                          </p:stCondLst>
                                        </p:cTn>
                                        <p:tgtEl>
                                          <p:spTgt spid="46"/>
                                        </p:tgtEl>
                                        <p:attrNameLst>
                                          <p:attrName>style.visibility</p:attrName>
                                        </p:attrNameLst>
                                      </p:cBhvr>
                                      <p:to>
                                        <p:strVal val="visible"/>
                                      </p:to>
                                    </p:set>
                                    <p:animEffect transition="in" filter="randombar(horizontal)">
                                      <p:cBhvr>
                                        <p:cTn id="89" dur="400"/>
                                        <p:tgtEl>
                                          <p:spTgt spid="46"/>
                                        </p:tgtEl>
                                      </p:cBhvr>
                                    </p:animEffect>
                                  </p:childTnLst>
                                </p:cTn>
                              </p:par>
                              <p:par>
                                <p:cTn id="90" presetID="14" presetClass="entr" presetSubtype="10" fill="hold" grpId="0" nodeType="withEffect">
                                  <p:stCondLst>
                                    <p:cond delay="0"/>
                                  </p:stCondLst>
                                  <p:childTnLst>
                                    <p:set>
                                      <p:cBhvr>
                                        <p:cTn id="91" dur="1" fill="hold">
                                          <p:stCondLst>
                                            <p:cond delay="0"/>
                                          </p:stCondLst>
                                        </p:cTn>
                                        <p:tgtEl>
                                          <p:spTgt spid="47"/>
                                        </p:tgtEl>
                                        <p:attrNameLst>
                                          <p:attrName>style.visibility</p:attrName>
                                        </p:attrNameLst>
                                      </p:cBhvr>
                                      <p:to>
                                        <p:strVal val="visible"/>
                                      </p:to>
                                    </p:set>
                                    <p:animEffect transition="in" filter="randombar(horizontal)">
                                      <p:cBhvr>
                                        <p:cTn id="92" dur="4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43" grpId="0"/>
      <p:bldP spid="44" grpId="0"/>
      <p:bldP spid="46" grpId="0"/>
      <p:bldP spid="47" grpId="0"/>
      <p:bldP spid="48" grpId="0"/>
      <p:bldP spid="49" grpId="0"/>
      <p:bldP spid="50" grpId="0"/>
      <p:bldP spid="51" grpId="0"/>
      <p:bldP spid="52" grpId="0"/>
      <p:bldP spid="5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
          <p:cNvGrpSpPr/>
          <p:nvPr/>
        </p:nvGrpSpPr>
        <p:grpSpPr bwMode="auto">
          <a:xfrm>
            <a:off x="7942920" y="1636131"/>
            <a:ext cx="2666218" cy="2668621"/>
            <a:chOff x="0" y="0"/>
            <a:chExt cx="2059137" cy="2059137"/>
          </a:xfrm>
        </p:grpSpPr>
        <p:sp>
          <p:nvSpPr>
            <p:cNvPr id="3" name="椭圆 41"/>
            <p:cNvSpPr>
              <a:spLocks noChangeArrowheads="1"/>
            </p:cNvSpPr>
            <p:nvPr/>
          </p:nvSpPr>
          <p:spPr bwMode="auto">
            <a:xfrm>
              <a:off x="0" y="0"/>
              <a:ext cx="2059137" cy="2059137"/>
            </a:xfrm>
            <a:prstGeom prst="ellipse">
              <a:avLst/>
            </a:prstGeom>
            <a:solidFill>
              <a:srgbClr val="FFFFFF"/>
            </a:solidFill>
            <a:ln w="38100">
              <a:solidFill>
                <a:schemeClr val="accent3"/>
              </a:solidFill>
              <a:miter lim="800000"/>
            </a:ln>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2400">
                <a:solidFill>
                  <a:srgbClr val="FFFFFF"/>
                </a:solidFill>
                <a:sym typeface="微软雅黑" panose="020B0503020204020204" charset="-122"/>
              </a:endParaRPr>
            </a:p>
          </p:txBody>
        </p:sp>
        <p:sp>
          <p:nvSpPr>
            <p:cNvPr id="4" name="椭圆 42"/>
            <p:cNvSpPr>
              <a:spLocks noChangeArrowheads="1"/>
            </p:cNvSpPr>
            <p:nvPr/>
          </p:nvSpPr>
          <p:spPr bwMode="auto">
            <a:xfrm>
              <a:off x="83135" y="83135"/>
              <a:ext cx="1892867" cy="1892867"/>
            </a:xfrm>
            <a:prstGeom prst="ellipse">
              <a:avLst/>
            </a:prstGeom>
            <a:blipFill dpi="0" rotWithShape="1">
              <a:blip r:embed="rId2" cstate="print"/>
              <a:srcRect/>
              <a:stretch>
                <a:fillRect/>
              </a:stretch>
            </a:blipFill>
            <a:ln w="12700">
              <a:solidFill>
                <a:schemeClr val="accent3"/>
              </a:solidFill>
              <a:miter lim="800000"/>
            </a:ln>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2400">
                <a:solidFill>
                  <a:srgbClr val="FFFFFF"/>
                </a:solidFill>
                <a:sym typeface="微软雅黑" panose="020B0503020204020204" charset="-122"/>
              </a:endParaRPr>
            </a:p>
          </p:txBody>
        </p:sp>
      </p:grpSp>
      <p:grpSp>
        <p:nvGrpSpPr>
          <p:cNvPr id="5" name="Group 8"/>
          <p:cNvGrpSpPr/>
          <p:nvPr/>
        </p:nvGrpSpPr>
        <p:grpSpPr bwMode="auto">
          <a:xfrm>
            <a:off x="9781520" y="3423852"/>
            <a:ext cx="988783" cy="990967"/>
            <a:chOff x="0" y="0"/>
            <a:chExt cx="763788" cy="763788"/>
          </a:xfrm>
        </p:grpSpPr>
        <p:sp>
          <p:nvSpPr>
            <p:cNvPr id="6" name="椭圆 43"/>
            <p:cNvSpPr>
              <a:spLocks noChangeArrowheads="1"/>
            </p:cNvSpPr>
            <p:nvPr/>
          </p:nvSpPr>
          <p:spPr bwMode="auto">
            <a:xfrm>
              <a:off x="0" y="0"/>
              <a:ext cx="763788" cy="76378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2400">
                <a:solidFill>
                  <a:srgbClr val="FFFFFF"/>
                </a:solidFill>
                <a:sym typeface="微软雅黑" panose="020B0503020204020204" charset="-122"/>
              </a:endParaRPr>
            </a:p>
          </p:txBody>
        </p:sp>
        <p:sp>
          <p:nvSpPr>
            <p:cNvPr id="7" name="椭圆 44"/>
            <p:cNvSpPr>
              <a:spLocks noChangeArrowheads="1"/>
            </p:cNvSpPr>
            <p:nvPr/>
          </p:nvSpPr>
          <p:spPr bwMode="auto">
            <a:xfrm>
              <a:off x="82987" y="82987"/>
              <a:ext cx="597814" cy="597814"/>
            </a:xfrm>
            <a:prstGeom prst="ellipse">
              <a:avLst/>
            </a:prstGeom>
            <a:solidFill>
              <a:schemeClr val="accent3"/>
            </a:solidFill>
            <a:ln w="38100">
              <a:solidFill>
                <a:schemeClr val="tx1">
                  <a:lumMod val="50000"/>
                  <a:lumOff val="50000"/>
                </a:schemeClr>
              </a:solidFill>
              <a:miter lim="800000"/>
            </a:ln>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2400">
                <a:solidFill>
                  <a:srgbClr val="FFFFFF"/>
                </a:solidFill>
                <a:sym typeface="微软雅黑" panose="020B0503020204020204" charset="-122"/>
              </a:endParaRPr>
            </a:p>
          </p:txBody>
        </p:sp>
        <p:pic>
          <p:nvPicPr>
            <p:cNvPr id="8" name="Picture 8"/>
            <p:cNvPicPr>
              <a:picLocks noChangeAspect="1" noChangeArrowheads="1"/>
            </p:cNvPicPr>
            <p:nvPr/>
          </p:nvPicPr>
          <p:blipFill>
            <a:blip r:embed="rId3" cstate="print">
              <a:biLevel thresh="50000"/>
              <a:grayscl/>
            </a:blip>
            <a:srcRect/>
            <a:stretch>
              <a:fillRect/>
            </a:stretch>
          </p:blipFill>
          <p:spPr bwMode="auto">
            <a:xfrm>
              <a:off x="249527" y="228895"/>
              <a:ext cx="252252" cy="28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9" name="Group 12"/>
          <p:cNvGrpSpPr/>
          <p:nvPr/>
        </p:nvGrpSpPr>
        <p:grpSpPr bwMode="auto">
          <a:xfrm>
            <a:off x="1498798" y="1636131"/>
            <a:ext cx="2666220" cy="2668621"/>
            <a:chOff x="0" y="0"/>
            <a:chExt cx="2059137" cy="2059137"/>
          </a:xfrm>
        </p:grpSpPr>
        <p:sp>
          <p:nvSpPr>
            <p:cNvPr id="10" name="椭圆 4"/>
            <p:cNvSpPr>
              <a:spLocks noChangeArrowheads="1"/>
            </p:cNvSpPr>
            <p:nvPr/>
          </p:nvSpPr>
          <p:spPr bwMode="auto">
            <a:xfrm>
              <a:off x="0" y="0"/>
              <a:ext cx="2059137" cy="2059137"/>
            </a:xfrm>
            <a:prstGeom prst="ellipse">
              <a:avLst/>
            </a:prstGeom>
            <a:solidFill>
              <a:srgbClr val="FFFFFF"/>
            </a:solidFill>
            <a:ln w="38100">
              <a:solidFill>
                <a:schemeClr val="accent2"/>
              </a:solidFill>
              <a:miter lim="800000"/>
            </a:ln>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2400">
                <a:solidFill>
                  <a:srgbClr val="FFFFFF"/>
                </a:solidFill>
                <a:sym typeface="微软雅黑" panose="020B0503020204020204" charset="-122"/>
              </a:endParaRPr>
            </a:p>
          </p:txBody>
        </p:sp>
        <p:sp>
          <p:nvSpPr>
            <p:cNvPr id="11" name="椭圆 10"/>
            <p:cNvSpPr>
              <a:spLocks noChangeArrowheads="1"/>
            </p:cNvSpPr>
            <p:nvPr/>
          </p:nvSpPr>
          <p:spPr bwMode="auto">
            <a:xfrm>
              <a:off x="83135" y="83135"/>
              <a:ext cx="1892867" cy="1892867"/>
            </a:xfrm>
            <a:prstGeom prst="ellipse">
              <a:avLst/>
            </a:prstGeom>
            <a:blipFill dpi="0" rotWithShape="1">
              <a:blip r:embed="rId4" cstate="print"/>
              <a:srcRect/>
              <a:stretch>
                <a:fillRect/>
              </a:stretch>
            </a:blipFill>
            <a:ln w="12700">
              <a:solidFill>
                <a:schemeClr val="accent2"/>
              </a:solidFill>
              <a:miter lim="800000"/>
            </a:ln>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2400">
                <a:solidFill>
                  <a:srgbClr val="FFFFFF"/>
                </a:solidFill>
                <a:sym typeface="微软雅黑" panose="020B0503020204020204" charset="-122"/>
              </a:endParaRPr>
            </a:p>
          </p:txBody>
        </p:sp>
      </p:grpSp>
      <p:grpSp>
        <p:nvGrpSpPr>
          <p:cNvPr id="12" name="Group 15"/>
          <p:cNvGrpSpPr/>
          <p:nvPr/>
        </p:nvGrpSpPr>
        <p:grpSpPr bwMode="auto">
          <a:xfrm>
            <a:off x="3337402" y="3423852"/>
            <a:ext cx="988782" cy="990967"/>
            <a:chOff x="0" y="0"/>
            <a:chExt cx="763788" cy="763788"/>
          </a:xfrm>
        </p:grpSpPr>
        <p:sp>
          <p:nvSpPr>
            <p:cNvPr id="13" name="椭圆 12"/>
            <p:cNvSpPr>
              <a:spLocks noChangeArrowheads="1"/>
            </p:cNvSpPr>
            <p:nvPr/>
          </p:nvSpPr>
          <p:spPr bwMode="auto">
            <a:xfrm>
              <a:off x="0" y="0"/>
              <a:ext cx="763788" cy="76378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2400">
                <a:solidFill>
                  <a:srgbClr val="FFFFFF"/>
                </a:solidFill>
                <a:sym typeface="微软雅黑" panose="020B0503020204020204" charset="-122"/>
              </a:endParaRPr>
            </a:p>
          </p:txBody>
        </p:sp>
        <p:sp>
          <p:nvSpPr>
            <p:cNvPr id="14" name="椭圆 6"/>
            <p:cNvSpPr>
              <a:spLocks noChangeArrowheads="1"/>
            </p:cNvSpPr>
            <p:nvPr/>
          </p:nvSpPr>
          <p:spPr bwMode="auto">
            <a:xfrm>
              <a:off x="82987" y="82987"/>
              <a:ext cx="597814" cy="597814"/>
            </a:xfrm>
            <a:prstGeom prst="ellipse">
              <a:avLst/>
            </a:prstGeom>
            <a:solidFill>
              <a:schemeClr val="accent2"/>
            </a:solidFill>
            <a:ln w="38100">
              <a:solidFill>
                <a:schemeClr val="tx1">
                  <a:lumMod val="50000"/>
                  <a:lumOff val="50000"/>
                </a:schemeClr>
              </a:solidFill>
              <a:miter lim="800000"/>
            </a:ln>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2400">
                <a:solidFill>
                  <a:srgbClr val="FFFFFF"/>
                </a:solidFill>
                <a:sym typeface="微软雅黑" panose="020B0503020204020204" charset="-122"/>
              </a:endParaRPr>
            </a:p>
          </p:txBody>
        </p:sp>
        <p:pic>
          <p:nvPicPr>
            <p:cNvPr id="15" name="Picture 10" descr="C:\Users\Jonahs\Dropbox\Projects SCOTT\MEET Windows Azure\source\Background\tile-icon-network.png"/>
            <p:cNvPicPr>
              <a:picLocks noChangeAspect="1" noChangeArrowheads="1"/>
            </p:cNvPicPr>
            <p:nvPr/>
          </p:nvPicPr>
          <p:blipFill>
            <a:blip r:embed="rId5" cstate="print"/>
            <a:srcRect/>
            <a:stretch>
              <a:fillRect/>
            </a:stretch>
          </p:blipFill>
          <p:spPr bwMode="auto">
            <a:xfrm>
              <a:off x="223357" y="216863"/>
              <a:ext cx="324084" cy="3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6" name="Group 19"/>
          <p:cNvGrpSpPr/>
          <p:nvPr/>
        </p:nvGrpSpPr>
        <p:grpSpPr bwMode="auto">
          <a:xfrm>
            <a:off x="4721916" y="1636131"/>
            <a:ext cx="2666220" cy="2668621"/>
            <a:chOff x="0" y="0"/>
            <a:chExt cx="2059137" cy="2059137"/>
          </a:xfrm>
        </p:grpSpPr>
        <p:sp>
          <p:nvSpPr>
            <p:cNvPr id="17" name="椭圆 36"/>
            <p:cNvSpPr>
              <a:spLocks noChangeArrowheads="1"/>
            </p:cNvSpPr>
            <p:nvPr/>
          </p:nvSpPr>
          <p:spPr bwMode="auto">
            <a:xfrm>
              <a:off x="0" y="0"/>
              <a:ext cx="2059137" cy="2059137"/>
            </a:xfrm>
            <a:prstGeom prst="ellipse">
              <a:avLst/>
            </a:prstGeom>
            <a:solidFill>
              <a:srgbClr val="FFFFFF"/>
            </a:solidFill>
            <a:ln w="38100">
              <a:solidFill>
                <a:schemeClr val="accent1"/>
              </a:solidFill>
              <a:miter lim="800000"/>
            </a:ln>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2400">
                <a:solidFill>
                  <a:srgbClr val="FFFFFF"/>
                </a:solidFill>
                <a:sym typeface="微软雅黑" panose="020B0503020204020204" charset="-122"/>
              </a:endParaRPr>
            </a:p>
          </p:txBody>
        </p:sp>
        <p:sp>
          <p:nvSpPr>
            <p:cNvPr id="18" name="椭圆 37"/>
            <p:cNvSpPr>
              <a:spLocks noChangeArrowheads="1"/>
            </p:cNvSpPr>
            <p:nvPr/>
          </p:nvSpPr>
          <p:spPr bwMode="auto">
            <a:xfrm>
              <a:off x="83135" y="83135"/>
              <a:ext cx="1892867" cy="1892867"/>
            </a:xfrm>
            <a:prstGeom prst="ellipse">
              <a:avLst/>
            </a:prstGeom>
            <a:blipFill dpi="0" rotWithShape="1">
              <a:blip r:embed="rId6" cstate="print"/>
              <a:srcRect/>
              <a:stretch>
                <a:fillRect/>
              </a:stretch>
            </a:blipFill>
            <a:ln w="12700">
              <a:solidFill>
                <a:schemeClr val="accent1"/>
              </a:solidFill>
              <a:miter lim="800000"/>
            </a:ln>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2400">
                <a:solidFill>
                  <a:srgbClr val="FFFFFF"/>
                </a:solidFill>
                <a:sym typeface="微软雅黑" panose="020B0503020204020204" charset="-122"/>
              </a:endParaRPr>
            </a:p>
          </p:txBody>
        </p:sp>
      </p:grpSp>
      <p:grpSp>
        <p:nvGrpSpPr>
          <p:cNvPr id="19" name="Group 22"/>
          <p:cNvGrpSpPr/>
          <p:nvPr/>
        </p:nvGrpSpPr>
        <p:grpSpPr bwMode="auto">
          <a:xfrm>
            <a:off x="6558403" y="3423852"/>
            <a:ext cx="990838" cy="990967"/>
            <a:chOff x="0" y="0"/>
            <a:chExt cx="763788" cy="763788"/>
          </a:xfrm>
        </p:grpSpPr>
        <p:sp>
          <p:nvSpPr>
            <p:cNvPr id="20" name="椭圆 38"/>
            <p:cNvSpPr>
              <a:spLocks noChangeArrowheads="1"/>
            </p:cNvSpPr>
            <p:nvPr/>
          </p:nvSpPr>
          <p:spPr bwMode="auto">
            <a:xfrm>
              <a:off x="0" y="0"/>
              <a:ext cx="763788" cy="76378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2400">
                <a:solidFill>
                  <a:srgbClr val="FFFFFF"/>
                </a:solidFill>
                <a:sym typeface="微软雅黑" panose="020B0503020204020204" charset="-122"/>
              </a:endParaRPr>
            </a:p>
          </p:txBody>
        </p:sp>
        <p:sp>
          <p:nvSpPr>
            <p:cNvPr id="21" name="椭圆 39"/>
            <p:cNvSpPr>
              <a:spLocks noChangeArrowheads="1"/>
            </p:cNvSpPr>
            <p:nvPr/>
          </p:nvSpPr>
          <p:spPr bwMode="auto">
            <a:xfrm>
              <a:off x="82987" y="82987"/>
              <a:ext cx="597814" cy="597814"/>
            </a:xfrm>
            <a:prstGeom prst="ellipse">
              <a:avLst/>
            </a:prstGeom>
            <a:solidFill>
              <a:schemeClr val="accent1"/>
            </a:solidFill>
            <a:ln w="38100">
              <a:solidFill>
                <a:schemeClr val="tx1">
                  <a:lumMod val="50000"/>
                  <a:lumOff val="50000"/>
                </a:schemeClr>
              </a:solidFill>
              <a:miter lim="800000"/>
            </a:ln>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2400">
                <a:solidFill>
                  <a:srgbClr val="FFFFFF"/>
                </a:solidFill>
                <a:sym typeface="微软雅黑" panose="020B0503020204020204" charset="-122"/>
              </a:endParaRPr>
            </a:p>
          </p:txBody>
        </p:sp>
        <p:pic>
          <p:nvPicPr>
            <p:cNvPr id="22" name="Picture 9"/>
            <p:cNvPicPr>
              <a:picLocks noChangeAspect="1" noChangeArrowheads="1"/>
            </p:cNvPicPr>
            <p:nvPr/>
          </p:nvPicPr>
          <p:blipFill>
            <a:blip r:embed="rId7" cstate="print"/>
            <a:srcRect/>
            <a:stretch>
              <a:fillRect/>
            </a:stretch>
          </p:blipFill>
          <p:spPr bwMode="auto">
            <a:xfrm>
              <a:off x="151593" y="165667"/>
              <a:ext cx="461317" cy="4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3" name="矩形 50"/>
          <p:cNvSpPr>
            <a:spLocks noChangeArrowheads="1"/>
          </p:cNvSpPr>
          <p:nvPr/>
        </p:nvSpPr>
        <p:spPr bwMode="auto">
          <a:xfrm>
            <a:off x="1359202" y="4568072"/>
            <a:ext cx="300951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gn="ctr">
              <a:spcBef>
                <a:spcPct val="0"/>
              </a:spcBef>
              <a:buNone/>
            </a:pPr>
            <a:r>
              <a:rPr lang="zh-CN" altLang="en-US" sz="2000" b="1" dirty="0">
                <a:solidFill>
                  <a:schemeClr val="tx1">
                    <a:lumMod val="50000"/>
                    <a:lumOff val="50000"/>
                  </a:schemeClr>
                </a:solidFill>
              </a:rPr>
              <a:t>专注专业 </a:t>
            </a:r>
          </a:p>
        </p:txBody>
      </p:sp>
      <p:sp>
        <p:nvSpPr>
          <p:cNvPr id="24" name="矩形 17"/>
          <p:cNvSpPr>
            <a:spLocks noChangeArrowheads="1"/>
          </p:cNvSpPr>
          <p:nvPr/>
        </p:nvSpPr>
        <p:spPr bwMode="auto">
          <a:xfrm>
            <a:off x="1498799" y="5003992"/>
            <a:ext cx="2646252"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gn="ctr">
              <a:lnSpc>
                <a:spcPct val="120000"/>
              </a:lnSpc>
              <a:spcBef>
                <a:spcPct val="0"/>
              </a:spcBef>
              <a:buNone/>
            </a:pPr>
            <a:r>
              <a:rPr lang="zh-CN" altLang="en-US" sz="1200" dirty="0">
                <a:solidFill>
                  <a:schemeClr val="tx1">
                    <a:lumMod val="50000"/>
                    <a:lumOff val="50000"/>
                  </a:schemeClr>
                </a:solidFill>
                <a:sym typeface="微软雅黑" panose="020B0503020204020204" charset="-122"/>
              </a:rPr>
              <a:t>在此录入上述图片的综合分析说明，在此录入上述图片的综合分析说明，在此录入上述图片的综合分析说明。</a:t>
            </a:r>
          </a:p>
        </p:txBody>
      </p:sp>
      <p:sp>
        <p:nvSpPr>
          <p:cNvPr id="25" name="矩形 59"/>
          <p:cNvSpPr>
            <a:spLocks noChangeArrowheads="1"/>
          </p:cNvSpPr>
          <p:nvPr/>
        </p:nvSpPr>
        <p:spPr bwMode="auto">
          <a:xfrm>
            <a:off x="4591245" y="4568072"/>
            <a:ext cx="300951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gn="ctr">
              <a:spcBef>
                <a:spcPct val="0"/>
              </a:spcBef>
              <a:buNone/>
            </a:pPr>
            <a:r>
              <a:rPr lang="zh-CN" altLang="en-US" sz="2000" b="1" dirty="0">
                <a:solidFill>
                  <a:schemeClr val="tx1">
                    <a:lumMod val="50000"/>
                    <a:lumOff val="50000"/>
                  </a:schemeClr>
                </a:solidFill>
                <a:sym typeface="微软雅黑" panose="020B0503020204020204" charset="-122"/>
              </a:rPr>
              <a:t>精诚协作</a:t>
            </a:r>
            <a:endParaRPr lang="zh-CN" altLang="en-US" sz="2000" dirty="0">
              <a:solidFill>
                <a:schemeClr val="tx1">
                  <a:lumMod val="50000"/>
                  <a:lumOff val="50000"/>
                </a:schemeClr>
              </a:solidFill>
              <a:latin typeface="Arial" panose="020B0604020202020204" pitchFamily="34" charset="0"/>
              <a:ea typeface="宋体" panose="02010600030101010101" pitchFamily="2" charset="-122"/>
            </a:endParaRPr>
          </a:p>
        </p:txBody>
      </p:sp>
      <p:sp>
        <p:nvSpPr>
          <p:cNvPr id="27" name="矩形 62"/>
          <p:cNvSpPr>
            <a:spLocks noChangeArrowheads="1"/>
          </p:cNvSpPr>
          <p:nvPr/>
        </p:nvSpPr>
        <p:spPr bwMode="auto">
          <a:xfrm>
            <a:off x="7823288" y="4568072"/>
            <a:ext cx="300951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gn="ctr">
              <a:spcBef>
                <a:spcPct val="0"/>
              </a:spcBef>
              <a:buNone/>
            </a:pPr>
            <a:r>
              <a:rPr lang="zh-CN" altLang="en-US" sz="2000" b="1" dirty="0">
                <a:solidFill>
                  <a:schemeClr val="tx1">
                    <a:lumMod val="50000"/>
                    <a:lumOff val="50000"/>
                  </a:schemeClr>
                </a:solidFill>
                <a:sym typeface="微软雅黑" panose="020B0503020204020204" charset="-122"/>
              </a:rPr>
              <a:t>开放成长</a:t>
            </a:r>
            <a:endParaRPr lang="zh-CN" altLang="en-US" sz="2000" dirty="0">
              <a:solidFill>
                <a:schemeClr val="tx1">
                  <a:lumMod val="50000"/>
                  <a:lumOff val="50000"/>
                </a:schemeClr>
              </a:solidFill>
              <a:latin typeface="Arial" panose="020B0604020202020204" pitchFamily="34" charset="0"/>
              <a:ea typeface="宋体" panose="02010600030101010101" pitchFamily="2" charset="-122"/>
            </a:endParaRPr>
          </a:p>
        </p:txBody>
      </p:sp>
      <p:sp>
        <p:nvSpPr>
          <p:cNvPr id="34" name="矩形 17"/>
          <p:cNvSpPr>
            <a:spLocks noChangeArrowheads="1"/>
          </p:cNvSpPr>
          <p:nvPr/>
        </p:nvSpPr>
        <p:spPr bwMode="auto">
          <a:xfrm>
            <a:off x="4689867" y="5003992"/>
            <a:ext cx="2646252"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gn="ctr">
              <a:lnSpc>
                <a:spcPct val="120000"/>
              </a:lnSpc>
              <a:spcBef>
                <a:spcPct val="0"/>
              </a:spcBef>
              <a:buNone/>
            </a:pPr>
            <a:r>
              <a:rPr lang="zh-CN" altLang="en-US" sz="1200" dirty="0">
                <a:solidFill>
                  <a:schemeClr val="tx1">
                    <a:lumMod val="50000"/>
                    <a:lumOff val="50000"/>
                  </a:schemeClr>
                </a:solidFill>
                <a:sym typeface="微软雅黑" panose="020B0503020204020204" charset="-122"/>
              </a:rPr>
              <a:t>在此录入上述图片的综合分析说明，在此录入上述图片的综合分析说明，在此录入上述图片的综合分析说明。</a:t>
            </a:r>
          </a:p>
        </p:txBody>
      </p:sp>
      <p:sp>
        <p:nvSpPr>
          <p:cNvPr id="35" name="矩形 17"/>
          <p:cNvSpPr>
            <a:spLocks noChangeArrowheads="1"/>
          </p:cNvSpPr>
          <p:nvPr/>
        </p:nvSpPr>
        <p:spPr bwMode="auto">
          <a:xfrm>
            <a:off x="7962885" y="5003992"/>
            <a:ext cx="2646252"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gn="ctr">
              <a:lnSpc>
                <a:spcPct val="120000"/>
              </a:lnSpc>
              <a:spcBef>
                <a:spcPct val="0"/>
              </a:spcBef>
              <a:buNone/>
            </a:pPr>
            <a:r>
              <a:rPr lang="zh-CN" altLang="en-US" sz="1200" dirty="0">
                <a:solidFill>
                  <a:schemeClr val="tx1">
                    <a:lumMod val="50000"/>
                    <a:lumOff val="50000"/>
                  </a:schemeClr>
                </a:solidFill>
                <a:sym typeface="微软雅黑" panose="020B0503020204020204" charset="-122"/>
              </a:rPr>
              <a:t>在此录入上述图片的综合分析说明，在此录入上述图片的综合分析说明，在此录入上述图片的综合分析说明。</a:t>
            </a:r>
          </a:p>
        </p:txBody>
      </p:sp>
      <p:sp>
        <p:nvSpPr>
          <p:cNvPr id="28" name="标题 27"/>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style.rotation</p:attrName>
                                        </p:attrNameLst>
                                      </p:cBhvr>
                                      <p:tavLst>
                                        <p:tav tm="0">
                                          <p:val>
                                            <p:fltVal val="360"/>
                                          </p:val>
                                        </p:tav>
                                        <p:tav tm="100000">
                                          <p:val>
                                            <p:fltVal val="0"/>
                                          </p:val>
                                        </p:tav>
                                      </p:tavLst>
                                    </p:anim>
                                    <p:animEffect transition="in" filter="fade">
                                      <p:cBhvr>
                                        <p:cTn id="10" dur="1000"/>
                                        <p:tgtEl>
                                          <p:spTgt spid="9"/>
                                        </p:tgtEl>
                                      </p:cBhvr>
                                    </p:animEffect>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fade">
                                      <p:cBhvr>
                                        <p:cTn id="18" dur="750"/>
                                        <p:tgtEl>
                                          <p:spTgt spid="23"/>
                                        </p:tgtEl>
                                      </p:cBhvr>
                                    </p:animEffect>
                                    <p:anim calcmode="lin" valueType="num">
                                      <p:cBhvr>
                                        <p:cTn id="19" dur="750" fill="hold"/>
                                        <p:tgtEl>
                                          <p:spTgt spid="23"/>
                                        </p:tgtEl>
                                        <p:attrNameLst>
                                          <p:attrName>ppt_x</p:attrName>
                                        </p:attrNameLst>
                                      </p:cBhvr>
                                      <p:tavLst>
                                        <p:tav tm="0">
                                          <p:val>
                                            <p:strVal val="#ppt_x"/>
                                          </p:val>
                                        </p:tav>
                                        <p:tav tm="100000">
                                          <p:val>
                                            <p:strVal val="#ppt_x"/>
                                          </p:val>
                                        </p:tav>
                                      </p:tavLst>
                                    </p:anim>
                                    <p:anim calcmode="lin" valueType="num">
                                      <p:cBhvr>
                                        <p:cTn id="20" dur="750" fill="hold"/>
                                        <p:tgtEl>
                                          <p:spTgt spid="23"/>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750"/>
                                        <p:tgtEl>
                                          <p:spTgt spid="24"/>
                                        </p:tgtEl>
                                      </p:cBhvr>
                                    </p:animEffect>
                                    <p:anim calcmode="lin" valueType="num">
                                      <p:cBhvr>
                                        <p:cTn id="24" dur="750" fill="hold"/>
                                        <p:tgtEl>
                                          <p:spTgt spid="24"/>
                                        </p:tgtEl>
                                        <p:attrNameLst>
                                          <p:attrName>ppt_x</p:attrName>
                                        </p:attrNameLst>
                                      </p:cBhvr>
                                      <p:tavLst>
                                        <p:tav tm="0">
                                          <p:val>
                                            <p:strVal val="#ppt_x"/>
                                          </p:val>
                                        </p:tav>
                                        <p:tav tm="100000">
                                          <p:val>
                                            <p:strVal val="#ppt_x"/>
                                          </p:val>
                                        </p:tav>
                                      </p:tavLst>
                                    </p:anim>
                                    <p:anim calcmode="lin" valueType="num">
                                      <p:cBhvr>
                                        <p:cTn id="25" dur="750" fill="hold"/>
                                        <p:tgtEl>
                                          <p:spTgt spid="24"/>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49" presetClass="entr" presetSubtype="0" decel="100000" fill="hold"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p:cTn id="29" dur="1000" fill="hold"/>
                                        <p:tgtEl>
                                          <p:spTgt spid="16"/>
                                        </p:tgtEl>
                                        <p:attrNameLst>
                                          <p:attrName>ppt_w</p:attrName>
                                        </p:attrNameLst>
                                      </p:cBhvr>
                                      <p:tavLst>
                                        <p:tav tm="0">
                                          <p:val>
                                            <p:fltVal val="0"/>
                                          </p:val>
                                        </p:tav>
                                        <p:tav tm="100000">
                                          <p:val>
                                            <p:strVal val="#ppt_w"/>
                                          </p:val>
                                        </p:tav>
                                      </p:tavLst>
                                    </p:anim>
                                    <p:anim calcmode="lin" valueType="num">
                                      <p:cBhvr>
                                        <p:cTn id="30" dur="1000" fill="hold"/>
                                        <p:tgtEl>
                                          <p:spTgt spid="16"/>
                                        </p:tgtEl>
                                        <p:attrNameLst>
                                          <p:attrName>ppt_h</p:attrName>
                                        </p:attrNameLst>
                                      </p:cBhvr>
                                      <p:tavLst>
                                        <p:tav tm="0">
                                          <p:val>
                                            <p:fltVal val="0"/>
                                          </p:val>
                                        </p:tav>
                                        <p:tav tm="100000">
                                          <p:val>
                                            <p:strVal val="#ppt_h"/>
                                          </p:val>
                                        </p:tav>
                                      </p:tavLst>
                                    </p:anim>
                                    <p:anim calcmode="lin" valueType="num">
                                      <p:cBhvr>
                                        <p:cTn id="31" dur="1000" fill="hold"/>
                                        <p:tgtEl>
                                          <p:spTgt spid="16"/>
                                        </p:tgtEl>
                                        <p:attrNameLst>
                                          <p:attrName>style.rotation</p:attrName>
                                        </p:attrNameLst>
                                      </p:cBhvr>
                                      <p:tavLst>
                                        <p:tav tm="0">
                                          <p:val>
                                            <p:fltVal val="360"/>
                                          </p:val>
                                        </p:tav>
                                        <p:tav tm="100000">
                                          <p:val>
                                            <p:fltVal val="0"/>
                                          </p:val>
                                        </p:tav>
                                      </p:tavLst>
                                    </p:anim>
                                    <p:animEffect transition="in" filter="fade">
                                      <p:cBhvr>
                                        <p:cTn id="32" dur="1000"/>
                                        <p:tgtEl>
                                          <p:spTgt spid="16"/>
                                        </p:tgtEl>
                                      </p:cBhvr>
                                    </p:animEffect>
                                  </p:childTnLst>
                                </p:cTn>
                              </p:par>
                            </p:childTnLst>
                          </p:cTn>
                        </p:par>
                        <p:par>
                          <p:cTn id="33" fill="hold">
                            <p:stCondLst>
                              <p:cond delay="3500"/>
                            </p:stCondLst>
                            <p:childTnLst>
                              <p:par>
                                <p:cTn id="34" presetID="10" presetClass="entr" presetSubtype="0" fill="hold"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childTnLst>
                          </p:cTn>
                        </p:par>
                        <p:par>
                          <p:cTn id="37" fill="hold">
                            <p:stCondLst>
                              <p:cond delay="4000"/>
                            </p:stCondLst>
                            <p:childTnLst>
                              <p:par>
                                <p:cTn id="38" presetID="42" presetClass="entr" presetSubtype="0" fill="hold" grpId="0" nodeType="after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fade">
                                      <p:cBhvr>
                                        <p:cTn id="40" dur="750"/>
                                        <p:tgtEl>
                                          <p:spTgt spid="25"/>
                                        </p:tgtEl>
                                      </p:cBhvr>
                                    </p:animEffect>
                                    <p:anim calcmode="lin" valueType="num">
                                      <p:cBhvr>
                                        <p:cTn id="41" dur="750" fill="hold"/>
                                        <p:tgtEl>
                                          <p:spTgt spid="25"/>
                                        </p:tgtEl>
                                        <p:attrNameLst>
                                          <p:attrName>ppt_x</p:attrName>
                                        </p:attrNameLst>
                                      </p:cBhvr>
                                      <p:tavLst>
                                        <p:tav tm="0">
                                          <p:val>
                                            <p:strVal val="#ppt_x"/>
                                          </p:val>
                                        </p:tav>
                                        <p:tav tm="100000">
                                          <p:val>
                                            <p:strVal val="#ppt_x"/>
                                          </p:val>
                                        </p:tav>
                                      </p:tavLst>
                                    </p:anim>
                                    <p:anim calcmode="lin" valueType="num">
                                      <p:cBhvr>
                                        <p:cTn id="42" dur="750" fill="hold"/>
                                        <p:tgtEl>
                                          <p:spTgt spid="25"/>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fade">
                                      <p:cBhvr>
                                        <p:cTn id="45" dur="750"/>
                                        <p:tgtEl>
                                          <p:spTgt spid="34"/>
                                        </p:tgtEl>
                                      </p:cBhvr>
                                    </p:animEffect>
                                    <p:anim calcmode="lin" valueType="num">
                                      <p:cBhvr>
                                        <p:cTn id="46" dur="750" fill="hold"/>
                                        <p:tgtEl>
                                          <p:spTgt spid="34"/>
                                        </p:tgtEl>
                                        <p:attrNameLst>
                                          <p:attrName>ppt_x</p:attrName>
                                        </p:attrNameLst>
                                      </p:cBhvr>
                                      <p:tavLst>
                                        <p:tav tm="0">
                                          <p:val>
                                            <p:strVal val="#ppt_x"/>
                                          </p:val>
                                        </p:tav>
                                        <p:tav tm="100000">
                                          <p:val>
                                            <p:strVal val="#ppt_x"/>
                                          </p:val>
                                        </p:tav>
                                      </p:tavLst>
                                    </p:anim>
                                    <p:anim calcmode="lin" valueType="num">
                                      <p:cBhvr>
                                        <p:cTn id="47" dur="750" fill="hold"/>
                                        <p:tgtEl>
                                          <p:spTgt spid="34"/>
                                        </p:tgtEl>
                                        <p:attrNameLst>
                                          <p:attrName>ppt_y</p:attrName>
                                        </p:attrNameLst>
                                      </p:cBhvr>
                                      <p:tavLst>
                                        <p:tav tm="0">
                                          <p:val>
                                            <p:strVal val="#ppt_y+.1"/>
                                          </p:val>
                                        </p:tav>
                                        <p:tav tm="100000">
                                          <p:val>
                                            <p:strVal val="#ppt_y"/>
                                          </p:val>
                                        </p:tav>
                                      </p:tavLst>
                                    </p:anim>
                                  </p:childTnLst>
                                </p:cTn>
                              </p:par>
                            </p:childTnLst>
                          </p:cTn>
                        </p:par>
                        <p:par>
                          <p:cTn id="48" fill="hold">
                            <p:stCondLst>
                              <p:cond delay="5000"/>
                            </p:stCondLst>
                            <p:childTnLst>
                              <p:par>
                                <p:cTn id="49" presetID="49" presetClass="entr" presetSubtype="0" decel="100000" fill="hold" nodeType="afterEffect">
                                  <p:stCondLst>
                                    <p:cond delay="0"/>
                                  </p:stCondLst>
                                  <p:childTnLst>
                                    <p:set>
                                      <p:cBhvr>
                                        <p:cTn id="50" dur="1" fill="hold">
                                          <p:stCondLst>
                                            <p:cond delay="0"/>
                                          </p:stCondLst>
                                        </p:cTn>
                                        <p:tgtEl>
                                          <p:spTgt spid="2"/>
                                        </p:tgtEl>
                                        <p:attrNameLst>
                                          <p:attrName>style.visibility</p:attrName>
                                        </p:attrNameLst>
                                      </p:cBhvr>
                                      <p:to>
                                        <p:strVal val="visible"/>
                                      </p:to>
                                    </p:set>
                                    <p:anim calcmode="lin" valueType="num">
                                      <p:cBhvr>
                                        <p:cTn id="51" dur="1000" fill="hold"/>
                                        <p:tgtEl>
                                          <p:spTgt spid="2"/>
                                        </p:tgtEl>
                                        <p:attrNameLst>
                                          <p:attrName>ppt_w</p:attrName>
                                        </p:attrNameLst>
                                      </p:cBhvr>
                                      <p:tavLst>
                                        <p:tav tm="0">
                                          <p:val>
                                            <p:fltVal val="0"/>
                                          </p:val>
                                        </p:tav>
                                        <p:tav tm="100000">
                                          <p:val>
                                            <p:strVal val="#ppt_w"/>
                                          </p:val>
                                        </p:tav>
                                      </p:tavLst>
                                    </p:anim>
                                    <p:anim calcmode="lin" valueType="num">
                                      <p:cBhvr>
                                        <p:cTn id="52" dur="1000" fill="hold"/>
                                        <p:tgtEl>
                                          <p:spTgt spid="2"/>
                                        </p:tgtEl>
                                        <p:attrNameLst>
                                          <p:attrName>ppt_h</p:attrName>
                                        </p:attrNameLst>
                                      </p:cBhvr>
                                      <p:tavLst>
                                        <p:tav tm="0">
                                          <p:val>
                                            <p:fltVal val="0"/>
                                          </p:val>
                                        </p:tav>
                                        <p:tav tm="100000">
                                          <p:val>
                                            <p:strVal val="#ppt_h"/>
                                          </p:val>
                                        </p:tav>
                                      </p:tavLst>
                                    </p:anim>
                                    <p:anim calcmode="lin" valueType="num">
                                      <p:cBhvr>
                                        <p:cTn id="53" dur="1000" fill="hold"/>
                                        <p:tgtEl>
                                          <p:spTgt spid="2"/>
                                        </p:tgtEl>
                                        <p:attrNameLst>
                                          <p:attrName>style.rotation</p:attrName>
                                        </p:attrNameLst>
                                      </p:cBhvr>
                                      <p:tavLst>
                                        <p:tav tm="0">
                                          <p:val>
                                            <p:fltVal val="360"/>
                                          </p:val>
                                        </p:tav>
                                        <p:tav tm="100000">
                                          <p:val>
                                            <p:fltVal val="0"/>
                                          </p:val>
                                        </p:tav>
                                      </p:tavLst>
                                    </p:anim>
                                    <p:animEffect transition="in" filter="fade">
                                      <p:cBhvr>
                                        <p:cTn id="54" dur="1000"/>
                                        <p:tgtEl>
                                          <p:spTgt spid="2"/>
                                        </p:tgtEl>
                                      </p:cBhvr>
                                    </p:animEffect>
                                  </p:childTnLst>
                                </p:cTn>
                              </p:par>
                            </p:childTnLst>
                          </p:cTn>
                        </p:par>
                        <p:par>
                          <p:cTn id="55" fill="hold">
                            <p:stCondLst>
                              <p:cond delay="6000"/>
                            </p:stCondLst>
                            <p:childTnLst>
                              <p:par>
                                <p:cTn id="56" presetID="10" presetClass="entr" presetSubtype="0" fill="hold" nodeType="afterEffect">
                                  <p:stCondLst>
                                    <p:cond delay="0"/>
                                  </p:stCondLst>
                                  <p:childTnLst>
                                    <p:set>
                                      <p:cBhvr>
                                        <p:cTn id="57" dur="1" fill="hold">
                                          <p:stCondLst>
                                            <p:cond delay="0"/>
                                          </p:stCondLst>
                                        </p:cTn>
                                        <p:tgtEl>
                                          <p:spTgt spid="5"/>
                                        </p:tgtEl>
                                        <p:attrNameLst>
                                          <p:attrName>style.visibility</p:attrName>
                                        </p:attrNameLst>
                                      </p:cBhvr>
                                      <p:to>
                                        <p:strVal val="visible"/>
                                      </p:to>
                                    </p:set>
                                    <p:animEffect transition="in" filter="fade">
                                      <p:cBhvr>
                                        <p:cTn id="58" dur="500"/>
                                        <p:tgtEl>
                                          <p:spTgt spid="5"/>
                                        </p:tgtEl>
                                      </p:cBhvr>
                                    </p:animEffect>
                                  </p:childTnLst>
                                </p:cTn>
                              </p:par>
                            </p:childTnLst>
                          </p:cTn>
                        </p:par>
                        <p:par>
                          <p:cTn id="59" fill="hold">
                            <p:stCondLst>
                              <p:cond delay="6500"/>
                            </p:stCondLst>
                            <p:childTnLst>
                              <p:par>
                                <p:cTn id="60" presetID="42" presetClass="entr" presetSubtype="0" fill="hold" grpId="0" nodeType="after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fade">
                                      <p:cBhvr>
                                        <p:cTn id="62" dur="750"/>
                                        <p:tgtEl>
                                          <p:spTgt spid="27"/>
                                        </p:tgtEl>
                                      </p:cBhvr>
                                    </p:animEffect>
                                    <p:anim calcmode="lin" valueType="num">
                                      <p:cBhvr>
                                        <p:cTn id="63" dur="750" fill="hold"/>
                                        <p:tgtEl>
                                          <p:spTgt spid="27"/>
                                        </p:tgtEl>
                                        <p:attrNameLst>
                                          <p:attrName>ppt_x</p:attrName>
                                        </p:attrNameLst>
                                      </p:cBhvr>
                                      <p:tavLst>
                                        <p:tav tm="0">
                                          <p:val>
                                            <p:strVal val="#ppt_x"/>
                                          </p:val>
                                        </p:tav>
                                        <p:tav tm="100000">
                                          <p:val>
                                            <p:strVal val="#ppt_x"/>
                                          </p:val>
                                        </p:tav>
                                      </p:tavLst>
                                    </p:anim>
                                    <p:anim calcmode="lin" valueType="num">
                                      <p:cBhvr>
                                        <p:cTn id="64" dur="750" fill="hold"/>
                                        <p:tgtEl>
                                          <p:spTgt spid="27"/>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35"/>
                                        </p:tgtEl>
                                        <p:attrNameLst>
                                          <p:attrName>style.visibility</p:attrName>
                                        </p:attrNameLst>
                                      </p:cBhvr>
                                      <p:to>
                                        <p:strVal val="visible"/>
                                      </p:to>
                                    </p:set>
                                    <p:animEffect transition="in" filter="fade">
                                      <p:cBhvr>
                                        <p:cTn id="67" dur="750"/>
                                        <p:tgtEl>
                                          <p:spTgt spid="35"/>
                                        </p:tgtEl>
                                      </p:cBhvr>
                                    </p:animEffect>
                                    <p:anim calcmode="lin" valueType="num">
                                      <p:cBhvr>
                                        <p:cTn id="68" dur="750" fill="hold"/>
                                        <p:tgtEl>
                                          <p:spTgt spid="35"/>
                                        </p:tgtEl>
                                        <p:attrNameLst>
                                          <p:attrName>ppt_x</p:attrName>
                                        </p:attrNameLst>
                                      </p:cBhvr>
                                      <p:tavLst>
                                        <p:tav tm="0">
                                          <p:val>
                                            <p:strVal val="#ppt_x"/>
                                          </p:val>
                                        </p:tav>
                                        <p:tav tm="100000">
                                          <p:val>
                                            <p:strVal val="#ppt_x"/>
                                          </p:val>
                                        </p:tav>
                                      </p:tavLst>
                                    </p:anim>
                                    <p:anim calcmode="lin" valueType="num">
                                      <p:cBhvr>
                                        <p:cTn id="69" dur="75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7" grpId="0"/>
      <p:bldP spid="34" grpId="0"/>
      <p:bldP spid="3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743919" y="2308727"/>
            <a:ext cx="2688300" cy="2400000"/>
            <a:chOff x="1187624" y="1671750"/>
            <a:chExt cx="2016225" cy="1800000"/>
          </a:xfrm>
        </p:grpSpPr>
        <p:sp>
          <p:nvSpPr>
            <p:cNvPr id="3" name="六边形 2"/>
            <p:cNvSpPr/>
            <p:nvPr/>
          </p:nvSpPr>
          <p:spPr>
            <a:xfrm>
              <a:off x="1187624" y="1671750"/>
              <a:ext cx="2016225" cy="1800000"/>
            </a:xfrm>
            <a:prstGeom prst="hexagon">
              <a:avLst/>
            </a:prstGeom>
            <a:gradFill>
              <a:gsLst>
                <a:gs pos="0">
                  <a:schemeClr val="bg1">
                    <a:lumMod val="75000"/>
                  </a:schemeClr>
                </a:gs>
                <a:gs pos="100000">
                  <a:schemeClr val="bg1"/>
                </a:gs>
              </a:gsLst>
              <a:lin ang="7200000" scaled="0"/>
            </a:gradFill>
            <a:ln>
              <a:gradFill>
                <a:gsLst>
                  <a:gs pos="0">
                    <a:schemeClr val="bg1"/>
                  </a:gs>
                  <a:gs pos="100000">
                    <a:schemeClr val="bg1">
                      <a:lumMod val="75000"/>
                    </a:schemeClr>
                  </a:gs>
                </a:gsLst>
                <a:lin ang="5400000" scaled="0"/>
              </a:gradFill>
            </a:ln>
            <a:effectLst>
              <a:outerShdw blurRad="228600" dist="2286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solidFill>
                  <a:schemeClr val="accent2"/>
                </a:solidFill>
              </a:endParaRPr>
            </a:p>
          </p:txBody>
        </p:sp>
        <p:sp>
          <p:nvSpPr>
            <p:cNvPr id="4" name="TextBox 3"/>
            <p:cNvSpPr txBox="1"/>
            <p:nvPr/>
          </p:nvSpPr>
          <p:spPr>
            <a:xfrm>
              <a:off x="1395178" y="2125474"/>
              <a:ext cx="1584176" cy="869421"/>
            </a:xfrm>
            <a:prstGeom prst="rect">
              <a:avLst/>
            </a:prstGeom>
            <a:noFill/>
          </p:spPr>
          <p:txBody>
            <a:bodyPr wrap="square" rtlCol="0">
              <a:spAutoFit/>
            </a:bodyPr>
            <a:lstStyle/>
            <a:p>
              <a:pPr algn="ctr"/>
              <a:r>
                <a:rPr lang="zh-CN" altLang="en-US" sz="4800" b="1" dirty="0">
                  <a:solidFill>
                    <a:schemeClr val="accent2"/>
                  </a:solidFill>
                  <a:latin typeface="微软雅黑" panose="020B0503020204020204" charset="-122"/>
                  <a:ea typeface="微软雅黑" panose="020B0503020204020204" charset="-122"/>
                </a:rPr>
                <a:t>目  录</a:t>
              </a:r>
              <a:endParaRPr lang="en-US" altLang="zh-CN" sz="4800" b="1" dirty="0">
                <a:solidFill>
                  <a:schemeClr val="accent2"/>
                </a:solidFill>
                <a:latin typeface="微软雅黑" panose="020B0503020204020204" charset="-122"/>
                <a:ea typeface="微软雅黑" panose="020B0503020204020204" charset="-122"/>
              </a:endParaRPr>
            </a:p>
            <a:p>
              <a:pPr algn="ctr"/>
              <a:r>
                <a:rPr lang="en-US" altLang="zh-CN" sz="2135" b="1" dirty="0">
                  <a:solidFill>
                    <a:schemeClr val="accent2"/>
                  </a:solidFill>
                  <a:latin typeface="微软雅黑" panose="020B0503020204020204" charset="-122"/>
                  <a:ea typeface="微软雅黑" panose="020B0503020204020204" charset="-122"/>
                </a:rPr>
                <a:t>CONTENTS</a:t>
              </a:r>
            </a:p>
          </p:txBody>
        </p:sp>
      </p:grpSp>
      <p:grpSp>
        <p:nvGrpSpPr>
          <p:cNvPr id="5" name="组合 4"/>
          <p:cNvGrpSpPr/>
          <p:nvPr/>
        </p:nvGrpSpPr>
        <p:grpSpPr>
          <a:xfrm>
            <a:off x="5352516" y="1396493"/>
            <a:ext cx="806491" cy="720000"/>
            <a:chOff x="4022431" y="654654"/>
            <a:chExt cx="604868" cy="540000"/>
          </a:xfrm>
          <a:gradFill>
            <a:gsLst>
              <a:gs pos="0">
                <a:schemeClr val="bg1">
                  <a:lumMod val="75000"/>
                </a:schemeClr>
              </a:gs>
              <a:gs pos="100000">
                <a:schemeClr val="bg1"/>
              </a:gs>
            </a:gsLst>
            <a:lin ang="7200000" scaled="0"/>
          </a:gradFill>
          <a:effectLst>
            <a:outerShdw blurRad="228600" dist="228600" dir="5400000" algn="t" rotWithShape="0">
              <a:prstClr val="black">
                <a:alpha val="30000"/>
              </a:prstClr>
            </a:outerShdw>
          </a:effectLst>
        </p:grpSpPr>
        <p:sp>
          <p:nvSpPr>
            <p:cNvPr id="6" name="六边形 5"/>
            <p:cNvSpPr>
              <a:spLocks noChangeAspect="1"/>
            </p:cNvSpPr>
            <p:nvPr/>
          </p:nvSpPr>
          <p:spPr>
            <a:xfrm>
              <a:off x="4022431" y="654654"/>
              <a:ext cx="604868" cy="540000"/>
            </a:xfrm>
            <a:prstGeom prst="hexagon">
              <a:avLst/>
            </a:prstGeom>
            <a:grpFill/>
            <a:ln>
              <a:gradFill>
                <a:gsLst>
                  <a:gs pos="0">
                    <a:schemeClr val="bg1"/>
                  </a:gs>
                  <a:gs pos="100000">
                    <a:schemeClr val="bg1">
                      <a:lumMod val="7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solidFill>
                  <a:schemeClr val="accent2"/>
                </a:solidFill>
              </a:endParaRPr>
            </a:p>
          </p:txBody>
        </p:sp>
        <p:sp>
          <p:nvSpPr>
            <p:cNvPr id="7" name="TextBox 6"/>
            <p:cNvSpPr txBox="1"/>
            <p:nvPr/>
          </p:nvSpPr>
          <p:spPr>
            <a:xfrm>
              <a:off x="4180849" y="724599"/>
              <a:ext cx="288032" cy="377074"/>
            </a:xfrm>
            <a:prstGeom prst="rect">
              <a:avLst/>
            </a:prstGeom>
            <a:noFill/>
            <a:ln>
              <a:noFill/>
            </a:ln>
          </p:spPr>
          <p:txBody>
            <a:bodyPr wrap="square" rtlCol="0">
              <a:spAutoFit/>
            </a:bodyPr>
            <a:lstStyle/>
            <a:p>
              <a:pPr algn="ctr"/>
              <a:r>
                <a:rPr lang="en-US" altLang="zh-CN" sz="2665" b="1" dirty="0">
                  <a:solidFill>
                    <a:schemeClr val="accent2"/>
                  </a:solidFill>
                  <a:latin typeface="微软雅黑" panose="020B0503020204020204" charset="-122"/>
                  <a:ea typeface="微软雅黑" panose="020B0503020204020204" charset="-122"/>
                </a:rPr>
                <a:t>1</a:t>
              </a:r>
              <a:endParaRPr lang="zh-CN" altLang="en-US" sz="2665" b="1" dirty="0">
                <a:solidFill>
                  <a:schemeClr val="accent2"/>
                </a:solidFill>
                <a:latin typeface="微软雅黑" panose="020B0503020204020204" charset="-122"/>
                <a:ea typeface="微软雅黑" panose="020B0503020204020204" charset="-122"/>
              </a:endParaRPr>
            </a:p>
          </p:txBody>
        </p:sp>
      </p:grpSp>
      <p:grpSp>
        <p:nvGrpSpPr>
          <p:cNvPr id="8" name="组合 7"/>
          <p:cNvGrpSpPr/>
          <p:nvPr/>
        </p:nvGrpSpPr>
        <p:grpSpPr>
          <a:xfrm>
            <a:off x="5352516" y="2260589"/>
            <a:ext cx="806491" cy="720000"/>
            <a:chOff x="4022431" y="654654"/>
            <a:chExt cx="604868" cy="540000"/>
          </a:xfrm>
          <a:gradFill>
            <a:gsLst>
              <a:gs pos="0">
                <a:schemeClr val="bg1">
                  <a:lumMod val="75000"/>
                </a:schemeClr>
              </a:gs>
              <a:gs pos="100000">
                <a:schemeClr val="bg1"/>
              </a:gs>
            </a:gsLst>
            <a:lin ang="7200000" scaled="0"/>
          </a:gradFill>
          <a:effectLst>
            <a:outerShdw blurRad="228600" dist="228600" dir="5400000" algn="t" rotWithShape="0">
              <a:prstClr val="black">
                <a:alpha val="30000"/>
              </a:prstClr>
            </a:outerShdw>
          </a:effectLst>
        </p:grpSpPr>
        <p:sp>
          <p:nvSpPr>
            <p:cNvPr id="9" name="六边形 8"/>
            <p:cNvSpPr>
              <a:spLocks noChangeAspect="1"/>
            </p:cNvSpPr>
            <p:nvPr/>
          </p:nvSpPr>
          <p:spPr>
            <a:xfrm>
              <a:off x="4022431" y="654654"/>
              <a:ext cx="604868" cy="540000"/>
            </a:xfrm>
            <a:prstGeom prst="hexagon">
              <a:avLst/>
            </a:prstGeom>
            <a:grpFill/>
            <a:ln>
              <a:gradFill>
                <a:gsLst>
                  <a:gs pos="0">
                    <a:schemeClr val="bg1"/>
                  </a:gs>
                  <a:gs pos="100000">
                    <a:schemeClr val="bg1">
                      <a:lumMod val="7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solidFill>
                  <a:schemeClr val="accent2"/>
                </a:solidFill>
              </a:endParaRPr>
            </a:p>
          </p:txBody>
        </p:sp>
        <p:sp>
          <p:nvSpPr>
            <p:cNvPr id="10" name="TextBox 9"/>
            <p:cNvSpPr txBox="1"/>
            <p:nvPr/>
          </p:nvSpPr>
          <p:spPr>
            <a:xfrm>
              <a:off x="4180849" y="724599"/>
              <a:ext cx="288032" cy="377074"/>
            </a:xfrm>
            <a:prstGeom prst="rect">
              <a:avLst/>
            </a:prstGeom>
            <a:noFill/>
            <a:ln>
              <a:noFill/>
            </a:ln>
          </p:spPr>
          <p:txBody>
            <a:bodyPr wrap="square" rtlCol="0">
              <a:spAutoFit/>
            </a:bodyPr>
            <a:lstStyle/>
            <a:p>
              <a:pPr algn="ctr"/>
              <a:r>
                <a:rPr lang="en-US" altLang="zh-CN" sz="2665" b="1" dirty="0">
                  <a:solidFill>
                    <a:schemeClr val="accent2"/>
                  </a:solidFill>
                  <a:latin typeface="微软雅黑" panose="020B0503020204020204" charset="-122"/>
                  <a:ea typeface="微软雅黑" panose="020B0503020204020204" charset="-122"/>
                </a:rPr>
                <a:t>2</a:t>
              </a:r>
              <a:endParaRPr lang="zh-CN" altLang="en-US" sz="2665" b="1" dirty="0">
                <a:solidFill>
                  <a:schemeClr val="accent2"/>
                </a:solidFill>
                <a:latin typeface="微软雅黑" panose="020B0503020204020204" charset="-122"/>
                <a:ea typeface="微软雅黑" panose="020B0503020204020204" charset="-122"/>
              </a:endParaRPr>
            </a:p>
          </p:txBody>
        </p:sp>
      </p:grpSp>
      <p:grpSp>
        <p:nvGrpSpPr>
          <p:cNvPr id="11" name="组合 10"/>
          <p:cNvGrpSpPr/>
          <p:nvPr/>
        </p:nvGrpSpPr>
        <p:grpSpPr>
          <a:xfrm>
            <a:off x="5352516" y="3148264"/>
            <a:ext cx="806491" cy="720000"/>
            <a:chOff x="4022431" y="654654"/>
            <a:chExt cx="604868" cy="540000"/>
          </a:xfrm>
          <a:gradFill>
            <a:gsLst>
              <a:gs pos="0">
                <a:schemeClr val="bg1">
                  <a:lumMod val="75000"/>
                </a:schemeClr>
              </a:gs>
              <a:gs pos="100000">
                <a:schemeClr val="bg1"/>
              </a:gs>
            </a:gsLst>
            <a:lin ang="7200000" scaled="0"/>
          </a:gradFill>
          <a:effectLst>
            <a:outerShdw blurRad="228600" dist="228600" dir="5400000" algn="t" rotWithShape="0">
              <a:prstClr val="black">
                <a:alpha val="30000"/>
              </a:prstClr>
            </a:outerShdw>
          </a:effectLst>
        </p:grpSpPr>
        <p:sp>
          <p:nvSpPr>
            <p:cNvPr id="12" name="六边形 11"/>
            <p:cNvSpPr>
              <a:spLocks noChangeAspect="1"/>
            </p:cNvSpPr>
            <p:nvPr/>
          </p:nvSpPr>
          <p:spPr>
            <a:xfrm>
              <a:off x="4022431" y="654654"/>
              <a:ext cx="604868" cy="540000"/>
            </a:xfrm>
            <a:prstGeom prst="hexagon">
              <a:avLst/>
            </a:prstGeom>
            <a:grpFill/>
            <a:ln>
              <a:gradFill>
                <a:gsLst>
                  <a:gs pos="0">
                    <a:schemeClr val="bg1"/>
                  </a:gs>
                  <a:gs pos="100000">
                    <a:schemeClr val="bg1">
                      <a:lumMod val="7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solidFill>
                  <a:schemeClr val="accent2"/>
                </a:solidFill>
              </a:endParaRPr>
            </a:p>
          </p:txBody>
        </p:sp>
        <p:sp>
          <p:nvSpPr>
            <p:cNvPr id="13" name="TextBox 12"/>
            <p:cNvSpPr txBox="1"/>
            <p:nvPr/>
          </p:nvSpPr>
          <p:spPr>
            <a:xfrm>
              <a:off x="4180849" y="724599"/>
              <a:ext cx="288032" cy="377074"/>
            </a:xfrm>
            <a:prstGeom prst="rect">
              <a:avLst/>
            </a:prstGeom>
            <a:noFill/>
            <a:ln>
              <a:noFill/>
            </a:ln>
          </p:spPr>
          <p:txBody>
            <a:bodyPr wrap="square" rtlCol="0">
              <a:spAutoFit/>
            </a:bodyPr>
            <a:lstStyle/>
            <a:p>
              <a:pPr algn="ctr"/>
              <a:r>
                <a:rPr lang="en-US" altLang="zh-CN" sz="2665" b="1" dirty="0">
                  <a:solidFill>
                    <a:schemeClr val="accent2"/>
                  </a:solidFill>
                  <a:latin typeface="微软雅黑" panose="020B0503020204020204" charset="-122"/>
                  <a:ea typeface="微软雅黑" panose="020B0503020204020204" charset="-122"/>
                </a:rPr>
                <a:t>3</a:t>
              </a:r>
              <a:endParaRPr lang="zh-CN" altLang="en-US" sz="2665" b="1" dirty="0">
                <a:solidFill>
                  <a:schemeClr val="accent2"/>
                </a:solidFill>
                <a:latin typeface="微软雅黑" panose="020B0503020204020204" charset="-122"/>
                <a:ea typeface="微软雅黑" panose="020B0503020204020204" charset="-122"/>
              </a:endParaRPr>
            </a:p>
          </p:txBody>
        </p:sp>
      </p:grpSp>
      <p:grpSp>
        <p:nvGrpSpPr>
          <p:cNvPr id="14" name="组合 13"/>
          <p:cNvGrpSpPr/>
          <p:nvPr/>
        </p:nvGrpSpPr>
        <p:grpSpPr>
          <a:xfrm>
            <a:off x="5352516" y="4036867"/>
            <a:ext cx="806491" cy="720000"/>
            <a:chOff x="4022431" y="654654"/>
            <a:chExt cx="604868" cy="540000"/>
          </a:xfrm>
          <a:gradFill>
            <a:gsLst>
              <a:gs pos="0">
                <a:schemeClr val="bg1">
                  <a:lumMod val="75000"/>
                </a:schemeClr>
              </a:gs>
              <a:gs pos="100000">
                <a:schemeClr val="bg1"/>
              </a:gs>
            </a:gsLst>
            <a:lin ang="7200000" scaled="0"/>
          </a:gradFill>
          <a:effectLst>
            <a:outerShdw blurRad="228600" dist="228600" dir="5400000" algn="t" rotWithShape="0">
              <a:prstClr val="black">
                <a:alpha val="30000"/>
              </a:prstClr>
            </a:outerShdw>
          </a:effectLst>
        </p:grpSpPr>
        <p:sp>
          <p:nvSpPr>
            <p:cNvPr id="15" name="六边形 14"/>
            <p:cNvSpPr>
              <a:spLocks noChangeAspect="1"/>
            </p:cNvSpPr>
            <p:nvPr/>
          </p:nvSpPr>
          <p:spPr>
            <a:xfrm>
              <a:off x="4022431" y="654654"/>
              <a:ext cx="604868" cy="540000"/>
            </a:xfrm>
            <a:prstGeom prst="hexagon">
              <a:avLst/>
            </a:prstGeom>
            <a:grpFill/>
            <a:ln>
              <a:gradFill>
                <a:gsLst>
                  <a:gs pos="0">
                    <a:schemeClr val="bg1"/>
                  </a:gs>
                  <a:gs pos="100000">
                    <a:schemeClr val="bg1">
                      <a:lumMod val="7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solidFill>
                  <a:schemeClr val="accent2"/>
                </a:solidFill>
              </a:endParaRPr>
            </a:p>
          </p:txBody>
        </p:sp>
        <p:sp>
          <p:nvSpPr>
            <p:cNvPr id="16" name="TextBox 15"/>
            <p:cNvSpPr txBox="1"/>
            <p:nvPr/>
          </p:nvSpPr>
          <p:spPr>
            <a:xfrm>
              <a:off x="4180849" y="724599"/>
              <a:ext cx="288032" cy="377074"/>
            </a:xfrm>
            <a:prstGeom prst="rect">
              <a:avLst/>
            </a:prstGeom>
            <a:noFill/>
            <a:ln>
              <a:noFill/>
            </a:ln>
          </p:spPr>
          <p:txBody>
            <a:bodyPr wrap="square" rtlCol="0">
              <a:spAutoFit/>
            </a:bodyPr>
            <a:lstStyle/>
            <a:p>
              <a:pPr algn="ctr"/>
              <a:r>
                <a:rPr lang="en-US" altLang="zh-CN" sz="2665" b="1" dirty="0">
                  <a:solidFill>
                    <a:schemeClr val="accent2"/>
                  </a:solidFill>
                  <a:latin typeface="微软雅黑" panose="020B0503020204020204" charset="-122"/>
                  <a:ea typeface="微软雅黑" panose="020B0503020204020204" charset="-122"/>
                </a:rPr>
                <a:t>4</a:t>
              </a:r>
              <a:endParaRPr lang="zh-CN" altLang="en-US" sz="2665" b="1" dirty="0">
                <a:solidFill>
                  <a:schemeClr val="accent2"/>
                </a:solidFill>
                <a:latin typeface="微软雅黑" panose="020B0503020204020204" charset="-122"/>
                <a:ea typeface="微软雅黑" panose="020B0503020204020204" charset="-122"/>
              </a:endParaRPr>
            </a:p>
          </p:txBody>
        </p:sp>
      </p:grpSp>
      <p:grpSp>
        <p:nvGrpSpPr>
          <p:cNvPr id="17" name="组合 16"/>
          <p:cNvGrpSpPr/>
          <p:nvPr/>
        </p:nvGrpSpPr>
        <p:grpSpPr>
          <a:xfrm>
            <a:off x="5352516" y="4900963"/>
            <a:ext cx="806491" cy="720000"/>
            <a:chOff x="4022431" y="654654"/>
            <a:chExt cx="604868" cy="540000"/>
          </a:xfrm>
          <a:gradFill>
            <a:gsLst>
              <a:gs pos="0">
                <a:schemeClr val="bg1">
                  <a:lumMod val="75000"/>
                </a:schemeClr>
              </a:gs>
              <a:gs pos="100000">
                <a:schemeClr val="bg1"/>
              </a:gs>
            </a:gsLst>
            <a:lin ang="7200000" scaled="0"/>
          </a:gradFill>
          <a:effectLst>
            <a:outerShdw blurRad="228600" dist="228600" dir="5400000" algn="t" rotWithShape="0">
              <a:prstClr val="black">
                <a:alpha val="30000"/>
              </a:prstClr>
            </a:outerShdw>
          </a:effectLst>
        </p:grpSpPr>
        <p:sp>
          <p:nvSpPr>
            <p:cNvPr id="18" name="六边形 17"/>
            <p:cNvSpPr>
              <a:spLocks noChangeAspect="1"/>
            </p:cNvSpPr>
            <p:nvPr/>
          </p:nvSpPr>
          <p:spPr>
            <a:xfrm>
              <a:off x="4022431" y="654654"/>
              <a:ext cx="604868" cy="540000"/>
            </a:xfrm>
            <a:prstGeom prst="hexagon">
              <a:avLst/>
            </a:prstGeom>
            <a:grpFill/>
            <a:ln>
              <a:gradFill>
                <a:gsLst>
                  <a:gs pos="0">
                    <a:schemeClr val="bg1"/>
                  </a:gs>
                  <a:gs pos="100000">
                    <a:schemeClr val="bg1">
                      <a:lumMod val="7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solidFill>
                  <a:schemeClr val="accent2"/>
                </a:solidFill>
              </a:endParaRPr>
            </a:p>
          </p:txBody>
        </p:sp>
        <p:sp>
          <p:nvSpPr>
            <p:cNvPr id="19" name="TextBox 18"/>
            <p:cNvSpPr txBox="1"/>
            <p:nvPr/>
          </p:nvSpPr>
          <p:spPr>
            <a:xfrm>
              <a:off x="4180849" y="724599"/>
              <a:ext cx="288032" cy="377074"/>
            </a:xfrm>
            <a:prstGeom prst="rect">
              <a:avLst/>
            </a:prstGeom>
            <a:noFill/>
            <a:ln>
              <a:noFill/>
            </a:ln>
          </p:spPr>
          <p:txBody>
            <a:bodyPr wrap="square" rtlCol="0">
              <a:spAutoFit/>
            </a:bodyPr>
            <a:lstStyle/>
            <a:p>
              <a:pPr algn="ctr"/>
              <a:r>
                <a:rPr lang="en-US" altLang="zh-CN" sz="2665" b="1" dirty="0">
                  <a:solidFill>
                    <a:schemeClr val="accent2"/>
                  </a:solidFill>
                  <a:latin typeface="微软雅黑" panose="020B0503020204020204" charset="-122"/>
                  <a:ea typeface="微软雅黑" panose="020B0503020204020204" charset="-122"/>
                </a:rPr>
                <a:t>5</a:t>
              </a:r>
              <a:endParaRPr lang="zh-CN" altLang="en-US" sz="2665" b="1" dirty="0">
                <a:solidFill>
                  <a:schemeClr val="accent2"/>
                </a:solidFill>
                <a:latin typeface="微软雅黑" panose="020B0503020204020204" charset="-122"/>
                <a:ea typeface="微软雅黑" panose="020B0503020204020204" charset="-122"/>
              </a:endParaRPr>
            </a:p>
          </p:txBody>
        </p:sp>
      </p:grpSp>
      <p:sp>
        <p:nvSpPr>
          <p:cNvPr id="20" name="TextBox 19"/>
          <p:cNvSpPr txBox="1"/>
          <p:nvPr/>
        </p:nvSpPr>
        <p:spPr>
          <a:xfrm>
            <a:off x="6202003" y="1489753"/>
            <a:ext cx="4456495" cy="502766"/>
          </a:xfrm>
          <a:prstGeom prst="rect">
            <a:avLst/>
          </a:prstGeom>
          <a:noFill/>
        </p:spPr>
        <p:txBody>
          <a:bodyPr wrap="square" rtlCol="0">
            <a:spAutoFit/>
          </a:bodyPr>
          <a:lstStyle/>
          <a:p>
            <a:r>
              <a:rPr lang="zh-CN" altLang="en-US" sz="2665" b="1" dirty="0">
                <a:solidFill>
                  <a:schemeClr val="tx1">
                    <a:lumMod val="75000"/>
                    <a:lumOff val="25000"/>
                  </a:schemeClr>
                </a:solidFill>
                <a:latin typeface="微软雅黑" panose="020B0503020204020204" charset="-122"/>
                <a:ea typeface="微软雅黑" panose="020B0503020204020204" charset="-122"/>
              </a:rPr>
              <a:t>年度工作概述</a:t>
            </a:r>
            <a:r>
              <a:rPr lang="en-US" altLang="zh-CN" sz="1865" dirty="0">
                <a:solidFill>
                  <a:schemeClr val="tx1">
                    <a:lumMod val="75000"/>
                    <a:lumOff val="25000"/>
                  </a:schemeClr>
                </a:solidFill>
                <a:latin typeface="微软雅黑" panose="020B0503020204020204" charset="-122"/>
                <a:ea typeface="微软雅黑" panose="020B0503020204020204" charset="-122"/>
              </a:rPr>
              <a:t>(</a:t>
            </a:r>
            <a:r>
              <a:rPr lang="zh-CN" altLang="en-US" sz="1865" dirty="0">
                <a:solidFill>
                  <a:schemeClr val="tx1">
                    <a:lumMod val="75000"/>
                    <a:lumOff val="25000"/>
                  </a:schemeClr>
                </a:solidFill>
                <a:latin typeface="微软雅黑" panose="020B0503020204020204" charset="-122"/>
                <a:ea typeface="微软雅黑" panose="020B0503020204020204" charset="-122"/>
              </a:rPr>
              <a:t>此处添加文本内容</a:t>
            </a:r>
            <a:r>
              <a:rPr lang="en-US" altLang="zh-CN" sz="1865" dirty="0">
                <a:solidFill>
                  <a:schemeClr val="tx1">
                    <a:lumMod val="75000"/>
                    <a:lumOff val="25000"/>
                  </a:schemeClr>
                </a:solidFill>
                <a:latin typeface="微软雅黑" panose="020B0503020204020204" charset="-122"/>
                <a:ea typeface="微软雅黑" panose="020B0503020204020204" charset="-122"/>
              </a:rPr>
              <a:t>)</a:t>
            </a:r>
            <a:endParaRPr lang="zh-CN" altLang="en-US" sz="2665" dirty="0">
              <a:solidFill>
                <a:schemeClr val="tx1">
                  <a:lumMod val="75000"/>
                  <a:lumOff val="25000"/>
                </a:schemeClr>
              </a:solidFill>
              <a:latin typeface="微软雅黑" panose="020B0503020204020204" charset="-122"/>
              <a:ea typeface="微软雅黑" panose="020B0503020204020204" charset="-122"/>
            </a:endParaRPr>
          </a:p>
        </p:txBody>
      </p:sp>
      <p:sp>
        <p:nvSpPr>
          <p:cNvPr id="21" name="TextBox 20"/>
          <p:cNvSpPr txBox="1"/>
          <p:nvPr/>
        </p:nvSpPr>
        <p:spPr>
          <a:xfrm>
            <a:off x="6202003" y="2353849"/>
            <a:ext cx="4456495" cy="502766"/>
          </a:xfrm>
          <a:prstGeom prst="rect">
            <a:avLst/>
          </a:prstGeom>
          <a:noFill/>
        </p:spPr>
        <p:txBody>
          <a:bodyPr wrap="square" rtlCol="0">
            <a:spAutoFit/>
          </a:bodyPr>
          <a:lstStyle/>
          <a:p>
            <a:r>
              <a:rPr lang="zh-CN" altLang="en-US" sz="2665" b="1" dirty="0">
                <a:solidFill>
                  <a:schemeClr val="tx1">
                    <a:lumMod val="75000"/>
                    <a:lumOff val="25000"/>
                  </a:schemeClr>
                </a:solidFill>
                <a:latin typeface="微软雅黑" panose="020B0503020204020204" charset="-122"/>
                <a:ea typeface="微软雅黑" panose="020B0503020204020204" charset="-122"/>
              </a:rPr>
              <a:t>工作完成情况</a:t>
            </a:r>
            <a:r>
              <a:rPr lang="en-US" altLang="zh-CN" sz="1865" dirty="0">
                <a:solidFill>
                  <a:schemeClr val="tx1">
                    <a:lumMod val="75000"/>
                    <a:lumOff val="25000"/>
                  </a:schemeClr>
                </a:solidFill>
                <a:latin typeface="微软雅黑" panose="020B0503020204020204" charset="-122"/>
                <a:ea typeface="微软雅黑" panose="020B0503020204020204" charset="-122"/>
              </a:rPr>
              <a:t>(</a:t>
            </a:r>
            <a:r>
              <a:rPr lang="zh-CN" altLang="en-US" sz="1865" dirty="0">
                <a:solidFill>
                  <a:schemeClr val="tx1">
                    <a:lumMod val="75000"/>
                    <a:lumOff val="25000"/>
                  </a:schemeClr>
                </a:solidFill>
                <a:latin typeface="微软雅黑" panose="020B0503020204020204" charset="-122"/>
                <a:ea typeface="微软雅黑" panose="020B0503020204020204" charset="-122"/>
              </a:rPr>
              <a:t>此处添加文本内容</a:t>
            </a:r>
            <a:r>
              <a:rPr lang="en-US" altLang="zh-CN" sz="1865" dirty="0">
                <a:solidFill>
                  <a:schemeClr val="tx1">
                    <a:lumMod val="75000"/>
                    <a:lumOff val="25000"/>
                  </a:schemeClr>
                </a:solidFill>
                <a:latin typeface="微软雅黑" panose="020B0503020204020204" charset="-122"/>
                <a:ea typeface="微软雅黑" panose="020B0503020204020204" charset="-122"/>
              </a:rPr>
              <a:t>)</a:t>
            </a:r>
            <a:endParaRPr lang="zh-CN" altLang="en-US" sz="2665" dirty="0">
              <a:solidFill>
                <a:schemeClr val="tx1">
                  <a:lumMod val="75000"/>
                  <a:lumOff val="25000"/>
                </a:schemeClr>
              </a:solidFill>
              <a:latin typeface="微软雅黑" panose="020B0503020204020204" charset="-122"/>
              <a:ea typeface="微软雅黑" panose="020B0503020204020204" charset="-122"/>
            </a:endParaRPr>
          </a:p>
        </p:txBody>
      </p:sp>
      <p:sp>
        <p:nvSpPr>
          <p:cNvPr id="22" name="TextBox 21"/>
          <p:cNvSpPr txBox="1"/>
          <p:nvPr/>
        </p:nvSpPr>
        <p:spPr>
          <a:xfrm>
            <a:off x="6202003" y="3241523"/>
            <a:ext cx="4456495" cy="502766"/>
          </a:xfrm>
          <a:prstGeom prst="rect">
            <a:avLst/>
          </a:prstGeom>
          <a:noFill/>
        </p:spPr>
        <p:txBody>
          <a:bodyPr wrap="square" rtlCol="0">
            <a:spAutoFit/>
          </a:bodyPr>
          <a:lstStyle/>
          <a:p>
            <a:r>
              <a:rPr lang="zh-CN" altLang="en-US" sz="2665" b="1" dirty="0">
                <a:solidFill>
                  <a:schemeClr val="tx1">
                    <a:lumMod val="75000"/>
                    <a:lumOff val="25000"/>
                  </a:schemeClr>
                </a:solidFill>
                <a:latin typeface="微软雅黑" panose="020B0503020204020204" charset="-122"/>
                <a:ea typeface="微软雅黑" panose="020B0503020204020204" charset="-122"/>
              </a:rPr>
              <a:t>项目成果展示</a:t>
            </a:r>
            <a:r>
              <a:rPr lang="en-US" altLang="zh-CN" sz="1865" dirty="0">
                <a:solidFill>
                  <a:schemeClr val="tx1">
                    <a:lumMod val="75000"/>
                    <a:lumOff val="25000"/>
                  </a:schemeClr>
                </a:solidFill>
                <a:latin typeface="微软雅黑" panose="020B0503020204020204" charset="-122"/>
                <a:ea typeface="微软雅黑" panose="020B0503020204020204" charset="-122"/>
              </a:rPr>
              <a:t>(</a:t>
            </a:r>
            <a:r>
              <a:rPr lang="zh-CN" altLang="en-US" sz="1865" dirty="0">
                <a:solidFill>
                  <a:schemeClr val="tx1">
                    <a:lumMod val="75000"/>
                    <a:lumOff val="25000"/>
                  </a:schemeClr>
                </a:solidFill>
                <a:latin typeface="微软雅黑" panose="020B0503020204020204" charset="-122"/>
                <a:ea typeface="微软雅黑" panose="020B0503020204020204" charset="-122"/>
              </a:rPr>
              <a:t>此处添加文本内容</a:t>
            </a:r>
            <a:r>
              <a:rPr lang="en-US" altLang="zh-CN" sz="1865" dirty="0">
                <a:solidFill>
                  <a:schemeClr val="tx1">
                    <a:lumMod val="75000"/>
                    <a:lumOff val="25000"/>
                  </a:schemeClr>
                </a:solidFill>
                <a:latin typeface="微软雅黑" panose="020B0503020204020204" charset="-122"/>
                <a:ea typeface="微软雅黑" panose="020B0503020204020204" charset="-122"/>
              </a:rPr>
              <a:t>)</a:t>
            </a:r>
            <a:endParaRPr lang="zh-CN" altLang="en-US" sz="2665" dirty="0">
              <a:solidFill>
                <a:schemeClr val="tx1">
                  <a:lumMod val="75000"/>
                  <a:lumOff val="25000"/>
                </a:schemeClr>
              </a:solidFill>
              <a:latin typeface="微软雅黑" panose="020B0503020204020204" charset="-122"/>
              <a:ea typeface="微软雅黑" panose="020B0503020204020204" charset="-122"/>
            </a:endParaRPr>
          </a:p>
        </p:txBody>
      </p:sp>
      <p:sp>
        <p:nvSpPr>
          <p:cNvPr id="23" name="TextBox 22"/>
          <p:cNvSpPr txBox="1"/>
          <p:nvPr/>
        </p:nvSpPr>
        <p:spPr>
          <a:xfrm>
            <a:off x="6202003" y="4130126"/>
            <a:ext cx="4456495" cy="502766"/>
          </a:xfrm>
          <a:prstGeom prst="rect">
            <a:avLst/>
          </a:prstGeom>
          <a:noFill/>
        </p:spPr>
        <p:txBody>
          <a:bodyPr wrap="square" rtlCol="0">
            <a:spAutoFit/>
          </a:bodyPr>
          <a:lstStyle/>
          <a:p>
            <a:r>
              <a:rPr lang="zh-CN" altLang="en-US" sz="2665" b="1" dirty="0">
                <a:solidFill>
                  <a:schemeClr val="tx1">
                    <a:lumMod val="75000"/>
                    <a:lumOff val="25000"/>
                  </a:schemeClr>
                </a:solidFill>
                <a:latin typeface="微软雅黑" panose="020B0503020204020204" charset="-122"/>
                <a:ea typeface="微软雅黑" panose="020B0503020204020204" charset="-122"/>
              </a:rPr>
              <a:t>工作不足之处</a:t>
            </a:r>
            <a:r>
              <a:rPr lang="en-US" altLang="zh-CN" sz="1865" dirty="0">
                <a:solidFill>
                  <a:schemeClr val="tx1">
                    <a:lumMod val="75000"/>
                    <a:lumOff val="25000"/>
                  </a:schemeClr>
                </a:solidFill>
                <a:latin typeface="微软雅黑" panose="020B0503020204020204" charset="-122"/>
                <a:ea typeface="微软雅黑" panose="020B0503020204020204" charset="-122"/>
              </a:rPr>
              <a:t>(</a:t>
            </a:r>
            <a:r>
              <a:rPr lang="zh-CN" altLang="en-US" sz="1865" dirty="0">
                <a:solidFill>
                  <a:schemeClr val="tx1">
                    <a:lumMod val="75000"/>
                    <a:lumOff val="25000"/>
                  </a:schemeClr>
                </a:solidFill>
                <a:latin typeface="微软雅黑" panose="020B0503020204020204" charset="-122"/>
                <a:ea typeface="微软雅黑" panose="020B0503020204020204" charset="-122"/>
              </a:rPr>
              <a:t>此处添加文本内容</a:t>
            </a:r>
            <a:r>
              <a:rPr lang="en-US" altLang="zh-CN" sz="1865" dirty="0">
                <a:solidFill>
                  <a:schemeClr val="tx1">
                    <a:lumMod val="75000"/>
                    <a:lumOff val="25000"/>
                  </a:schemeClr>
                </a:solidFill>
                <a:latin typeface="微软雅黑" panose="020B0503020204020204" charset="-122"/>
                <a:ea typeface="微软雅黑" panose="020B0503020204020204" charset="-122"/>
              </a:rPr>
              <a:t>)</a:t>
            </a:r>
            <a:endParaRPr lang="zh-CN" altLang="en-US" sz="2665" dirty="0">
              <a:solidFill>
                <a:schemeClr val="tx1">
                  <a:lumMod val="75000"/>
                  <a:lumOff val="25000"/>
                </a:schemeClr>
              </a:solidFill>
              <a:latin typeface="微软雅黑" panose="020B0503020204020204" charset="-122"/>
              <a:ea typeface="微软雅黑" panose="020B0503020204020204" charset="-122"/>
            </a:endParaRPr>
          </a:p>
        </p:txBody>
      </p:sp>
      <p:sp>
        <p:nvSpPr>
          <p:cNvPr id="24" name="TextBox 23"/>
          <p:cNvSpPr txBox="1"/>
          <p:nvPr/>
        </p:nvSpPr>
        <p:spPr>
          <a:xfrm>
            <a:off x="6202003" y="4994222"/>
            <a:ext cx="4456495" cy="502766"/>
          </a:xfrm>
          <a:prstGeom prst="rect">
            <a:avLst/>
          </a:prstGeom>
          <a:noFill/>
        </p:spPr>
        <p:txBody>
          <a:bodyPr wrap="square" rtlCol="0">
            <a:spAutoFit/>
          </a:bodyPr>
          <a:lstStyle/>
          <a:p>
            <a:r>
              <a:rPr lang="zh-CN" altLang="en-US" sz="2665" b="1" dirty="0">
                <a:solidFill>
                  <a:schemeClr val="tx1">
                    <a:lumMod val="75000"/>
                    <a:lumOff val="25000"/>
                  </a:schemeClr>
                </a:solidFill>
                <a:latin typeface="微软雅黑" panose="020B0503020204020204" charset="-122"/>
                <a:ea typeface="微软雅黑" panose="020B0503020204020204" charset="-122"/>
              </a:rPr>
              <a:t>明年工作计划</a:t>
            </a:r>
            <a:r>
              <a:rPr lang="en-US" altLang="zh-CN" sz="1865" dirty="0">
                <a:solidFill>
                  <a:schemeClr val="tx1">
                    <a:lumMod val="75000"/>
                    <a:lumOff val="25000"/>
                  </a:schemeClr>
                </a:solidFill>
                <a:latin typeface="微软雅黑" panose="020B0503020204020204" charset="-122"/>
                <a:ea typeface="微软雅黑" panose="020B0503020204020204" charset="-122"/>
              </a:rPr>
              <a:t>(</a:t>
            </a:r>
            <a:r>
              <a:rPr lang="zh-CN" altLang="en-US" sz="1865" dirty="0">
                <a:solidFill>
                  <a:schemeClr val="tx1">
                    <a:lumMod val="75000"/>
                    <a:lumOff val="25000"/>
                  </a:schemeClr>
                </a:solidFill>
                <a:latin typeface="微软雅黑" panose="020B0503020204020204" charset="-122"/>
                <a:ea typeface="微软雅黑" panose="020B0503020204020204" charset="-122"/>
              </a:rPr>
              <a:t>此处添加文本内容</a:t>
            </a:r>
            <a:r>
              <a:rPr lang="en-US" altLang="zh-CN" sz="1865" dirty="0">
                <a:solidFill>
                  <a:schemeClr val="tx1">
                    <a:lumMod val="75000"/>
                    <a:lumOff val="25000"/>
                  </a:schemeClr>
                </a:solidFill>
                <a:latin typeface="微软雅黑" panose="020B0503020204020204" charset="-122"/>
                <a:ea typeface="微软雅黑" panose="020B0503020204020204" charset="-122"/>
              </a:rPr>
              <a:t>)</a:t>
            </a:r>
            <a:endParaRPr lang="zh-CN" altLang="en-US" sz="2665" dirty="0">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7"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anim calcmode="lin" valueType="num">
                                      <p:cBhvr>
                                        <p:cTn id="13" dur="500" fill="hold"/>
                                        <p:tgtEl>
                                          <p:spTgt spid="5"/>
                                        </p:tgtEl>
                                        <p:attrNameLst>
                                          <p:attrName>ppt_x</p:attrName>
                                        </p:attrNameLst>
                                      </p:cBhvr>
                                      <p:tavLst>
                                        <p:tav tm="0">
                                          <p:val>
                                            <p:strVal val="#ppt_x"/>
                                          </p:val>
                                        </p:tav>
                                        <p:tav tm="100000">
                                          <p:val>
                                            <p:strVal val="#ppt_x"/>
                                          </p:val>
                                        </p:tav>
                                      </p:tavLst>
                                    </p:anim>
                                    <p:anim calcmode="lin" valueType="num">
                                      <p:cBhvr>
                                        <p:cTn id="14" dur="450" decel="100000" fill="hold"/>
                                        <p:tgtEl>
                                          <p:spTgt spid="5"/>
                                        </p:tgtEl>
                                        <p:attrNameLst>
                                          <p:attrName>ppt_y</p:attrName>
                                        </p:attrNameLst>
                                      </p:cBhvr>
                                      <p:tavLst>
                                        <p:tav tm="0">
                                          <p:val>
                                            <p:strVal val="#ppt_y+1"/>
                                          </p:val>
                                        </p:tav>
                                        <p:tav tm="100000">
                                          <p:val>
                                            <p:strVal val="#ppt_y-.03"/>
                                          </p:val>
                                        </p:tav>
                                      </p:tavLst>
                                    </p:anim>
                                    <p:anim calcmode="lin" valueType="num">
                                      <p:cBhvr>
                                        <p:cTn id="15" dur="50" accel="100000" fill="hold">
                                          <p:stCondLst>
                                            <p:cond delay="450"/>
                                          </p:stCondLst>
                                        </p:cTn>
                                        <p:tgtEl>
                                          <p:spTgt spid="5"/>
                                        </p:tgtEl>
                                        <p:attrNameLst>
                                          <p:attrName>ppt_y</p:attrName>
                                        </p:attrNameLst>
                                      </p:cBhvr>
                                      <p:tavLst>
                                        <p:tav tm="0">
                                          <p:val>
                                            <p:strVal val="#ppt_y-.03"/>
                                          </p:val>
                                        </p:tav>
                                        <p:tav tm="100000">
                                          <p:val>
                                            <p:strVal val="#ppt_y"/>
                                          </p:val>
                                        </p:tav>
                                      </p:tavLst>
                                    </p:anim>
                                  </p:childTnLst>
                                </p:cTn>
                              </p:par>
                            </p:childTnLst>
                          </p:cTn>
                        </p:par>
                        <p:par>
                          <p:cTn id="16" fill="hold">
                            <p:stCondLst>
                              <p:cond delay="1000"/>
                            </p:stCondLst>
                            <p:childTnLst>
                              <p:par>
                                <p:cTn id="17" presetID="22" presetClass="entr" presetSubtype="8"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left)">
                                      <p:cBhvr>
                                        <p:cTn id="19" dur="1000"/>
                                        <p:tgtEl>
                                          <p:spTgt spid="20"/>
                                        </p:tgtEl>
                                      </p:cBhvr>
                                    </p:animEffect>
                                  </p:childTnLst>
                                </p:cTn>
                              </p:par>
                            </p:childTnLst>
                          </p:cTn>
                        </p:par>
                        <p:par>
                          <p:cTn id="20" fill="hold">
                            <p:stCondLst>
                              <p:cond delay="2000"/>
                            </p:stCondLst>
                            <p:childTnLst>
                              <p:par>
                                <p:cTn id="21" presetID="37" presetClass="entr" presetSubtype="0"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anim calcmode="lin" valueType="num">
                                      <p:cBhvr>
                                        <p:cTn id="24" dur="500" fill="hold"/>
                                        <p:tgtEl>
                                          <p:spTgt spid="8"/>
                                        </p:tgtEl>
                                        <p:attrNameLst>
                                          <p:attrName>ppt_x</p:attrName>
                                        </p:attrNameLst>
                                      </p:cBhvr>
                                      <p:tavLst>
                                        <p:tav tm="0">
                                          <p:val>
                                            <p:strVal val="#ppt_x"/>
                                          </p:val>
                                        </p:tav>
                                        <p:tav tm="100000">
                                          <p:val>
                                            <p:strVal val="#ppt_x"/>
                                          </p:val>
                                        </p:tav>
                                      </p:tavLst>
                                    </p:anim>
                                    <p:anim calcmode="lin" valueType="num">
                                      <p:cBhvr>
                                        <p:cTn id="25" dur="450" decel="100000" fill="hold"/>
                                        <p:tgtEl>
                                          <p:spTgt spid="8"/>
                                        </p:tgtEl>
                                        <p:attrNameLst>
                                          <p:attrName>ppt_y</p:attrName>
                                        </p:attrNameLst>
                                      </p:cBhvr>
                                      <p:tavLst>
                                        <p:tav tm="0">
                                          <p:val>
                                            <p:strVal val="#ppt_y+1"/>
                                          </p:val>
                                        </p:tav>
                                        <p:tav tm="100000">
                                          <p:val>
                                            <p:strVal val="#ppt_y-.03"/>
                                          </p:val>
                                        </p:tav>
                                      </p:tavLst>
                                    </p:anim>
                                    <p:anim calcmode="lin" valueType="num">
                                      <p:cBhvr>
                                        <p:cTn id="26" dur="50" accel="100000" fill="hold">
                                          <p:stCondLst>
                                            <p:cond delay="450"/>
                                          </p:stCondLst>
                                        </p:cTn>
                                        <p:tgtEl>
                                          <p:spTgt spid="8"/>
                                        </p:tgtEl>
                                        <p:attrNameLst>
                                          <p:attrName>ppt_y</p:attrName>
                                        </p:attrNameLst>
                                      </p:cBhvr>
                                      <p:tavLst>
                                        <p:tav tm="0">
                                          <p:val>
                                            <p:strVal val="#ppt_y-.03"/>
                                          </p:val>
                                        </p:tav>
                                        <p:tav tm="100000">
                                          <p:val>
                                            <p:strVal val="#ppt_y"/>
                                          </p:val>
                                        </p:tav>
                                      </p:tavLst>
                                    </p:anim>
                                  </p:childTnLst>
                                </p:cTn>
                              </p:par>
                            </p:childTnLst>
                          </p:cTn>
                        </p:par>
                        <p:par>
                          <p:cTn id="27" fill="hold">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wipe(left)">
                                      <p:cBhvr>
                                        <p:cTn id="30" dur="1000"/>
                                        <p:tgtEl>
                                          <p:spTgt spid="21"/>
                                        </p:tgtEl>
                                      </p:cBhvr>
                                    </p:animEffect>
                                  </p:childTnLst>
                                </p:cTn>
                              </p:par>
                            </p:childTnLst>
                          </p:cTn>
                        </p:par>
                        <p:par>
                          <p:cTn id="31" fill="hold">
                            <p:stCondLst>
                              <p:cond delay="3500"/>
                            </p:stCondLst>
                            <p:childTnLst>
                              <p:par>
                                <p:cTn id="32" presetID="37" presetClass="entr" presetSubtype="0" fill="hold"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500"/>
                                        <p:tgtEl>
                                          <p:spTgt spid="11"/>
                                        </p:tgtEl>
                                      </p:cBhvr>
                                    </p:animEffect>
                                    <p:anim calcmode="lin" valueType="num">
                                      <p:cBhvr>
                                        <p:cTn id="35" dur="500" fill="hold"/>
                                        <p:tgtEl>
                                          <p:spTgt spid="11"/>
                                        </p:tgtEl>
                                        <p:attrNameLst>
                                          <p:attrName>ppt_x</p:attrName>
                                        </p:attrNameLst>
                                      </p:cBhvr>
                                      <p:tavLst>
                                        <p:tav tm="0">
                                          <p:val>
                                            <p:strVal val="#ppt_x"/>
                                          </p:val>
                                        </p:tav>
                                        <p:tav tm="100000">
                                          <p:val>
                                            <p:strVal val="#ppt_x"/>
                                          </p:val>
                                        </p:tav>
                                      </p:tavLst>
                                    </p:anim>
                                    <p:anim calcmode="lin" valueType="num">
                                      <p:cBhvr>
                                        <p:cTn id="36" dur="450" decel="100000" fill="hold"/>
                                        <p:tgtEl>
                                          <p:spTgt spid="11"/>
                                        </p:tgtEl>
                                        <p:attrNameLst>
                                          <p:attrName>ppt_y</p:attrName>
                                        </p:attrNameLst>
                                      </p:cBhvr>
                                      <p:tavLst>
                                        <p:tav tm="0">
                                          <p:val>
                                            <p:strVal val="#ppt_y+1"/>
                                          </p:val>
                                        </p:tav>
                                        <p:tav tm="100000">
                                          <p:val>
                                            <p:strVal val="#ppt_y-.03"/>
                                          </p:val>
                                        </p:tav>
                                      </p:tavLst>
                                    </p:anim>
                                    <p:anim calcmode="lin" valueType="num">
                                      <p:cBhvr>
                                        <p:cTn id="37" dur="50" accel="100000" fill="hold">
                                          <p:stCondLst>
                                            <p:cond delay="450"/>
                                          </p:stCondLst>
                                        </p:cTn>
                                        <p:tgtEl>
                                          <p:spTgt spid="11"/>
                                        </p:tgtEl>
                                        <p:attrNameLst>
                                          <p:attrName>ppt_y</p:attrName>
                                        </p:attrNameLst>
                                      </p:cBhvr>
                                      <p:tavLst>
                                        <p:tav tm="0">
                                          <p:val>
                                            <p:strVal val="#ppt_y-.03"/>
                                          </p:val>
                                        </p:tav>
                                        <p:tav tm="100000">
                                          <p:val>
                                            <p:strVal val="#ppt_y"/>
                                          </p:val>
                                        </p:tav>
                                      </p:tavLst>
                                    </p:anim>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wipe(left)">
                                      <p:cBhvr>
                                        <p:cTn id="41" dur="1000"/>
                                        <p:tgtEl>
                                          <p:spTgt spid="22"/>
                                        </p:tgtEl>
                                      </p:cBhvr>
                                    </p:animEffect>
                                  </p:childTnLst>
                                </p:cTn>
                              </p:par>
                            </p:childTnLst>
                          </p:cTn>
                        </p:par>
                        <p:par>
                          <p:cTn id="42" fill="hold">
                            <p:stCondLst>
                              <p:cond delay="5000"/>
                            </p:stCondLst>
                            <p:childTnLst>
                              <p:par>
                                <p:cTn id="43" presetID="37" presetClass="entr" presetSubtype="0" fill="hold" nodeType="after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500"/>
                                        <p:tgtEl>
                                          <p:spTgt spid="14"/>
                                        </p:tgtEl>
                                      </p:cBhvr>
                                    </p:animEffect>
                                    <p:anim calcmode="lin" valueType="num">
                                      <p:cBhvr>
                                        <p:cTn id="46" dur="500" fill="hold"/>
                                        <p:tgtEl>
                                          <p:spTgt spid="14"/>
                                        </p:tgtEl>
                                        <p:attrNameLst>
                                          <p:attrName>ppt_x</p:attrName>
                                        </p:attrNameLst>
                                      </p:cBhvr>
                                      <p:tavLst>
                                        <p:tav tm="0">
                                          <p:val>
                                            <p:strVal val="#ppt_x"/>
                                          </p:val>
                                        </p:tav>
                                        <p:tav tm="100000">
                                          <p:val>
                                            <p:strVal val="#ppt_x"/>
                                          </p:val>
                                        </p:tav>
                                      </p:tavLst>
                                    </p:anim>
                                    <p:anim calcmode="lin" valueType="num">
                                      <p:cBhvr>
                                        <p:cTn id="47" dur="450" decel="100000" fill="hold"/>
                                        <p:tgtEl>
                                          <p:spTgt spid="14"/>
                                        </p:tgtEl>
                                        <p:attrNameLst>
                                          <p:attrName>ppt_y</p:attrName>
                                        </p:attrNameLst>
                                      </p:cBhvr>
                                      <p:tavLst>
                                        <p:tav tm="0">
                                          <p:val>
                                            <p:strVal val="#ppt_y+1"/>
                                          </p:val>
                                        </p:tav>
                                        <p:tav tm="100000">
                                          <p:val>
                                            <p:strVal val="#ppt_y-.03"/>
                                          </p:val>
                                        </p:tav>
                                      </p:tavLst>
                                    </p:anim>
                                    <p:anim calcmode="lin" valueType="num">
                                      <p:cBhvr>
                                        <p:cTn id="48" dur="50" accel="100000" fill="hold">
                                          <p:stCondLst>
                                            <p:cond delay="450"/>
                                          </p:stCondLst>
                                        </p:cTn>
                                        <p:tgtEl>
                                          <p:spTgt spid="14"/>
                                        </p:tgtEl>
                                        <p:attrNameLst>
                                          <p:attrName>ppt_y</p:attrName>
                                        </p:attrNameLst>
                                      </p:cBhvr>
                                      <p:tavLst>
                                        <p:tav tm="0">
                                          <p:val>
                                            <p:strVal val="#ppt_y-.03"/>
                                          </p:val>
                                        </p:tav>
                                        <p:tav tm="100000">
                                          <p:val>
                                            <p:strVal val="#ppt_y"/>
                                          </p:val>
                                        </p:tav>
                                      </p:tavLst>
                                    </p:anim>
                                  </p:childTnLst>
                                </p:cTn>
                              </p:par>
                            </p:childTnLst>
                          </p:cTn>
                        </p:par>
                        <p:par>
                          <p:cTn id="49" fill="hold">
                            <p:stCondLst>
                              <p:cond delay="5500"/>
                            </p:stCondLst>
                            <p:childTnLst>
                              <p:par>
                                <p:cTn id="50" presetID="22" presetClass="entr" presetSubtype="8" fill="hold" grpId="0" nodeType="after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wipe(left)">
                                      <p:cBhvr>
                                        <p:cTn id="52" dur="1000"/>
                                        <p:tgtEl>
                                          <p:spTgt spid="23"/>
                                        </p:tgtEl>
                                      </p:cBhvr>
                                    </p:animEffect>
                                  </p:childTnLst>
                                </p:cTn>
                              </p:par>
                            </p:childTnLst>
                          </p:cTn>
                        </p:par>
                        <p:par>
                          <p:cTn id="53" fill="hold">
                            <p:stCondLst>
                              <p:cond delay="6500"/>
                            </p:stCondLst>
                            <p:childTnLst>
                              <p:par>
                                <p:cTn id="54" presetID="37" presetClass="entr" presetSubtype="0" fill="hold" nodeType="after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500"/>
                                        <p:tgtEl>
                                          <p:spTgt spid="17"/>
                                        </p:tgtEl>
                                      </p:cBhvr>
                                    </p:animEffect>
                                    <p:anim calcmode="lin" valueType="num">
                                      <p:cBhvr>
                                        <p:cTn id="57" dur="500" fill="hold"/>
                                        <p:tgtEl>
                                          <p:spTgt spid="17"/>
                                        </p:tgtEl>
                                        <p:attrNameLst>
                                          <p:attrName>ppt_x</p:attrName>
                                        </p:attrNameLst>
                                      </p:cBhvr>
                                      <p:tavLst>
                                        <p:tav tm="0">
                                          <p:val>
                                            <p:strVal val="#ppt_x"/>
                                          </p:val>
                                        </p:tav>
                                        <p:tav tm="100000">
                                          <p:val>
                                            <p:strVal val="#ppt_x"/>
                                          </p:val>
                                        </p:tav>
                                      </p:tavLst>
                                    </p:anim>
                                    <p:anim calcmode="lin" valueType="num">
                                      <p:cBhvr>
                                        <p:cTn id="58" dur="450" decel="100000" fill="hold"/>
                                        <p:tgtEl>
                                          <p:spTgt spid="17"/>
                                        </p:tgtEl>
                                        <p:attrNameLst>
                                          <p:attrName>ppt_y</p:attrName>
                                        </p:attrNameLst>
                                      </p:cBhvr>
                                      <p:tavLst>
                                        <p:tav tm="0">
                                          <p:val>
                                            <p:strVal val="#ppt_y+1"/>
                                          </p:val>
                                        </p:tav>
                                        <p:tav tm="100000">
                                          <p:val>
                                            <p:strVal val="#ppt_y-.03"/>
                                          </p:val>
                                        </p:tav>
                                      </p:tavLst>
                                    </p:anim>
                                    <p:anim calcmode="lin" valueType="num">
                                      <p:cBhvr>
                                        <p:cTn id="59" dur="50" accel="100000" fill="hold">
                                          <p:stCondLst>
                                            <p:cond delay="450"/>
                                          </p:stCondLst>
                                        </p:cTn>
                                        <p:tgtEl>
                                          <p:spTgt spid="17"/>
                                        </p:tgtEl>
                                        <p:attrNameLst>
                                          <p:attrName>ppt_y</p:attrName>
                                        </p:attrNameLst>
                                      </p:cBhvr>
                                      <p:tavLst>
                                        <p:tav tm="0">
                                          <p:val>
                                            <p:strVal val="#ppt_y-.03"/>
                                          </p:val>
                                        </p:tav>
                                        <p:tav tm="100000">
                                          <p:val>
                                            <p:strVal val="#ppt_y"/>
                                          </p:val>
                                        </p:tav>
                                      </p:tavLst>
                                    </p:anim>
                                  </p:childTnLst>
                                </p:cTn>
                              </p:par>
                            </p:childTnLst>
                          </p:cTn>
                        </p:par>
                        <p:par>
                          <p:cTn id="60" fill="hold">
                            <p:stCondLst>
                              <p:cond delay="7000"/>
                            </p:stCondLst>
                            <p:childTnLst>
                              <p:par>
                                <p:cTn id="61" presetID="22" presetClass="entr" presetSubtype="8" fill="hold" grpId="0" nodeType="after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wipe(left)">
                                      <p:cBhvr>
                                        <p:cTn id="63"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92"/>
          <p:cNvSpPr txBox="1"/>
          <p:nvPr/>
        </p:nvSpPr>
        <p:spPr>
          <a:xfrm>
            <a:off x="5376508" y="2898173"/>
            <a:ext cx="3286751" cy="584647"/>
          </a:xfrm>
          <a:prstGeom prst="rect">
            <a:avLst/>
          </a:prstGeom>
          <a:noFill/>
        </p:spPr>
        <p:txBody>
          <a:bodyPr wrap="square" rtlCol="0">
            <a:spAutoFit/>
          </a:bodyPr>
          <a:lstStyle/>
          <a:p>
            <a:pPr algn="ctr"/>
            <a:r>
              <a:rPr lang="zh-CN" altLang="en-US" sz="3200" dirty="0" smtClean="0">
                <a:latin typeface="微软雅黑" panose="020B0503020204020204" charset="-122"/>
                <a:ea typeface="微软雅黑" panose="020B0503020204020204" charset="-122"/>
              </a:rPr>
              <a:t>明年工作计划</a:t>
            </a:r>
            <a:endParaRPr lang="zh-CN" altLang="en-US" sz="3200" dirty="0">
              <a:latin typeface="微软雅黑" panose="020B0503020204020204" charset="-122"/>
              <a:ea typeface="微软雅黑" panose="020B0503020204020204" charset="-122"/>
            </a:endParaRPr>
          </a:p>
        </p:txBody>
      </p:sp>
      <p:grpSp>
        <p:nvGrpSpPr>
          <p:cNvPr id="3" name="组合 2"/>
          <p:cNvGrpSpPr/>
          <p:nvPr/>
        </p:nvGrpSpPr>
        <p:grpSpPr>
          <a:xfrm>
            <a:off x="3285000" y="2565130"/>
            <a:ext cx="5894992" cy="1281477"/>
            <a:chOff x="4721209" y="1793328"/>
            <a:chExt cx="3246544" cy="705747"/>
          </a:xfrm>
        </p:grpSpPr>
        <p:sp>
          <p:nvSpPr>
            <p:cNvPr id="5" name="任意多边形 4"/>
            <p:cNvSpPr/>
            <p:nvPr/>
          </p:nvSpPr>
          <p:spPr>
            <a:xfrm>
              <a:off x="4820098" y="1886747"/>
              <a:ext cx="946456" cy="528576"/>
            </a:xfrm>
            <a:custGeom>
              <a:avLst/>
              <a:gdLst>
                <a:gd name="connsiteX0" fmla="*/ 264349 w 946333"/>
                <a:gd name="connsiteY0" fmla="*/ 0 h 528698"/>
                <a:gd name="connsiteX1" fmla="*/ 946333 w 946333"/>
                <a:gd name="connsiteY1" fmla="*/ 0 h 528698"/>
                <a:gd name="connsiteX2" fmla="*/ 946333 w 946333"/>
                <a:gd name="connsiteY2" fmla="*/ 528698 h 528698"/>
                <a:gd name="connsiteX3" fmla="*/ 264349 w 946333"/>
                <a:gd name="connsiteY3" fmla="*/ 528698 h 528698"/>
                <a:gd name="connsiteX4" fmla="*/ 0 w 946333"/>
                <a:gd name="connsiteY4" fmla="*/ 264349 h 528698"/>
                <a:gd name="connsiteX5" fmla="*/ 264349 w 946333"/>
                <a:gd name="connsiteY5" fmla="*/ 0 h 52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46333" h="528698">
                  <a:moveTo>
                    <a:pt x="264349" y="0"/>
                  </a:moveTo>
                  <a:lnTo>
                    <a:pt x="946333" y="0"/>
                  </a:lnTo>
                  <a:lnTo>
                    <a:pt x="946333" y="528698"/>
                  </a:lnTo>
                  <a:lnTo>
                    <a:pt x="264349" y="528698"/>
                  </a:lnTo>
                  <a:cubicBezTo>
                    <a:pt x="118353" y="528698"/>
                    <a:pt x="0" y="410345"/>
                    <a:pt x="0" y="264349"/>
                  </a:cubicBezTo>
                  <a:cubicBezTo>
                    <a:pt x="0" y="118353"/>
                    <a:pt x="118353" y="0"/>
                    <a:pt x="264349" y="0"/>
                  </a:cubicBezTo>
                  <a:close/>
                </a:path>
              </a:pathLst>
            </a:cu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a typeface="微软雅黑" panose="020B0503020204020204" charset="-122"/>
              </a:endParaRPr>
            </a:p>
          </p:txBody>
        </p:sp>
        <p:grpSp>
          <p:nvGrpSpPr>
            <p:cNvPr id="6" name="Group 41"/>
            <p:cNvGrpSpPr>
              <a:grpSpLocks noChangeAspect="1"/>
            </p:cNvGrpSpPr>
            <p:nvPr/>
          </p:nvGrpSpPr>
          <p:grpSpPr bwMode="auto">
            <a:xfrm>
              <a:off x="5179157" y="1978170"/>
              <a:ext cx="284134" cy="347694"/>
              <a:chOff x="3783" y="2089"/>
              <a:chExt cx="116" cy="142"/>
            </a:xfrm>
            <a:solidFill>
              <a:schemeClr val="bg1"/>
            </a:solidFill>
            <a:effectLst/>
          </p:grpSpPr>
          <p:sp>
            <p:nvSpPr>
              <p:cNvPr id="11" name="Freeform 42"/>
              <p:cNvSpPr/>
              <p:nvPr/>
            </p:nvSpPr>
            <p:spPr bwMode="auto">
              <a:xfrm>
                <a:off x="3791" y="2221"/>
                <a:ext cx="20" cy="10"/>
              </a:xfrm>
              <a:custGeom>
                <a:avLst/>
                <a:gdLst>
                  <a:gd name="T0" fmla="*/ 8 w 8"/>
                  <a:gd name="T1" fmla="*/ 0 h 4"/>
                  <a:gd name="T2" fmla="*/ 1 w 8"/>
                  <a:gd name="T3" fmla="*/ 0 h 4"/>
                  <a:gd name="T4" fmla="*/ 0 w 8"/>
                  <a:gd name="T5" fmla="*/ 0 h 4"/>
                  <a:gd name="T6" fmla="*/ 0 w 8"/>
                  <a:gd name="T7" fmla="*/ 4 h 4"/>
                  <a:gd name="T8" fmla="*/ 1 w 8"/>
                  <a:gd name="T9" fmla="*/ 4 h 4"/>
                  <a:gd name="T10" fmla="*/ 8 w 8"/>
                  <a:gd name="T11" fmla="*/ 4 h 4"/>
                  <a:gd name="T12" fmla="*/ 8 w 8"/>
                  <a:gd name="T13" fmla="*/ 4 h 4"/>
                  <a:gd name="T14" fmla="*/ 8 w 8"/>
                  <a:gd name="T15" fmla="*/ 0 h 4"/>
                  <a:gd name="T16" fmla="*/ 8 w 8"/>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4">
                    <a:moveTo>
                      <a:pt x="8" y="0"/>
                    </a:moveTo>
                    <a:cubicBezTo>
                      <a:pt x="1" y="0"/>
                      <a:pt x="1" y="0"/>
                      <a:pt x="1" y="0"/>
                    </a:cubicBezTo>
                    <a:cubicBezTo>
                      <a:pt x="0" y="0"/>
                      <a:pt x="0" y="0"/>
                      <a:pt x="0" y="0"/>
                    </a:cubicBezTo>
                    <a:cubicBezTo>
                      <a:pt x="0" y="4"/>
                      <a:pt x="0" y="4"/>
                      <a:pt x="0" y="4"/>
                    </a:cubicBezTo>
                    <a:cubicBezTo>
                      <a:pt x="0" y="4"/>
                      <a:pt x="0" y="4"/>
                      <a:pt x="1" y="4"/>
                    </a:cubicBezTo>
                    <a:cubicBezTo>
                      <a:pt x="8" y="4"/>
                      <a:pt x="8" y="4"/>
                      <a:pt x="8" y="4"/>
                    </a:cubicBezTo>
                    <a:cubicBezTo>
                      <a:pt x="8" y="4"/>
                      <a:pt x="8" y="4"/>
                      <a:pt x="8" y="4"/>
                    </a:cubicBezTo>
                    <a:cubicBezTo>
                      <a:pt x="8" y="0"/>
                      <a:pt x="8" y="0"/>
                      <a:pt x="8" y="0"/>
                    </a:cubicBezTo>
                    <a:cubicBezTo>
                      <a:pt x="8" y="0"/>
                      <a:pt x="8"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a:solidFill>
                    <a:schemeClr val="tx1">
                      <a:lumMod val="65000"/>
                      <a:lumOff val="35000"/>
                    </a:schemeClr>
                  </a:solidFill>
                  <a:ea typeface="微软雅黑" panose="020B0503020204020204" charset="-122"/>
                </a:endParaRPr>
              </a:p>
            </p:txBody>
          </p:sp>
          <p:sp>
            <p:nvSpPr>
              <p:cNvPr id="12" name="Freeform 43"/>
              <p:cNvSpPr/>
              <p:nvPr/>
            </p:nvSpPr>
            <p:spPr bwMode="auto">
              <a:xfrm>
                <a:off x="3818" y="2208"/>
                <a:ext cx="23" cy="23"/>
              </a:xfrm>
              <a:custGeom>
                <a:avLst/>
                <a:gdLst>
                  <a:gd name="T0" fmla="*/ 8 w 9"/>
                  <a:gd name="T1" fmla="*/ 0 h 9"/>
                  <a:gd name="T2" fmla="*/ 1 w 9"/>
                  <a:gd name="T3" fmla="*/ 0 h 9"/>
                  <a:gd name="T4" fmla="*/ 0 w 9"/>
                  <a:gd name="T5" fmla="*/ 1 h 9"/>
                  <a:gd name="T6" fmla="*/ 0 w 9"/>
                  <a:gd name="T7" fmla="*/ 9 h 9"/>
                  <a:gd name="T8" fmla="*/ 1 w 9"/>
                  <a:gd name="T9" fmla="*/ 9 h 9"/>
                  <a:gd name="T10" fmla="*/ 8 w 9"/>
                  <a:gd name="T11" fmla="*/ 9 h 9"/>
                  <a:gd name="T12" fmla="*/ 9 w 9"/>
                  <a:gd name="T13" fmla="*/ 9 h 9"/>
                  <a:gd name="T14" fmla="*/ 9 w 9"/>
                  <a:gd name="T15" fmla="*/ 1 h 9"/>
                  <a:gd name="T16" fmla="*/ 8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8" y="0"/>
                    </a:moveTo>
                    <a:cubicBezTo>
                      <a:pt x="1" y="0"/>
                      <a:pt x="1" y="0"/>
                      <a:pt x="1" y="0"/>
                    </a:cubicBezTo>
                    <a:cubicBezTo>
                      <a:pt x="1" y="0"/>
                      <a:pt x="0" y="1"/>
                      <a:pt x="0" y="1"/>
                    </a:cubicBezTo>
                    <a:cubicBezTo>
                      <a:pt x="0" y="9"/>
                      <a:pt x="0" y="9"/>
                      <a:pt x="0" y="9"/>
                    </a:cubicBezTo>
                    <a:cubicBezTo>
                      <a:pt x="0" y="9"/>
                      <a:pt x="1" y="9"/>
                      <a:pt x="1" y="9"/>
                    </a:cubicBezTo>
                    <a:cubicBezTo>
                      <a:pt x="8" y="9"/>
                      <a:pt x="8" y="9"/>
                      <a:pt x="8" y="9"/>
                    </a:cubicBezTo>
                    <a:cubicBezTo>
                      <a:pt x="8" y="9"/>
                      <a:pt x="9" y="9"/>
                      <a:pt x="9" y="9"/>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a:solidFill>
                    <a:schemeClr val="tx1">
                      <a:lumMod val="65000"/>
                      <a:lumOff val="35000"/>
                    </a:schemeClr>
                  </a:solidFill>
                  <a:ea typeface="微软雅黑" panose="020B0503020204020204" charset="-122"/>
                </a:endParaRPr>
              </a:p>
            </p:txBody>
          </p:sp>
          <p:sp>
            <p:nvSpPr>
              <p:cNvPr id="13" name="Freeform 44"/>
              <p:cNvSpPr/>
              <p:nvPr/>
            </p:nvSpPr>
            <p:spPr bwMode="auto">
              <a:xfrm>
                <a:off x="3849" y="2184"/>
                <a:ext cx="20" cy="47"/>
              </a:xfrm>
              <a:custGeom>
                <a:avLst/>
                <a:gdLst>
                  <a:gd name="T0" fmla="*/ 7 w 8"/>
                  <a:gd name="T1" fmla="*/ 0 h 19"/>
                  <a:gd name="T2" fmla="*/ 0 w 8"/>
                  <a:gd name="T3" fmla="*/ 0 h 19"/>
                  <a:gd name="T4" fmla="*/ 0 w 8"/>
                  <a:gd name="T5" fmla="*/ 1 h 19"/>
                  <a:gd name="T6" fmla="*/ 0 w 8"/>
                  <a:gd name="T7" fmla="*/ 19 h 19"/>
                  <a:gd name="T8" fmla="*/ 0 w 8"/>
                  <a:gd name="T9" fmla="*/ 19 h 19"/>
                  <a:gd name="T10" fmla="*/ 7 w 8"/>
                  <a:gd name="T11" fmla="*/ 19 h 19"/>
                  <a:gd name="T12" fmla="*/ 8 w 8"/>
                  <a:gd name="T13" fmla="*/ 19 h 19"/>
                  <a:gd name="T14" fmla="*/ 8 w 8"/>
                  <a:gd name="T15" fmla="*/ 1 h 19"/>
                  <a:gd name="T16" fmla="*/ 7 w 8"/>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9">
                    <a:moveTo>
                      <a:pt x="7" y="0"/>
                    </a:moveTo>
                    <a:cubicBezTo>
                      <a:pt x="0" y="0"/>
                      <a:pt x="0" y="0"/>
                      <a:pt x="0" y="0"/>
                    </a:cubicBezTo>
                    <a:cubicBezTo>
                      <a:pt x="0" y="0"/>
                      <a:pt x="0" y="1"/>
                      <a:pt x="0" y="1"/>
                    </a:cubicBezTo>
                    <a:cubicBezTo>
                      <a:pt x="0" y="19"/>
                      <a:pt x="0" y="19"/>
                      <a:pt x="0" y="19"/>
                    </a:cubicBezTo>
                    <a:cubicBezTo>
                      <a:pt x="0" y="19"/>
                      <a:pt x="0" y="19"/>
                      <a:pt x="0" y="19"/>
                    </a:cubicBezTo>
                    <a:cubicBezTo>
                      <a:pt x="7" y="19"/>
                      <a:pt x="7" y="19"/>
                      <a:pt x="7" y="19"/>
                    </a:cubicBezTo>
                    <a:cubicBezTo>
                      <a:pt x="8" y="19"/>
                      <a:pt x="8" y="19"/>
                      <a:pt x="8" y="19"/>
                    </a:cubicBezTo>
                    <a:cubicBezTo>
                      <a:pt x="8" y="1"/>
                      <a:pt x="8" y="1"/>
                      <a:pt x="8" y="1"/>
                    </a:cubicBezTo>
                    <a:cubicBezTo>
                      <a:pt x="8" y="1"/>
                      <a:pt x="8" y="0"/>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a:solidFill>
                    <a:schemeClr val="tx1">
                      <a:lumMod val="65000"/>
                      <a:lumOff val="35000"/>
                    </a:schemeClr>
                  </a:solidFill>
                  <a:ea typeface="微软雅黑" panose="020B0503020204020204" charset="-122"/>
                </a:endParaRPr>
              </a:p>
            </p:txBody>
          </p:sp>
          <p:sp>
            <p:nvSpPr>
              <p:cNvPr id="14" name="Freeform 45"/>
              <p:cNvSpPr/>
              <p:nvPr/>
            </p:nvSpPr>
            <p:spPr bwMode="auto">
              <a:xfrm>
                <a:off x="3877" y="2161"/>
                <a:ext cx="22" cy="70"/>
              </a:xfrm>
              <a:custGeom>
                <a:avLst/>
                <a:gdLst>
                  <a:gd name="T0" fmla="*/ 8 w 9"/>
                  <a:gd name="T1" fmla="*/ 0 h 28"/>
                  <a:gd name="T2" fmla="*/ 1 w 9"/>
                  <a:gd name="T3" fmla="*/ 0 h 28"/>
                  <a:gd name="T4" fmla="*/ 0 w 9"/>
                  <a:gd name="T5" fmla="*/ 1 h 28"/>
                  <a:gd name="T6" fmla="*/ 0 w 9"/>
                  <a:gd name="T7" fmla="*/ 28 h 28"/>
                  <a:gd name="T8" fmla="*/ 1 w 9"/>
                  <a:gd name="T9" fmla="*/ 28 h 28"/>
                  <a:gd name="T10" fmla="*/ 8 w 9"/>
                  <a:gd name="T11" fmla="*/ 28 h 28"/>
                  <a:gd name="T12" fmla="*/ 9 w 9"/>
                  <a:gd name="T13" fmla="*/ 28 h 28"/>
                  <a:gd name="T14" fmla="*/ 9 w 9"/>
                  <a:gd name="T15" fmla="*/ 1 h 28"/>
                  <a:gd name="T16" fmla="*/ 8 w 9"/>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8">
                    <a:moveTo>
                      <a:pt x="8" y="0"/>
                    </a:moveTo>
                    <a:cubicBezTo>
                      <a:pt x="1" y="0"/>
                      <a:pt x="1" y="0"/>
                      <a:pt x="1" y="0"/>
                    </a:cubicBezTo>
                    <a:cubicBezTo>
                      <a:pt x="0" y="0"/>
                      <a:pt x="0" y="1"/>
                      <a:pt x="0" y="1"/>
                    </a:cubicBezTo>
                    <a:cubicBezTo>
                      <a:pt x="0" y="28"/>
                      <a:pt x="0" y="28"/>
                      <a:pt x="0" y="28"/>
                    </a:cubicBezTo>
                    <a:cubicBezTo>
                      <a:pt x="0" y="28"/>
                      <a:pt x="0" y="28"/>
                      <a:pt x="1" y="28"/>
                    </a:cubicBezTo>
                    <a:cubicBezTo>
                      <a:pt x="8" y="28"/>
                      <a:pt x="8" y="28"/>
                      <a:pt x="8" y="28"/>
                    </a:cubicBezTo>
                    <a:cubicBezTo>
                      <a:pt x="8" y="28"/>
                      <a:pt x="9" y="28"/>
                      <a:pt x="9" y="28"/>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a:solidFill>
                    <a:schemeClr val="tx1">
                      <a:lumMod val="65000"/>
                      <a:lumOff val="35000"/>
                    </a:schemeClr>
                  </a:solidFill>
                  <a:ea typeface="微软雅黑" panose="020B0503020204020204" charset="-122"/>
                </a:endParaRPr>
              </a:p>
            </p:txBody>
          </p:sp>
          <p:sp>
            <p:nvSpPr>
              <p:cNvPr id="15" name="Freeform 46"/>
              <p:cNvSpPr/>
              <p:nvPr/>
            </p:nvSpPr>
            <p:spPr bwMode="auto">
              <a:xfrm>
                <a:off x="3821" y="2089"/>
                <a:ext cx="23" cy="27"/>
              </a:xfrm>
              <a:custGeom>
                <a:avLst/>
                <a:gdLst>
                  <a:gd name="T0" fmla="*/ 5 w 9"/>
                  <a:gd name="T1" fmla="*/ 10 h 11"/>
                  <a:gd name="T2" fmla="*/ 8 w 9"/>
                  <a:gd name="T3" fmla="*/ 4 h 11"/>
                  <a:gd name="T4" fmla="*/ 5 w 9"/>
                  <a:gd name="T5" fmla="*/ 0 h 11"/>
                  <a:gd name="T6" fmla="*/ 0 w 9"/>
                  <a:gd name="T7" fmla="*/ 4 h 11"/>
                  <a:gd name="T8" fmla="*/ 5 w 9"/>
                  <a:gd name="T9" fmla="*/ 10 h 11"/>
                </a:gdLst>
                <a:ahLst/>
                <a:cxnLst>
                  <a:cxn ang="0">
                    <a:pos x="T0" y="T1"/>
                  </a:cxn>
                  <a:cxn ang="0">
                    <a:pos x="T2" y="T3"/>
                  </a:cxn>
                  <a:cxn ang="0">
                    <a:pos x="T4" y="T5"/>
                  </a:cxn>
                  <a:cxn ang="0">
                    <a:pos x="T6" y="T7"/>
                  </a:cxn>
                  <a:cxn ang="0">
                    <a:pos x="T8" y="T9"/>
                  </a:cxn>
                </a:cxnLst>
                <a:rect l="0" t="0" r="r" b="b"/>
                <a:pathLst>
                  <a:path w="9" h="11">
                    <a:moveTo>
                      <a:pt x="5" y="10"/>
                    </a:moveTo>
                    <a:cubicBezTo>
                      <a:pt x="8" y="10"/>
                      <a:pt x="8" y="7"/>
                      <a:pt x="8" y="4"/>
                    </a:cubicBezTo>
                    <a:cubicBezTo>
                      <a:pt x="9" y="2"/>
                      <a:pt x="7" y="0"/>
                      <a:pt x="5" y="0"/>
                    </a:cubicBezTo>
                    <a:cubicBezTo>
                      <a:pt x="2" y="0"/>
                      <a:pt x="0" y="2"/>
                      <a:pt x="0" y="4"/>
                    </a:cubicBezTo>
                    <a:cubicBezTo>
                      <a:pt x="1" y="8"/>
                      <a:pt x="4" y="11"/>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a:solidFill>
                    <a:schemeClr val="tx1">
                      <a:lumMod val="65000"/>
                      <a:lumOff val="35000"/>
                    </a:schemeClr>
                  </a:solidFill>
                  <a:ea typeface="微软雅黑" panose="020B0503020204020204" charset="-122"/>
                </a:endParaRPr>
              </a:p>
            </p:txBody>
          </p:sp>
          <p:sp>
            <p:nvSpPr>
              <p:cNvPr id="16" name="Freeform 47"/>
              <p:cNvSpPr/>
              <p:nvPr/>
            </p:nvSpPr>
            <p:spPr bwMode="auto">
              <a:xfrm>
                <a:off x="3785" y="2164"/>
                <a:ext cx="36" cy="44"/>
              </a:xfrm>
              <a:custGeom>
                <a:avLst/>
                <a:gdLst>
                  <a:gd name="T0" fmla="*/ 12 w 14"/>
                  <a:gd name="T1" fmla="*/ 1 h 18"/>
                  <a:gd name="T2" fmla="*/ 10 w 14"/>
                  <a:gd name="T3" fmla="*/ 0 h 18"/>
                  <a:gd name="T4" fmla="*/ 8 w 14"/>
                  <a:gd name="T5" fmla="*/ 6 h 18"/>
                  <a:gd name="T6" fmla="*/ 1 w 14"/>
                  <a:gd name="T7" fmla="*/ 14 h 18"/>
                  <a:gd name="T8" fmla="*/ 1 w 14"/>
                  <a:gd name="T9" fmla="*/ 17 h 18"/>
                  <a:gd name="T10" fmla="*/ 4 w 14"/>
                  <a:gd name="T11" fmla="*/ 17 h 18"/>
                  <a:gd name="T12" fmla="*/ 12 w 14"/>
                  <a:gd name="T13" fmla="*/ 9 h 18"/>
                  <a:gd name="T14" fmla="*/ 13 w 14"/>
                  <a:gd name="T15" fmla="*/ 8 h 18"/>
                  <a:gd name="T16" fmla="*/ 14 w 14"/>
                  <a:gd name="T17" fmla="*/ 3 h 18"/>
                  <a:gd name="T18" fmla="*/ 12 w 14"/>
                  <a:gd name="T1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8">
                    <a:moveTo>
                      <a:pt x="12" y="1"/>
                    </a:moveTo>
                    <a:cubicBezTo>
                      <a:pt x="11" y="1"/>
                      <a:pt x="10" y="0"/>
                      <a:pt x="10" y="0"/>
                    </a:cubicBezTo>
                    <a:cubicBezTo>
                      <a:pt x="8" y="6"/>
                      <a:pt x="8" y="6"/>
                      <a:pt x="8" y="6"/>
                    </a:cubicBezTo>
                    <a:cubicBezTo>
                      <a:pt x="1" y="14"/>
                      <a:pt x="1" y="14"/>
                      <a:pt x="1" y="14"/>
                    </a:cubicBezTo>
                    <a:cubicBezTo>
                      <a:pt x="0" y="15"/>
                      <a:pt x="0" y="16"/>
                      <a:pt x="1" y="17"/>
                    </a:cubicBezTo>
                    <a:cubicBezTo>
                      <a:pt x="2" y="18"/>
                      <a:pt x="4" y="18"/>
                      <a:pt x="4" y="17"/>
                    </a:cubicBezTo>
                    <a:cubicBezTo>
                      <a:pt x="12" y="9"/>
                      <a:pt x="12" y="9"/>
                      <a:pt x="12" y="9"/>
                    </a:cubicBezTo>
                    <a:cubicBezTo>
                      <a:pt x="12" y="9"/>
                      <a:pt x="13" y="8"/>
                      <a:pt x="13" y="8"/>
                    </a:cubicBezTo>
                    <a:cubicBezTo>
                      <a:pt x="14" y="3"/>
                      <a:pt x="14" y="3"/>
                      <a:pt x="14" y="3"/>
                    </a:cubicBezTo>
                    <a:cubicBezTo>
                      <a:pt x="13" y="2"/>
                      <a:pt x="13" y="2"/>
                      <a:pt x="1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a:solidFill>
                    <a:schemeClr val="tx1">
                      <a:lumMod val="65000"/>
                      <a:lumOff val="35000"/>
                    </a:schemeClr>
                  </a:solidFill>
                  <a:ea typeface="微软雅黑" panose="020B0503020204020204" charset="-122"/>
                </a:endParaRPr>
              </a:p>
            </p:txBody>
          </p:sp>
          <p:sp>
            <p:nvSpPr>
              <p:cNvPr id="17" name="Freeform 48"/>
              <p:cNvSpPr/>
              <p:nvPr/>
            </p:nvSpPr>
            <p:spPr bwMode="auto">
              <a:xfrm>
                <a:off x="3836" y="2116"/>
                <a:ext cx="33" cy="20"/>
              </a:xfrm>
              <a:custGeom>
                <a:avLst/>
                <a:gdLst>
                  <a:gd name="T0" fmla="*/ 6 w 13"/>
                  <a:gd name="T1" fmla="*/ 8 h 8"/>
                  <a:gd name="T2" fmla="*/ 12 w 13"/>
                  <a:gd name="T3" fmla="*/ 4 h 8"/>
                  <a:gd name="T4" fmla="*/ 12 w 13"/>
                  <a:gd name="T5" fmla="*/ 1 h 8"/>
                  <a:gd name="T6" fmla="*/ 10 w 13"/>
                  <a:gd name="T7" fmla="*/ 1 h 8"/>
                  <a:gd name="T8" fmla="*/ 5 w 13"/>
                  <a:gd name="T9" fmla="*/ 4 h 8"/>
                  <a:gd name="T10" fmla="*/ 1 w 13"/>
                  <a:gd name="T11" fmla="*/ 3 h 8"/>
                  <a:gd name="T12" fmla="*/ 1 w 13"/>
                  <a:gd name="T13" fmla="*/ 5 h 8"/>
                  <a:gd name="T14" fmla="*/ 0 w 13"/>
                  <a:gd name="T15" fmla="*/ 7 h 8"/>
                  <a:gd name="T16" fmla="*/ 5 w 13"/>
                  <a:gd name="T17" fmla="*/ 8 h 8"/>
                  <a:gd name="T18" fmla="*/ 6 w 13"/>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8">
                    <a:moveTo>
                      <a:pt x="6" y="8"/>
                    </a:moveTo>
                    <a:cubicBezTo>
                      <a:pt x="12" y="4"/>
                      <a:pt x="12" y="4"/>
                      <a:pt x="12" y="4"/>
                    </a:cubicBezTo>
                    <a:cubicBezTo>
                      <a:pt x="13" y="3"/>
                      <a:pt x="13" y="2"/>
                      <a:pt x="12" y="1"/>
                    </a:cubicBezTo>
                    <a:cubicBezTo>
                      <a:pt x="12" y="1"/>
                      <a:pt x="11" y="0"/>
                      <a:pt x="10" y="1"/>
                    </a:cubicBezTo>
                    <a:cubicBezTo>
                      <a:pt x="5" y="4"/>
                      <a:pt x="5" y="4"/>
                      <a:pt x="5" y="4"/>
                    </a:cubicBezTo>
                    <a:cubicBezTo>
                      <a:pt x="1" y="3"/>
                      <a:pt x="1" y="3"/>
                      <a:pt x="1" y="3"/>
                    </a:cubicBezTo>
                    <a:cubicBezTo>
                      <a:pt x="1" y="3"/>
                      <a:pt x="1" y="4"/>
                      <a:pt x="1" y="5"/>
                    </a:cubicBezTo>
                    <a:cubicBezTo>
                      <a:pt x="1" y="6"/>
                      <a:pt x="0" y="7"/>
                      <a:pt x="0" y="7"/>
                    </a:cubicBezTo>
                    <a:cubicBezTo>
                      <a:pt x="5" y="8"/>
                      <a:pt x="5" y="8"/>
                      <a:pt x="5" y="8"/>
                    </a:cubicBezTo>
                    <a:cubicBezTo>
                      <a:pt x="5" y="8"/>
                      <a:pt x="6" y="8"/>
                      <a:pt x="6"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a:solidFill>
                    <a:schemeClr val="tx1">
                      <a:lumMod val="65000"/>
                      <a:lumOff val="35000"/>
                    </a:schemeClr>
                  </a:solidFill>
                  <a:ea typeface="微软雅黑" panose="020B0503020204020204" charset="-122"/>
                </a:endParaRPr>
              </a:p>
            </p:txBody>
          </p:sp>
          <p:sp>
            <p:nvSpPr>
              <p:cNvPr id="18" name="Freeform 49"/>
              <p:cNvSpPr/>
              <p:nvPr/>
            </p:nvSpPr>
            <p:spPr bwMode="auto">
              <a:xfrm>
                <a:off x="3783" y="2116"/>
                <a:ext cx="58" cy="87"/>
              </a:xfrm>
              <a:custGeom>
                <a:avLst/>
                <a:gdLst>
                  <a:gd name="T0" fmla="*/ 18 w 23"/>
                  <a:gd name="T1" fmla="*/ 17 h 35"/>
                  <a:gd name="T2" fmla="*/ 21 w 23"/>
                  <a:gd name="T3" fmla="*/ 5 h 35"/>
                  <a:gd name="T4" fmla="*/ 21 w 23"/>
                  <a:gd name="T5" fmla="*/ 2 h 35"/>
                  <a:gd name="T6" fmla="*/ 20 w 23"/>
                  <a:gd name="T7" fmla="*/ 2 h 35"/>
                  <a:gd name="T8" fmla="*/ 19 w 23"/>
                  <a:gd name="T9" fmla="*/ 7 h 35"/>
                  <a:gd name="T10" fmla="*/ 20 w 23"/>
                  <a:gd name="T11" fmla="*/ 3 h 35"/>
                  <a:gd name="T12" fmla="*/ 20 w 23"/>
                  <a:gd name="T13" fmla="*/ 2 h 35"/>
                  <a:gd name="T14" fmla="*/ 20 w 23"/>
                  <a:gd name="T15" fmla="*/ 1 h 35"/>
                  <a:gd name="T16" fmla="*/ 19 w 23"/>
                  <a:gd name="T17" fmla="*/ 1 h 35"/>
                  <a:gd name="T18" fmla="*/ 18 w 23"/>
                  <a:gd name="T19" fmla="*/ 2 h 35"/>
                  <a:gd name="T20" fmla="*/ 19 w 23"/>
                  <a:gd name="T21" fmla="*/ 3 h 35"/>
                  <a:gd name="T22" fmla="*/ 18 w 23"/>
                  <a:gd name="T23" fmla="*/ 6 h 35"/>
                  <a:gd name="T24" fmla="*/ 17 w 23"/>
                  <a:gd name="T25" fmla="*/ 0 h 35"/>
                  <a:gd name="T26" fmla="*/ 17 w 23"/>
                  <a:gd name="T27" fmla="*/ 0 h 35"/>
                  <a:gd name="T28" fmla="*/ 17 w 23"/>
                  <a:gd name="T29" fmla="*/ 0 h 35"/>
                  <a:gd name="T30" fmla="*/ 15 w 23"/>
                  <a:gd name="T31" fmla="*/ 0 h 35"/>
                  <a:gd name="T32" fmla="*/ 8 w 23"/>
                  <a:gd name="T33" fmla="*/ 0 h 35"/>
                  <a:gd name="T34" fmla="*/ 1 w 23"/>
                  <a:gd name="T35" fmla="*/ 5 h 35"/>
                  <a:gd name="T36" fmla="*/ 1 w 23"/>
                  <a:gd name="T37" fmla="*/ 8 h 35"/>
                  <a:gd name="T38" fmla="*/ 4 w 23"/>
                  <a:gd name="T39" fmla="*/ 8 h 35"/>
                  <a:gd name="T40" fmla="*/ 4 w 23"/>
                  <a:gd name="T41" fmla="*/ 8 h 35"/>
                  <a:gd name="T42" fmla="*/ 9 w 23"/>
                  <a:gd name="T43" fmla="*/ 4 h 35"/>
                  <a:gd name="T44" fmla="*/ 13 w 23"/>
                  <a:gd name="T45" fmla="*/ 4 h 35"/>
                  <a:gd name="T46" fmla="*/ 12 w 23"/>
                  <a:gd name="T47" fmla="*/ 4 h 35"/>
                  <a:gd name="T48" fmla="*/ 9 w 23"/>
                  <a:gd name="T49" fmla="*/ 15 h 35"/>
                  <a:gd name="T50" fmla="*/ 10 w 23"/>
                  <a:gd name="T51" fmla="*/ 16 h 35"/>
                  <a:gd name="T52" fmla="*/ 14 w 23"/>
                  <a:gd name="T53" fmla="*/ 20 h 35"/>
                  <a:gd name="T54" fmla="*/ 18 w 23"/>
                  <a:gd name="T55" fmla="*/ 24 h 35"/>
                  <a:gd name="T56" fmla="*/ 17 w 23"/>
                  <a:gd name="T57" fmla="*/ 32 h 35"/>
                  <a:gd name="T58" fmla="*/ 19 w 23"/>
                  <a:gd name="T59" fmla="*/ 35 h 35"/>
                  <a:gd name="T60" fmla="*/ 22 w 23"/>
                  <a:gd name="T61" fmla="*/ 33 h 35"/>
                  <a:gd name="T62" fmla="*/ 23 w 23"/>
                  <a:gd name="T63" fmla="*/ 24 h 35"/>
                  <a:gd name="T64" fmla="*/ 23 w 23"/>
                  <a:gd name="T65" fmla="*/ 22 h 35"/>
                  <a:gd name="T66" fmla="*/ 18 w 23"/>
                  <a:gd name="T67"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 h="35">
                    <a:moveTo>
                      <a:pt x="18" y="17"/>
                    </a:moveTo>
                    <a:cubicBezTo>
                      <a:pt x="19" y="10"/>
                      <a:pt x="21" y="6"/>
                      <a:pt x="21" y="5"/>
                    </a:cubicBezTo>
                    <a:cubicBezTo>
                      <a:pt x="21" y="3"/>
                      <a:pt x="21" y="2"/>
                      <a:pt x="21" y="2"/>
                    </a:cubicBezTo>
                    <a:cubicBezTo>
                      <a:pt x="20" y="2"/>
                      <a:pt x="20" y="2"/>
                      <a:pt x="20" y="2"/>
                    </a:cubicBezTo>
                    <a:cubicBezTo>
                      <a:pt x="20" y="5"/>
                      <a:pt x="19" y="7"/>
                      <a:pt x="19" y="7"/>
                    </a:cubicBezTo>
                    <a:cubicBezTo>
                      <a:pt x="19" y="7"/>
                      <a:pt x="20" y="4"/>
                      <a:pt x="20" y="3"/>
                    </a:cubicBezTo>
                    <a:cubicBezTo>
                      <a:pt x="20" y="2"/>
                      <a:pt x="20" y="2"/>
                      <a:pt x="20" y="2"/>
                    </a:cubicBezTo>
                    <a:cubicBezTo>
                      <a:pt x="20" y="1"/>
                      <a:pt x="20" y="1"/>
                      <a:pt x="20" y="1"/>
                    </a:cubicBezTo>
                    <a:cubicBezTo>
                      <a:pt x="20" y="1"/>
                      <a:pt x="19" y="1"/>
                      <a:pt x="19" y="1"/>
                    </a:cubicBezTo>
                    <a:cubicBezTo>
                      <a:pt x="19" y="1"/>
                      <a:pt x="18" y="2"/>
                      <a:pt x="18" y="2"/>
                    </a:cubicBezTo>
                    <a:cubicBezTo>
                      <a:pt x="18" y="2"/>
                      <a:pt x="18" y="2"/>
                      <a:pt x="19" y="3"/>
                    </a:cubicBezTo>
                    <a:cubicBezTo>
                      <a:pt x="19" y="3"/>
                      <a:pt x="18" y="4"/>
                      <a:pt x="18" y="6"/>
                    </a:cubicBezTo>
                    <a:cubicBezTo>
                      <a:pt x="18" y="1"/>
                      <a:pt x="17" y="0"/>
                      <a:pt x="17" y="0"/>
                    </a:cubicBezTo>
                    <a:cubicBezTo>
                      <a:pt x="17" y="0"/>
                      <a:pt x="17" y="0"/>
                      <a:pt x="17" y="0"/>
                    </a:cubicBezTo>
                    <a:cubicBezTo>
                      <a:pt x="17" y="0"/>
                      <a:pt x="17" y="0"/>
                      <a:pt x="17" y="0"/>
                    </a:cubicBezTo>
                    <a:cubicBezTo>
                      <a:pt x="16" y="0"/>
                      <a:pt x="15" y="0"/>
                      <a:pt x="15" y="0"/>
                    </a:cubicBezTo>
                    <a:cubicBezTo>
                      <a:pt x="13" y="0"/>
                      <a:pt x="11" y="0"/>
                      <a:pt x="8" y="0"/>
                    </a:cubicBezTo>
                    <a:cubicBezTo>
                      <a:pt x="8" y="0"/>
                      <a:pt x="1" y="5"/>
                      <a:pt x="1" y="5"/>
                    </a:cubicBezTo>
                    <a:cubicBezTo>
                      <a:pt x="0" y="6"/>
                      <a:pt x="0" y="7"/>
                      <a:pt x="1" y="8"/>
                    </a:cubicBezTo>
                    <a:cubicBezTo>
                      <a:pt x="2" y="8"/>
                      <a:pt x="3" y="9"/>
                      <a:pt x="4" y="8"/>
                    </a:cubicBezTo>
                    <a:cubicBezTo>
                      <a:pt x="4" y="8"/>
                      <a:pt x="4" y="8"/>
                      <a:pt x="4" y="8"/>
                    </a:cubicBezTo>
                    <a:cubicBezTo>
                      <a:pt x="4" y="8"/>
                      <a:pt x="9" y="4"/>
                      <a:pt x="9" y="4"/>
                    </a:cubicBezTo>
                    <a:cubicBezTo>
                      <a:pt x="9" y="4"/>
                      <a:pt x="13" y="4"/>
                      <a:pt x="13" y="4"/>
                    </a:cubicBezTo>
                    <a:cubicBezTo>
                      <a:pt x="12" y="4"/>
                      <a:pt x="12" y="4"/>
                      <a:pt x="12" y="4"/>
                    </a:cubicBezTo>
                    <a:cubicBezTo>
                      <a:pt x="11" y="7"/>
                      <a:pt x="9" y="13"/>
                      <a:pt x="9" y="15"/>
                    </a:cubicBezTo>
                    <a:cubicBezTo>
                      <a:pt x="9" y="15"/>
                      <a:pt x="10" y="15"/>
                      <a:pt x="10" y="16"/>
                    </a:cubicBezTo>
                    <a:cubicBezTo>
                      <a:pt x="10" y="16"/>
                      <a:pt x="11" y="18"/>
                      <a:pt x="14" y="20"/>
                    </a:cubicBezTo>
                    <a:cubicBezTo>
                      <a:pt x="14" y="20"/>
                      <a:pt x="18" y="24"/>
                      <a:pt x="18" y="24"/>
                    </a:cubicBezTo>
                    <a:cubicBezTo>
                      <a:pt x="18" y="24"/>
                      <a:pt x="17" y="32"/>
                      <a:pt x="17" y="32"/>
                    </a:cubicBezTo>
                    <a:cubicBezTo>
                      <a:pt x="17" y="34"/>
                      <a:pt x="18" y="35"/>
                      <a:pt x="19" y="35"/>
                    </a:cubicBezTo>
                    <a:cubicBezTo>
                      <a:pt x="20" y="35"/>
                      <a:pt x="21" y="35"/>
                      <a:pt x="22" y="33"/>
                    </a:cubicBezTo>
                    <a:cubicBezTo>
                      <a:pt x="22" y="33"/>
                      <a:pt x="23" y="24"/>
                      <a:pt x="23" y="24"/>
                    </a:cubicBezTo>
                    <a:cubicBezTo>
                      <a:pt x="23" y="23"/>
                      <a:pt x="23" y="22"/>
                      <a:pt x="23" y="22"/>
                    </a:cubicBezTo>
                    <a:cubicBezTo>
                      <a:pt x="22" y="21"/>
                      <a:pt x="18" y="17"/>
                      <a:pt x="18"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a:solidFill>
                    <a:schemeClr val="tx1">
                      <a:lumMod val="65000"/>
                      <a:lumOff val="35000"/>
                    </a:schemeClr>
                  </a:solidFill>
                  <a:ea typeface="微软雅黑" panose="020B0503020204020204" charset="-122"/>
                </a:endParaRPr>
              </a:p>
            </p:txBody>
          </p:sp>
        </p:grpSp>
        <p:grpSp>
          <p:nvGrpSpPr>
            <p:cNvPr id="7" name="组合 6"/>
            <p:cNvGrpSpPr/>
            <p:nvPr/>
          </p:nvGrpSpPr>
          <p:grpSpPr>
            <a:xfrm>
              <a:off x="4721209" y="1793328"/>
              <a:ext cx="3246544" cy="705747"/>
              <a:chOff x="6095999" y="2039788"/>
              <a:chExt cx="3246121" cy="705910"/>
            </a:xfrm>
          </p:grpSpPr>
          <p:sp>
            <p:nvSpPr>
              <p:cNvPr id="8" name="任意多边形 7"/>
              <p:cNvSpPr/>
              <p:nvPr/>
            </p:nvSpPr>
            <p:spPr>
              <a:xfrm>
                <a:off x="6096000" y="2039788"/>
                <a:ext cx="3246120" cy="705910"/>
              </a:xfrm>
              <a:custGeom>
                <a:avLst/>
                <a:gdLst>
                  <a:gd name="connsiteX0" fmla="*/ 368297 w 3246120"/>
                  <a:gd name="connsiteY0" fmla="*/ 88606 h 705910"/>
                  <a:gd name="connsiteX1" fmla="*/ 103948 w 3246120"/>
                  <a:gd name="connsiteY1" fmla="*/ 352955 h 705910"/>
                  <a:gd name="connsiteX2" fmla="*/ 368297 w 3246120"/>
                  <a:gd name="connsiteY2" fmla="*/ 617304 h 705910"/>
                  <a:gd name="connsiteX3" fmla="*/ 2887968 w 3246120"/>
                  <a:gd name="connsiteY3" fmla="*/ 617304 h 705910"/>
                  <a:gd name="connsiteX4" fmla="*/ 3152317 w 3246120"/>
                  <a:gd name="connsiteY4" fmla="*/ 352955 h 705910"/>
                  <a:gd name="connsiteX5" fmla="*/ 2887968 w 3246120"/>
                  <a:gd name="connsiteY5" fmla="*/ 88606 h 705910"/>
                  <a:gd name="connsiteX6" fmla="*/ 352955 w 3246120"/>
                  <a:gd name="connsiteY6" fmla="*/ 0 h 705910"/>
                  <a:gd name="connsiteX7" fmla="*/ 2893165 w 3246120"/>
                  <a:gd name="connsiteY7" fmla="*/ 0 h 705910"/>
                  <a:gd name="connsiteX8" fmla="*/ 3246120 w 3246120"/>
                  <a:gd name="connsiteY8" fmla="*/ 352955 h 705910"/>
                  <a:gd name="connsiteX9" fmla="*/ 2893165 w 3246120"/>
                  <a:gd name="connsiteY9" fmla="*/ 705910 h 705910"/>
                  <a:gd name="connsiteX10" fmla="*/ 352955 w 3246120"/>
                  <a:gd name="connsiteY10" fmla="*/ 705910 h 705910"/>
                  <a:gd name="connsiteX11" fmla="*/ 0 w 3246120"/>
                  <a:gd name="connsiteY11" fmla="*/ 352955 h 705910"/>
                  <a:gd name="connsiteX12" fmla="*/ 352955 w 3246120"/>
                  <a:gd name="connsiteY12" fmla="*/ 0 h 705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46120" h="705910">
                    <a:moveTo>
                      <a:pt x="368297" y="88606"/>
                    </a:moveTo>
                    <a:cubicBezTo>
                      <a:pt x="222301" y="88606"/>
                      <a:pt x="103948" y="206959"/>
                      <a:pt x="103948" y="352955"/>
                    </a:cubicBezTo>
                    <a:cubicBezTo>
                      <a:pt x="103948" y="498951"/>
                      <a:pt x="222301" y="617304"/>
                      <a:pt x="368297" y="617304"/>
                    </a:cubicBezTo>
                    <a:lnTo>
                      <a:pt x="2887968" y="617304"/>
                    </a:lnTo>
                    <a:cubicBezTo>
                      <a:pt x="3033964" y="617304"/>
                      <a:pt x="3152317" y="498951"/>
                      <a:pt x="3152317" y="352955"/>
                    </a:cubicBezTo>
                    <a:cubicBezTo>
                      <a:pt x="3152317" y="206959"/>
                      <a:pt x="3033964" y="88606"/>
                      <a:pt x="2887968" y="88606"/>
                    </a:cubicBezTo>
                    <a:close/>
                    <a:moveTo>
                      <a:pt x="352955" y="0"/>
                    </a:moveTo>
                    <a:lnTo>
                      <a:pt x="2893165" y="0"/>
                    </a:lnTo>
                    <a:cubicBezTo>
                      <a:pt x="3088097" y="0"/>
                      <a:pt x="3246120" y="158023"/>
                      <a:pt x="3246120" y="352955"/>
                    </a:cubicBezTo>
                    <a:cubicBezTo>
                      <a:pt x="3246120" y="547887"/>
                      <a:pt x="3088097" y="705910"/>
                      <a:pt x="2893165" y="705910"/>
                    </a:cubicBezTo>
                    <a:lnTo>
                      <a:pt x="352955" y="705910"/>
                    </a:lnTo>
                    <a:cubicBezTo>
                      <a:pt x="158023" y="705910"/>
                      <a:pt x="0" y="547887"/>
                      <a:pt x="0" y="352955"/>
                    </a:cubicBezTo>
                    <a:cubicBezTo>
                      <a:pt x="0" y="158023"/>
                      <a:pt x="158023" y="0"/>
                      <a:pt x="352955" y="0"/>
                    </a:cubicBezTo>
                    <a:close/>
                  </a:path>
                </a:pathLst>
              </a:custGeom>
              <a:solidFill>
                <a:schemeClr val="bg1">
                  <a:lumMod val="95000"/>
                </a:schemeClr>
              </a:solidFill>
              <a:ln>
                <a:noFill/>
              </a:ln>
              <a:effectLst>
                <a:outerShdw blurRad="1016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a typeface="微软雅黑" panose="020B0503020204020204" charset="-122"/>
                </a:endParaRPr>
              </a:p>
            </p:txBody>
          </p:sp>
          <p:sp>
            <p:nvSpPr>
              <p:cNvPr id="9" name="圆角矩形 8"/>
              <p:cNvSpPr/>
              <p:nvPr/>
            </p:nvSpPr>
            <p:spPr>
              <a:xfrm>
                <a:off x="6194875" y="2128394"/>
                <a:ext cx="3048369" cy="528698"/>
              </a:xfrm>
              <a:prstGeom prst="roundRect">
                <a:avLst>
                  <a:gd name="adj" fmla="val 50000"/>
                </a:avLst>
              </a:prstGeom>
              <a:noFill/>
              <a:ln w="19050">
                <a:gradFill flip="none" rotWithShape="1">
                  <a:gsLst>
                    <a:gs pos="0">
                      <a:schemeClr val="bg1">
                        <a:lumMod val="75000"/>
                      </a:schemeClr>
                    </a:gs>
                    <a:gs pos="100000">
                      <a:schemeClr val="bg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a typeface="微软雅黑" panose="020B0503020204020204" charset="-122"/>
                </a:endParaRPr>
              </a:p>
            </p:txBody>
          </p:sp>
          <p:sp>
            <p:nvSpPr>
              <p:cNvPr id="10" name="圆角矩形 9"/>
              <p:cNvSpPr/>
              <p:nvPr/>
            </p:nvSpPr>
            <p:spPr>
              <a:xfrm>
                <a:off x="6095999" y="2039788"/>
                <a:ext cx="3246120" cy="705910"/>
              </a:xfrm>
              <a:prstGeom prst="roundRect">
                <a:avLst>
                  <a:gd name="adj" fmla="val 50000"/>
                </a:avLst>
              </a:prstGeom>
              <a:noFill/>
              <a:ln w="19050">
                <a:gradFill flip="none" rotWithShape="1">
                  <a:gsLst>
                    <a:gs pos="0">
                      <a:schemeClr val="bg1"/>
                    </a:gs>
                    <a:gs pos="100000">
                      <a:schemeClr val="bg1">
                        <a:lumMod val="8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a typeface="微软雅黑" panose="020B0503020204020204" charset="-122"/>
                </a:endParaRPr>
              </a:p>
            </p:txBody>
          </p:sp>
        </p:grpSp>
      </p:grpSp>
      <p:sp>
        <p:nvSpPr>
          <p:cNvPr id="19" name="文本框 18"/>
          <p:cNvSpPr txBox="1"/>
          <p:nvPr/>
        </p:nvSpPr>
        <p:spPr>
          <a:xfrm>
            <a:off x="2196982" y="4129542"/>
            <a:ext cx="8086792" cy="420371"/>
          </a:xfrm>
          <a:prstGeom prst="rect">
            <a:avLst/>
          </a:prstGeom>
          <a:noFill/>
        </p:spPr>
        <p:txBody>
          <a:bodyPr wrap="square" rtlCol="0">
            <a:spAutoFit/>
          </a:bodyPr>
          <a:lstStyle/>
          <a:p>
            <a:pPr algn="ctr"/>
            <a:r>
              <a:rPr lang="en-US" altLang="en-US" sz="1065" dirty="0">
                <a:solidFill>
                  <a:schemeClr val="tx1">
                    <a:lumMod val="50000"/>
                    <a:lumOff val="50000"/>
                  </a:schemeClr>
                </a:solidFill>
                <a:latin typeface="华文细黑" panose="02010600040101010101" pitchFamily="2" charset="-122"/>
                <a:ea typeface="华文细黑" panose="02010600040101010101" pitchFamily="2" charset="-122"/>
                <a:sym typeface="+mn-lt"/>
              </a:rPr>
              <a:t>Your content to play here, or through your copy, paste in this box, and select only the text. Your content to play here, or through your copy, paste in this box, and select only the text.</a:t>
            </a:r>
          </a:p>
        </p:txBody>
      </p:sp>
      <p:sp>
        <p:nvSpPr>
          <p:cNvPr id="20" name="文本框 19"/>
          <p:cNvSpPr txBox="1"/>
          <p:nvPr/>
        </p:nvSpPr>
        <p:spPr>
          <a:xfrm>
            <a:off x="4196983" y="4706228"/>
            <a:ext cx="1515868" cy="338554"/>
          </a:xfrm>
          <a:prstGeom prst="rect">
            <a:avLst/>
          </a:prstGeom>
          <a:noFill/>
        </p:spPr>
        <p:txBody>
          <a:bodyPr wrap="square" rtlCol="0">
            <a:spAutoFit/>
          </a:bodyPr>
          <a:lstStyle/>
          <a:p>
            <a:pPr algn="ctr"/>
            <a:r>
              <a:rPr lang="zh-CN" altLang="en-US" sz="1600" dirty="0">
                <a:solidFill>
                  <a:schemeClr val="tx1">
                    <a:lumMod val="50000"/>
                    <a:lumOff val="50000"/>
                  </a:schemeClr>
                </a:solidFill>
                <a:latin typeface="微软雅黑" panose="020B0503020204020204" charset="-122"/>
                <a:ea typeface="微软雅黑" panose="020B0503020204020204" charset="-122"/>
              </a:rPr>
              <a:t>★ 添加标题</a:t>
            </a:r>
          </a:p>
        </p:txBody>
      </p:sp>
      <p:sp>
        <p:nvSpPr>
          <p:cNvPr id="21" name="文本框 20"/>
          <p:cNvSpPr txBox="1"/>
          <p:nvPr/>
        </p:nvSpPr>
        <p:spPr>
          <a:xfrm>
            <a:off x="5486446" y="4706228"/>
            <a:ext cx="1515868" cy="338554"/>
          </a:xfrm>
          <a:prstGeom prst="rect">
            <a:avLst/>
          </a:prstGeom>
          <a:noFill/>
        </p:spPr>
        <p:txBody>
          <a:bodyPr wrap="square" rtlCol="0">
            <a:spAutoFit/>
          </a:bodyPr>
          <a:lstStyle/>
          <a:p>
            <a:pPr algn="ctr"/>
            <a:r>
              <a:rPr lang="zh-CN" altLang="en-US" sz="1600" dirty="0">
                <a:solidFill>
                  <a:schemeClr val="tx1">
                    <a:lumMod val="50000"/>
                    <a:lumOff val="50000"/>
                  </a:schemeClr>
                </a:solidFill>
                <a:latin typeface="微软雅黑" panose="020B0503020204020204" charset="-122"/>
                <a:ea typeface="微软雅黑" panose="020B0503020204020204" charset="-122"/>
              </a:rPr>
              <a:t>★ 添加标题</a:t>
            </a:r>
          </a:p>
        </p:txBody>
      </p:sp>
      <p:sp>
        <p:nvSpPr>
          <p:cNvPr id="22" name="文本框 21"/>
          <p:cNvSpPr txBox="1"/>
          <p:nvPr/>
        </p:nvSpPr>
        <p:spPr>
          <a:xfrm>
            <a:off x="6775908" y="4706228"/>
            <a:ext cx="1515868" cy="338554"/>
          </a:xfrm>
          <a:prstGeom prst="rect">
            <a:avLst/>
          </a:prstGeom>
          <a:noFill/>
        </p:spPr>
        <p:txBody>
          <a:bodyPr wrap="square" rtlCol="0">
            <a:spAutoFit/>
          </a:bodyPr>
          <a:lstStyle/>
          <a:p>
            <a:pPr algn="ctr"/>
            <a:r>
              <a:rPr lang="zh-CN" altLang="en-US" sz="1600" dirty="0">
                <a:solidFill>
                  <a:schemeClr val="tx1">
                    <a:lumMod val="50000"/>
                    <a:lumOff val="50000"/>
                  </a:schemeClr>
                </a:solidFill>
                <a:latin typeface="微软雅黑" panose="020B0503020204020204" charset="-122"/>
                <a:ea typeface="微软雅黑" panose="020B0503020204020204" charset="-122"/>
              </a:rPr>
              <a:t>★ 添加标题</a:t>
            </a:r>
          </a:p>
        </p:txBody>
      </p:sp>
      <p:sp>
        <p:nvSpPr>
          <p:cNvPr id="23" name="文本框 22"/>
          <p:cNvSpPr txBox="1"/>
          <p:nvPr/>
        </p:nvSpPr>
        <p:spPr>
          <a:xfrm>
            <a:off x="4196983" y="5075464"/>
            <a:ext cx="1515868" cy="338554"/>
          </a:xfrm>
          <a:prstGeom prst="rect">
            <a:avLst/>
          </a:prstGeom>
          <a:noFill/>
        </p:spPr>
        <p:txBody>
          <a:bodyPr wrap="square" rtlCol="0">
            <a:spAutoFit/>
          </a:bodyPr>
          <a:lstStyle/>
          <a:p>
            <a:pPr algn="ctr"/>
            <a:r>
              <a:rPr lang="zh-CN" altLang="en-US" sz="1600" dirty="0">
                <a:solidFill>
                  <a:schemeClr val="tx1">
                    <a:lumMod val="50000"/>
                    <a:lumOff val="50000"/>
                  </a:schemeClr>
                </a:solidFill>
                <a:latin typeface="微软雅黑" panose="020B0503020204020204" charset="-122"/>
                <a:ea typeface="微软雅黑" panose="020B0503020204020204" charset="-122"/>
              </a:rPr>
              <a:t>★ 添加标题</a:t>
            </a:r>
          </a:p>
        </p:txBody>
      </p:sp>
      <p:sp>
        <p:nvSpPr>
          <p:cNvPr id="24" name="文本框 23"/>
          <p:cNvSpPr txBox="1"/>
          <p:nvPr/>
        </p:nvSpPr>
        <p:spPr>
          <a:xfrm>
            <a:off x="5486446" y="5075464"/>
            <a:ext cx="1515868" cy="338554"/>
          </a:xfrm>
          <a:prstGeom prst="rect">
            <a:avLst/>
          </a:prstGeom>
          <a:noFill/>
        </p:spPr>
        <p:txBody>
          <a:bodyPr wrap="square" rtlCol="0">
            <a:spAutoFit/>
          </a:bodyPr>
          <a:lstStyle/>
          <a:p>
            <a:pPr algn="ctr"/>
            <a:r>
              <a:rPr lang="zh-CN" altLang="en-US" sz="1600" dirty="0">
                <a:solidFill>
                  <a:schemeClr val="tx1">
                    <a:lumMod val="50000"/>
                    <a:lumOff val="50000"/>
                  </a:schemeClr>
                </a:solidFill>
                <a:latin typeface="微软雅黑" panose="020B0503020204020204" charset="-122"/>
                <a:ea typeface="微软雅黑" panose="020B0503020204020204" charset="-122"/>
              </a:rPr>
              <a:t>★ 添加标题</a:t>
            </a:r>
          </a:p>
        </p:txBody>
      </p:sp>
      <p:sp>
        <p:nvSpPr>
          <p:cNvPr id="25" name="文本框 24"/>
          <p:cNvSpPr txBox="1"/>
          <p:nvPr/>
        </p:nvSpPr>
        <p:spPr>
          <a:xfrm>
            <a:off x="6775908" y="5075464"/>
            <a:ext cx="1515868" cy="338554"/>
          </a:xfrm>
          <a:prstGeom prst="rect">
            <a:avLst/>
          </a:prstGeom>
          <a:noFill/>
        </p:spPr>
        <p:txBody>
          <a:bodyPr wrap="square" rtlCol="0">
            <a:spAutoFit/>
          </a:bodyPr>
          <a:lstStyle/>
          <a:p>
            <a:pPr algn="ctr"/>
            <a:r>
              <a:rPr lang="zh-CN" altLang="en-US" sz="1600" dirty="0">
                <a:solidFill>
                  <a:schemeClr val="tx1">
                    <a:lumMod val="50000"/>
                    <a:lumOff val="50000"/>
                  </a:schemeClr>
                </a:solidFill>
                <a:latin typeface="微软雅黑" panose="020B0503020204020204" charset="-122"/>
                <a:ea typeface="微软雅黑" panose="020B0503020204020204" charset="-122"/>
              </a:rPr>
              <a:t>★ 添加标题</a:t>
            </a:r>
          </a:p>
        </p:txBody>
      </p:sp>
      <p:grpSp>
        <p:nvGrpSpPr>
          <p:cNvPr id="26" name="组合 25"/>
          <p:cNvGrpSpPr/>
          <p:nvPr/>
        </p:nvGrpSpPr>
        <p:grpSpPr>
          <a:xfrm>
            <a:off x="5557908" y="880564"/>
            <a:ext cx="1364943" cy="1583336"/>
            <a:chOff x="1319382" y="150709"/>
            <a:chExt cx="1489821" cy="1728192"/>
          </a:xfrm>
          <a:effectLst>
            <a:outerShdw blurRad="317500" dist="127000" dir="2700000" algn="tl" rotWithShape="0">
              <a:prstClr val="black">
                <a:alpha val="40000"/>
              </a:prstClr>
            </a:outerShdw>
          </a:effectLst>
        </p:grpSpPr>
        <p:sp>
          <p:nvSpPr>
            <p:cNvPr id="27" name="六边形 26"/>
            <p:cNvSpPr/>
            <p:nvPr/>
          </p:nvSpPr>
          <p:spPr>
            <a:xfrm rot="5400000">
              <a:off x="1200197" y="269894"/>
              <a:ext cx="1728192" cy="1489821"/>
            </a:xfrm>
            <a:prstGeom prst="hexagon">
              <a:avLst/>
            </a:prstGeom>
            <a:gradFill flip="none" rotWithShape="1">
              <a:gsLst>
                <a:gs pos="50000">
                  <a:schemeClr val="bg1">
                    <a:lumMod val="95000"/>
                  </a:schemeClr>
                </a:gs>
                <a:gs pos="100000">
                  <a:schemeClr val="bg1">
                    <a:lumMod val="85000"/>
                  </a:schemeClr>
                </a:gs>
                <a:gs pos="0">
                  <a:schemeClr val="bg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40"/>
            </a:p>
          </p:txBody>
        </p:sp>
        <p:sp>
          <p:nvSpPr>
            <p:cNvPr id="28" name="六边形 27"/>
            <p:cNvSpPr/>
            <p:nvPr/>
          </p:nvSpPr>
          <p:spPr>
            <a:xfrm rot="5400000">
              <a:off x="1300555" y="356409"/>
              <a:ext cx="1527476" cy="1316790"/>
            </a:xfrm>
            <a:prstGeom prst="hexagon">
              <a:avLst/>
            </a:prstGeom>
            <a:gradFill flip="none" rotWithShape="1">
              <a:gsLst>
                <a:gs pos="48000">
                  <a:schemeClr val="bg1"/>
                </a:gs>
                <a:gs pos="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40" dirty="0"/>
            </a:p>
          </p:txBody>
        </p:sp>
        <p:sp>
          <p:nvSpPr>
            <p:cNvPr id="29" name="矩形 259"/>
            <p:cNvSpPr>
              <a:spLocks noChangeArrowheads="1"/>
            </p:cNvSpPr>
            <p:nvPr/>
          </p:nvSpPr>
          <p:spPr bwMode="auto">
            <a:xfrm>
              <a:off x="1457601" y="641371"/>
              <a:ext cx="1213382" cy="67452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lvl="1">
                <a:buNone/>
              </a:pPr>
              <a:endParaRPr lang="zh-CN" altLang="en-US" sz="4015" b="1" cap="all" dirty="0">
                <a:solidFill>
                  <a:schemeClr val="accent1"/>
                </a:solidFill>
                <a:latin typeface="Arial" panose="020B0604020202020204" pitchFamily="34" charset="0"/>
                <a:cs typeface="Arial" panose="020B0604020202020204" pitchFamily="34" charset="0"/>
              </a:endParaRPr>
            </a:p>
          </p:txBody>
        </p:sp>
      </p:grpSp>
      <p:sp>
        <p:nvSpPr>
          <p:cNvPr id="30" name="文本框 29"/>
          <p:cNvSpPr txBox="1"/>
          <p:nvPr/>
        </p:nvSpPr>
        <p:spPr>
          <a:xfrm flipH="1">
            <a:off x="5606127" y="1266361"/>
            <a:ext cx="1282793" cy="502573"/>
          </a:xfrm>
          <a:prstGeom prst="rect">
            <a:avLst/>
          </a:prstGeom>
          <a:noFill/>
        </p:spPr>
        <p:txBody>
          <a:bodyPr wrap="square" rtlCol="0">
            <a:spAutoFit/>
          </a:bodyPr>
          <a:lstStyle/>
          <a:p>
            <a:pPr algn="ctr"/>
            <a:r>
              <a:rPr lang="en-US" altLang="zh-CN" sz="2665" b="1" dirty="0" smtClean="0">
                <a:solidFill>
                  <a:schemeClr val="accent1"/>
                </a:solidFill>
                <a:latin typeface="微软雅黑" panose="020B0503020204020204" charset="-122"/>
                <a:ea typeface="微软雅黑" panose="020B0503020204020204" charset="-122"/>
              </a:rPr>
              <a:t>05</a:t>
            </a:r>
            <a:endParaRPr lang="zh-CN" altLang="en-US" sz="2665" b="1" dirty="0">
              <a:solidFill>
                <a:schemeClr val="accent1"/>
              </a:solidFill>
              <a:latin typeface="微软雅黑" panose="020B0503020204020204" charset="-122"/>
              <a:ea typeface="微软雅黑" panose="020B0503020204020204" charset="-122"/>
            </a:endParaRPr>
          </a:p>
        </p:txBody>
      </p:sp>
      <p:sp>
        <p:nvSpPr>
          <p:cNvPr id="31" name="文本框 30"/>
          <p:cNvSpPr txBox="1"/>
          <p:nvPr/>
        </p:nvSpPr>
        <p:spPr>
          <a:xfrm flipH="1">
            <a:off x="5606127" y="1652551"/>
            <a:ext cx="1282793" cy="338554"/>
          </a:xfrm>
          <a:prstGeom prst="rect">
            <a:avLst/>
          </a:prstGeom>
          <a:noFill/>
        </p:spPr>
        <p:txBody>
          <a:bodyPr wrap="square" rtlCol="0">
            <a:spAutoFit/>
          </a:bodyPr>
          <a:lstStyle/>
          <a:p>
            <a:pPr algn="ctr"/>
            <a:r>
              <a:rPr lang="en-US" altLang="zh-CN" sz="1600" b="1" dirty="0">
                <a:solidFill>
                  <a:schemeClr val="accent1"/>
                </a:solidFill>
                <a:latin typeface="微软雅黑" panose="020B0503020204020204" charset="-122"/>
                <a:ea typeface="微软雅黑" panose="020B0503020204020204" charset="-122"/>
              </a:rPr>
              <a:t>PART</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4" fill="hold" grpId="0" nodeType="after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additive="base">
                                            <p:cTn id="13" dur="500"/>
                                            <p:tgtEl>
                                              <p:spTgt spid="30"/>
                                            </p:tgtEl>
                                            <p:attrNameLst>
                                              <p:attrName>ppt_y</p:attrName>
                                            </p:attrNameLst>
                                          </p:cBhvr>
                                          <p:tavLst>
                                            <p:tav tm="0">
                                              <p:val>
                                                <p:strVal val="#ppt_y+#ppt_h*1.125000"/>
                                              </p:val>
                                            </p:tav>
                                            <p:tav tm="100000">
                                              <p:val>
                                                <p:strVal val="#ppt_y"/>
                                              </p:val>
                                            </p:tav>
                                          </p:tavLst>
                                        </p:anim>
                                        <p:animEffect transition="in" filter="wipe(up)">
                                          <p:cBhvr>
                                            <p:cTn id="14" dur="500"/>
                                            <p:tgtEl>
                                              <p:spTgt spid="30"/>
                                            </p:tgtEl>
                                          </p:cBhvr>
                                        </p:animEffect>
                                      </p:childTnLst>
                                    </p:cTn>
                                  </p:par>
                                  <p:par>
                                    <p:cTn id="15" presetID="12" presetClass="entr" presetSubtype="1" fill="hold" grpId="0" nodeType="withEffect">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cBhvr additive="base">
                                            <p:cTn id="17" dur="500"/>
                                            <p:tgtEl>
                                              <p:spTgt spid="31"/>
                                            </p:tgtEl>
                                            <p:attrNameLst>
                                              <p:attrName>ppt_y</p:attrName>
                                            </p:attrNameLst>
                                          </p:cBhvr>
                                          <p:tavLst>
                                            <p:tav tm="0">
                                              <p:val>
                                                <p:strVal val="#ppt_y-#ppt_h*1.125000"/>
                                              </p:val>
                                            </p:tav>
                                            <p:tav tm="100000">
                                              <p:val>
                                                <p:strVal val="#ppt_y"/>
                                              </p:val>
                                            </p:tav>
                                          </p:tavLst>
                                        </p:anim>
                                        <p:animEffect transition="in" filter="wipe(down)">
                                          <p:cBhvr>
                                            <p:cTn id="18" dur="500"/>
                                            <p:tgtEl>
                                              <p:spTgt spid="31"/>
                                            </p:tgtEl>
                                          </p:cBhvr>
                                        </p:animEffect>
                                      </p:childTnLst>
                                    </p:cTn>
                                  </p:par>
                                </p:childTnLst>
                              </p:cTn>
                            </p:par>
                            <p:par>
                              <p:cTn id="19" fill="hold">
                                <p:stCondLst>
                                  <p:cond delay="1500"/>
                                </p:stCondLst>
                                <p:childTnLst>
                                  <p:par>
                                    <p:cTn id="20" presetID="2" presetClass="entr" presetSubtype="2" accel="40000" fill="hold" nodeType="afterEffect" p14:presetBounceEnd="40000">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14:bounceEnd="40000">
                                          <p:cBhvr additive="base">
                                            <p:cTn id="22" dur="1000" fill="hold"/>
                                            <p:tgtEl>
                                              <p:spTgt spid="3"/>
                                            </p:tgtEl>
                                            <p:attrNameLst>
                                              <p:attrName>ppt_x</p:attrName>
                                            </p:attrNameLst>
                                          </p:cBhvr>
                                          <p:tavLst>
                                            <p:tav tm="0">
                                              <p:val>
                                                <p:strVal val="1+#ppt_w/2"/>
                                              </p:val>
                                            </p:tav>
                                            <p:tav tm="100000">
                                              <p:val>
                                                <p:strVal val="#ppt_x"/>
                                              </p:val>
                                            </p:tav>
                                          </p:tavLst>
                                        </p:anim>
                                        <p:anim calcmode="lin" valueType="num" p14:bounceEnd="40000">
                                          <p:cBhvr additive="base">
                                            <p:cTn id="23" dur="1000" fill="hold"/>
                                            <p:tgtEl>
                                              <p:spTgt spid="3"/>
                                            </p:tgtEl>
                                            <p:attrNameLst>
                                              <p:attrName>ppt_y</p:attrName>
                                            </p:attrNameLst>
                                          </p:cBhvr>
                                          <p:tavLst>
                                            <p:tav tm="0">
                                              <p:val>
                                                <p:strVal val="#ppt_y"/>
                                              </p:val>
                                            </p:tav>
                                            <p:tav tm="100000">
                                              <p:val>
                                                <p:strVal val="#ppt_y"/>
                                              </p:val>
                                            </p:tav>
                                          </p:tavLst>
                                        </p:anim>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randombar(horizontal)">
                                          <p:cBhvr>
                                            <p:cTn id="27" dur="500"/>
                                            <p:tgtEl>
                                              <p:spTgt spid="2"/>
                                            </p:tgtEl>
                                          </p:cBhvr>
                                        </p:animEffect>
                                      </p:childTnLst>
                                    </p:cTn>
                                  </p:par>
                                </p:childTnLst>
                              </p:cTn>
                            </p:par>
                            <p:par>
                              <p:cTn id="28" fill="hold">
                                <p:stCondLst>
                                  <p:cond delay="3000"/>
                                </p:stCondLst>
                                <p:childTnLst>
                                  <p:par>
                                    <p:cTn id="29" presetID="42" presetClass="entr" presetSubtype="0"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1000"/>
                                            <p:tgtEl>
                                              <p:spTgt spid="19"/>
                                            </p:tgtEl>
                                          </p:cBhvr>
                                        </p:animEffect>
                                        <p:anim calcmode="lin" valueType="num">
                                          <p:cBhvr>
                                            <p:cTn id="32" dur="1000" fill="hold"/>
                                            <p:tgtEl>
                                              <p:spTgt spid="19"/>
                                            </p:tgtEl>
                                            <p:attrNameLst>
                                              <p:attrName>ppt_x</p:attrName>
                                            </p:attrNameLst>
                                          </p:cBhvr>
                                          <p:tavLst>
                                            <p:tav tm="0">
                                              <p:val>
                                                <p:strVal val="#ppt_x"/>
                                              </p:val>
                                            </p:tav>
                                            <p:tav tm="100000">
                                              <p:val>
                                                <p:strVal val="#ppt_x"/>
                                              </p:val>
                                            </p:tav>
                                          </p:tavLst>
                                        </p:anim>
                                        <p:anim calcmode="lin" valueType="num">
                                          <p:cBhvr>
                                            <p:cTn id="33" dur="1000" fill="hold"/>
                                            <p:tgtEl>
                                              <p:spTgt spid="19"/>
                                            </p:tgtEl>
                                            <p:attrNameLst>
                                              <p:attrName>ppt_y</p:attrName>
                                            </p:attrNameLst>
                                          </p:cBhvr>
                                          <p:tavLst>
                                            <p:tav tm="0">
                                              <p:val>
                                                <p:strVal val="#ppt_y+.1"/>
                                              </p:val>
                                            </p:tav>
                                            <p:tav tm="100000">
                                              <p:val>
                                                <p:strVal val="#ppt_y"/>
                                              </p:val>
                                            </p:tav>
                                          </p:tavLst>
                                        </p:anim>
                                      </p:childTnLst>
                                    </p:cTn>
                                  </p:par>
                                </p:childTnLst>
                              </p:cTn>
                            </p:par>
                            <p:par>
                              <p:cTn id="34" fill="hold">
                                <p:stCondLst>
                                  <p:cond delay="4000"/>
                                </p:stCondLst>
                                <p:childTnLst>
                                  <p:par>
                                    <p:cTn id="35" presetID="2" presetClass="entr" presetSubtype="4" fill="hold" grpId="0" nodeType="after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ppt_x"/>
                                              </p:val>
                                            </p:tav>
                                            <p:tav tm="100000">
                                              <p:val>
                                                <p:strVal val="#ppt_x"/>
                                              </p:val>
                                            </p:tav>
                                          </p:tavLst>
                                        </p:anim>
                                        <p:anim calcmode="lin" valueType="num">
                                          <p:cBhvr additive="base">
                                            <p:cTn id="38" dur="500" fill="hold"/>
                                            <p:tgtEl>
                                              <p:spTgt spid="20"/>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200"/>
                                      </p:stCondLst>
                                      <p:childTnLst>
                                        <p:set>
                                          <p:cBhvr>
                                            <p:cTn id="40" dur="1" fill="hold">
                                              <p:stCondLst>
                                                <p:cond delay="0"/>
                                              </p:stCondLst>
                                            </p:cTn>
                                            <p:tgtEl>
                                              <p:spTgt spid="21"/>
                                            </p:tgtEl>
                                            <p:attrNameLst>
                                              <p:attrName>style.visibility</p:attrName>
                                            </p:attrNameLst>
                                          </p:cBhvr>
                                          <p:to>
                                            <p:strVal val="visible"/>
                                          </p:to>
                                        </p:set>
                                        <p:anim calcmode="lin" valueType="num">
                                          <p:cBhvr additive="base">
                                            <p:cTn id="41" dur="500" fill="hold"/>
                                            <p:tgtEl>
                                              <p:spTgt spid="21"/>
                                            </p:tgtEl>
                                            <p:attrNameLst>
                                              <p:attrName>ppt_x</p:attrName>
                                            </p:attrNameLst>
                                          </p:cBhvr>
                                          <p:tavLst>
                                            <p:tav tm="0">
                                              <p:val>
                                                <p:strVal val="#ppt_x"/>
                                              </p:val>
                                            </p:tav>
                                            <p:tav tm="100000">
                                              <p:val>
                                                <p:strVal val="#ppt_x"/>
                                              </p:val>
                                            </p:tav>
                                          </p:tavLst>
                                        </p:anim>
                                        <p:anim calcmode="lin" valueType="num">
                                          <p:cBhvr additive="base">
                                            <p:cTn id="42" dur="500" fill="hold"/>
                                            <p:tgtEl>
                                              <p:spTgt spid="21"/>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400"/>
                                      </p:stCondLst>
                                      <p:childTnLst>
                                        <p:set>
                                          <p:cBhvr>
                                            <p:cTn id="44" dur="1" fill="hold">
                                              <p:stCondLst>
                                                <p:cond delay="0"/>
                                              </p:stCondLst>
                                            </p:cTn>
                                            <p:tgtEl>
                                              <p:spTgt spid="22"/>
                                            </p:tgtEl>
                                            <p:attrNameLst>
                                              <p:attrName>style.visibility</p:attrName>
                                            </p:attrNameLst>
                                          </p:cBhvr>
                                          <p:to>
                                            <p:strVal val="visible"/>
                                          </p:to>
                                        </p:set>
                                        <p:anim calcmode="lin" valueType="num">
                                          <p:cBhvr additive="base">
                                            <p:cTn id="45" dur="500" fill="hold"/>
                                            <p:tgtEl>
                                              <p:spTgt spid="22"/>
                                            </p:tgtEl>
                                            <p:attrNameLst>
                                              <p:attrName>ppt_x</p:attrName>
                                            </p:attrNameLst>
                                          </p:cBhvr>
                                          <p:tavLst>
                                            <p:tav tm="0">
                                              <p:val>
                                                <p:strVal val="#ppt_x"/>
                                              </p:val>
                                            </p:tav>
                                            <p:tav tm="100000">
                                              <p:val>
                                                <p:strVal val="#ppt_x"/>
                                              </p:val>
                                            </p:tav>
                                          </p:tavLst>
                                        </p:anim>
                                        <p:anim calcmode="lin" valueType="num">
                                          <p:cBhvr additive="base">
                                            <p:cTn id="46" dur="500" fill="hold"/>
                                            <p:tgtEl>
                                              <p:spTgt spid="22"/>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600"/>
                                      </p:stCondLst>
                                      <p:childTnLst>
                                        <p:set>
                                          <p:cBhvr>
                                            <p:cTn id="48" dur="1" fill="hold">
                                              <p:stCondLst>
                                                <p:cond delay="0"/>
                                              </p:stCondLst>
                                            </p:cTn>
                                            <p:tgtEl>
                                              <p:spTgt spid="23"/>
                                            </p:tgtEl>
                                            <p:attrNameLst>
                                              <p:attrName>style.visibility</p:attrName>
                                            </p:attrNameLst>
                                          </p:cBhvr>
                                          <p:to>
                                            <p:strVal val="visible"/>
                                          </p:to>
                                        </p:set>
                                        <p:anim calcmode="lin" valueType="num">
                                          <p:cBhvr additive="base">
                                            <p:cTn id="49" dur="500" fill="hold"/>
                                            <p:tgtEl>
                                              <p:spTgt spid="23"/>
                                            </p:tgtEl>
                                            <p:attrNameLst>
                                              <p:attrName>ppt_x</p:attrName>
                                            </p:attrNameLst>
                                          </p:cBhvr>
                                          <p:tavLst>
                                            <p:tav tm="0">
                                              <p:val>
                                                <p:strVal val="#ppt_x"/>
                                              </p:val>
                                            </p:tav>
                                            <p:tav tm="100000">
                                              <p:val>
                                                <p:strVal val="#ppt_x"/>
                                              </p:val>
                                            </p:tav>
                                          </p:tavLst>
                                        </p:anim>
                                        <p:anim calcmode="lin" valueType="num">
                                          <p:cBhvr additive="base">
                                            <p:cTn id="50" dur="500" fill="hold"/>
                                            <p:tgtEl>
                                              <p:spTgt spid="2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800"/>
                                      </p:stCondLst>
                                      <p:childTnLst>
                                        <p:set>
                                          <p:cBhvr>
                                            <p:cTn id="52" dur="1" fill="hold">
                                              <p:stCondLst>
                                                <p:cond delay="0"/>
                                              </p:stCondLst>
                                            </p:cTn>
                                            <p:tgtEl>
                                              <p:spTgt spid="24"/>
                                            </p:tgtEl>
                                            <p:attrNameLst>
                                              <p:attrName>style.visibility</p:attrName>
                                            </p:attrNameLst>
                                          </p:cBhvr>
                                          <p:to>
                                            <p:strVal val="visible"/>
                                          </p:to>
                                        </p:set>
                                        <p:anim calcmode="lin" valueType="num">
                                          <p:cBhvr additive="base">
                                            <p:cTn id="53" dur="500" fill="hold"/>
                                            <p:tgtEl>
                                              <p:spTgt spid="24"/>
                                            </p:tgtEl>
                                            <p:attrNameLst>
                                              <p:attrName>ppt_x</p:attrName>
                                            </p:attrNameLst>
                                          </p:cBhvr>
                                          <p:tavLst>
                                            <p:tav tm="0">
                                              <p:val>
                                                <p:strVal val="#ppt_x"/>
                                              </p:val>
                                            </p:tav>
                                            <p:tav tm="100000">
                                              <p:val>
                                                <p:strVal val="#ppt_x"/>
                                              </p:val>
                                            </p:tav>
                                          </p:tavLst>
                                        </p:anim>
                                        <p:anim calcmode="lin" valueType="num">
                                          <p:cBhvr additive="base">
                                            <p:cTn id="54" dur="500" fill="hold"/>
                                            <p:tgtEl>
                                              <p:spTgt spid="2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1000"/>
                                      </p:stCondLst>
                                      <p:childTnLst>
                                        <p:set>
                                          <p:cBhvr>
                                            <p:cTn id="56" dur="1" fill="hold">
                                              <p:stCondLst>
                                                <p:cond delay="0"/>
                                              </p:stCondLst>
                                            </p:cTn>
                                            <p:tgtEl>
                                              <p:spTgt spid="25"/>
                                            </p:tgtEl>
                                            <p:attrNameLst>
                                              <p:attrName>style.visibility</p:attrName>
                                            </p:attrNameLst>
                                          </p:cBhvr>
                                          <p:to>
                                            <p:strVal val="visible"/>
                                          </p:to>
                                        </p:set>
                                        <p:anim calcmode="lin" valueType="num">
                                          <p:cBhvr additive="base">
                                            <p:cTn id="57" dur="500" fill="hold"/>
                                            <p:tgtEl>
                                              <p:spTgt spid="25"/>
                                            </p:tgtEl>
                                            <p:attrNameLst>
                                              <p:attrName>ppt_x</p:attrName>
                                            </p:attrNameLst>
                                          </p:cBhvr>
                                          <p:tavLst>
                                            <p:tav tm="0">
                                              <p:val>
                                                <p:strVal val="#ppt_x"/>
                                              </p:val>
                                            </p:tav>
                                            <p:tav tm="100000">
                                              <p:val>
                                                <p:strVal val="#ppt_x"/>
                                              </p:val>
                                            </p:tav>
                                          </p:tavLst>
                                        </p:anim>
                                        <p:anim calcmode="lin" valueType="num">
                                          <p:cBhvr additive="base">
                                            <p:cTn id="5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9" grpId="0"/>
          <p:bldP spid="20" grpId="0"/>
          <p:bldP spid="21" grpId="0"/>
          <p:bldP spid="22" grpId="0"/>
          <p:bldP spid="23" grpId="0"/>
          <p:bldP spid="24" grpId="0"/>
          <p:bldP spid="25" grpId="0"/>
          <p:bldP spid="30" grpId="0"/>
          <p:bldP spid="3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4" fill="hold" grpId="0" nodeType="after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additive="base">
                                            <p:cTn id="13" dur="500"/>
                                            <p:tgtEl>
                                              <p:spTgt spid="30"/>
                                            </p:tgtEl>
                                            <p:attrNameLst>
                                              <p:attrName>ppt_y</p:attrName>
                                            </p:attrNameLst>
                                          </p:cBhvr>
                                          <p:tavLst>
                                            <p:tav tm="0">
                                              <p:val>
                                                <p:strVal val="#ppt_y+#ppt_h*1.125000"/>
                                              </p:val>
                                            </p:tav>
                                            <p:tav tm="100000">
                                              <p:val>
                                                <p:strVal val="#ppt_y"/>
                                              </p:val>
                                            </p:tav>
                                          </p:tavLst>
                                        </p:anim>
                                        <p:animEffect transition="in" filter="wipe(up)">
                                          <p:cBhvr>
                                            <p:cTn id="14" dur="500"/>
                                            <p:tgtEl>
                                              <p:spTgt spid="30"/>
                                            </p:tgtEl>
                                          </p:cBhvr>
                                        </p:animEffect>
                                      </p:childTnLst>
                                    </p:cTn>
                                  </p:par>
                                  <p:par>
                                    <p:cTn id="15" presetID="12" presetClass="entr" presetSubtype="1" fill="hold" grpId="0" nodeType="withEffect">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cBhvr additive="base">
                                            <p:cTn id="17" dur="500"/>
                                            <p:tgtEl>
                                              <p:spTgt spid="31"/>
                                            </p:tgtEl>
                                            <p:attrNameLst>
                                              <p:attrName>ppt_y</p:attrName>
                                            </p:attrNameLst>
                                          </p:cBhvr>
                                          <p:tavLst>
                                            <p:tav tm="0">
                                              <p:val>
                                                <p:strVal val="#ppt_y-#ppt_h*1.125000"/>
                                              </p:val>
                                            </p:tav>
                                            <p:tav tm="100000">
                                              <p:val>
                                                <p:strVal val="#ppt_y"/>
                                              </p:val>
                                            </p:tav>
                                          </p:tavLst>
                                        </p:anim>
                                        <p:animEffect transition="in" filter="wipe(down)">
                                          <p:cBhvr>
                                            <p:cTn id="18" dur="500"/>
                                            <p:tgtEl>
                                              <p:spTgt spid="31"/>
                                            </p:tgtEl>
                                          </p:cBhvr>
                                        </p:animEffect>
                                      </p:childTnLst>
                                    </p:cTn>
                                  </p:par>
                                </p:childTnLst>
                              </p:cTn>
                            </p:par>
                            <p:par>
                              <p:cTn id="19" fill="hold">
                                <p:stCondLst>
                                  <p:cond delay="1500"/>
                                </p:stCondLst>
                                <p:childTnLst>
                                  <p:par>
                                    <p:cTn id="20" presetID="2" presetClass="entr" presetSubtype="2" accel="40000"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1000" fill="hold"/>
                                            <p:tgtEl>
                                              <p:spTgt spid="3"/>
                                            </p:tgtEl>
                                            <p:attrNameLst>
                                              <p:attrName>ppt_x</p:attrName>
                                            </p:attrNameLst>
                                          </p:cBhvr>
                                          <p:tavLst>
                                            <p:tav tm="0">
                                              <p:val>
                                                <p:strVal val="1+#ppt_w/2"/>
                                              </p:val>
                                            </p:tav>
                                            <p:tav tm="100000">
                                              <p:val>
                                                <p:strVal val="#ppt_x"/>
                                              </p:val>
                                            </p:tav>
                                          </p:tavLst>
                                        </p:anim>
                                        <p:anim calcmode="lin" valueType="num">
                                          <p:cBhvr additive="base">
                                            <p:cTn id="23" dur="1000" fill="hold"/>
                                            <p:tgtEl>
                                              <p:spTgt spid="3"/>
                                            </p:tgtEl>
                                            <p:attrNameLst>
                                              <p:attrName>ppt_y</p:attrName>
                                            </p:attrNameLst>
                                          </p:cBhvr>
                                          <p:tavLst>
                                            <p:tav tm="0">
                                              <p:val>
                                                <p:strVal val="#ppt_y"/>
                                              </p:val>
                                            </p:tav>
                                            <p:tav tm="100000">
                                              <p:val>
                                                <p:strVal val="#ppt_y"/>
                                              </p:val>
                                            </p:tav>
                                          </p:tavLst>
                                        </p:anim>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randombar(horizontal)">
                                          <p:cBhvr>
                                            <p:cTn id="27" dur="500"/>
                                            <p:tgtEl>
                                              <p:spTgt spid="2"/>
                                            </p:tgtEl>
                                          </p:cBhvr>
                                        </p:animEffect>
                                      </p:childTnLst>
                                    </p:cTn>
                                  </p:par>
                                </p:childTnLst>
                              </p:cTn>
                            </p:par>
                            <p:par>
                              <p:cTn id="28" fill="hold">
                                <p:stCondLst>
                                  <p:cond delay="3000"/>
                                </p:stCondLst>
                                <p:childTnLst>
                                  <p:par>
                                    <p:cTn id="29" presetID="42" presetClass="entr" presetSubtype="0"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1000"/>
                                            <p:tgtEl>
                                              <p:spTgt spid="19"/>
                                            </p:tgtEl>
                                          </p:cBhvr>
                                        </p:animEffect>
                                        <p:anim calcmode="lin" valueType="num">
                                          <p:cBhvr>
                                            <p:cTn id="32" dur="1000" fill="hold"/>
                                            <p:tgtEl>
                                              <p:spTgt spid="19"/>
                                            </p:tgtEl>
                                            <p:attrNameLst>
                                              <p:attrName>ppt_x</p:attrName>
                                            </p:attrNameLst>
                                          </p:cBhvr>
                                          <p:tavLst>
                                            <p:tav tm="0">
                                              <p:val>
                                                <p:strVal val="#ppt_x"/>
                                              </p:val>
                                            </p:tav>
                                            <p:tav tm="100000">
                                              <p:val>
                                                <p:strVal val="#ppt_x"/>
                                              </p:val>
                                            </p:tav>
                                          </p:tavLst>
                                        </p:anim>
                                        <p:anim calcmode="lin" valueType="num">
                                          <p:cBhvr>
                                            <p:cTn id="33" dur="1000" fill="hold"/>
                                            <p:tgtEl>
                                              <p:spTgt spid="19"/>
                                            </p:tgtEl>
                                            <p:attrNameLst>
                                              <p:attrName>ppt_y</p:attrName>
                                            </p:attrNameLst>
                                          </p:cBhvr>
                                          <p:tavLst>
                                            <p:tav tm="0">
                                              <p:val>
                                                <p:strVal val="#ppt_y+.1"/>
                                              </p:val>
                                            </p:tav>
                                            <p:tav tm="100000">
                                              <p:val>
                                                <p:strVal val="#ppt_y"/>
                                              </p:val>
                                            </p:tav>
                                          </p:tavLst>
                                        </p:anim>
                                      </p:childTnLst>
                                    </p:cTn>
                                  </p:par>
                                </p:childTnLst>
                              </p:cTn>
                            </p:par>
                            <p:par>
                              <p:cTn id="34" fill="hold">
                                <p:stCondLst>
                                  <p:cond delay="4000"/>
                                </p:stCondLst>
                                <p:childTnLst>
                                  <p:par>
                                    <p:cTn id="35" presetID="2" presetClass="entr" presetSubtype="4" fill="hold" grpId="0" nodeType="after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ppt_x"/>
                                              </p:val>
                                            </p:tav>
                                            <p:tav tm="100000">
                                              <p:val>
                                                <p:strVal val="#ppt_x"/>
                                              </p:val>
                                            </p:tav>
                                          </p:tavLst>
                                        </p:anim>
                                        <p:anim calcmode="lin" valueType="num">
                                          <p:cBhvr additive="base">
                                            <p:cTn id="38" dur="500" fill="hold"/>
                                            <p:tgtEl>
                                              <p:spTgt spid="20"/>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200"/>
                                      </p:stCondLst>
                                      <p:childTnLst>
                                        <p:set>
                                          <p:cBhvr>
                                            <p:cTn id="40" dur="1" fill="hold">
                                              <p:stCondLst>
                                                <p:cond delay="0"/>
                                              </p:stCondLst>
                                            </p:cTn>
                                            <p:tgtEl>
                                              <p:spTgt spid="21"/>
                                            </p:tgtEl>
                                            <p:attrNameLst>
                                              <p:attrName>style.visibility</p:attrName>
                                            </p:attrNameLst>
                                          </p:cBhvr>
                                          <p:to>
                                            <p:strVal val="visible"/>
                                          </p:to>
                                        </p:set>
                                        <p:anim calcmode="lin" valueType="num">
                                          <p:cBhvr additive="base">
                                            <p:cTn id="41" dur="500" fill="hold"/>
                                            <p:tgtEl>
                                              <p:spTgt spid="21"/>
                                            </p:tgtEl>
                                            <p:attrNameLst>
                                              <p:attrName>ppt_x</p:attrName>
                                            </p:attrNameLst>
                                          </p:cBhvr>
                                          <p:tavLst>
                                            <p:tav tm="0">
                                              <p:val>
                                                <p:strVal val="#ppt_x"/>
                                              </p:val>
                                            </p:tav>
                                            <p:tav tm="100000">
                                              <p:val>
                                                <p:strVal val="#ppt_x"/>
                                              </p:val>
                                            </p:tav>
                                          </p:tavLst>
                                        </p:anim>
                                        <p:anim calcmode="lin" valueType="num">
                                          <p:cBhvr additive="base">
                                            <p:cTn id="42" dur="500" fill="hold"/>
                                            <p:tgtEl>
                                              <p:spTgt spid="21"/>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400"/>
                                      </p:stCondLst>
                                      <p:childTnLst>
                                        <p:set>
                                          <p:cBhvr>
                                            <p:cTn id="44" dur="1" fill="hold">
                                              <p:stCondLst>
                                                <p:cond delay="0"/>
                                              </p:stCondLst>
                                            </p:cTn>
                                            <p:tgtEl>
                                              <p:spTgt spid="22"/>
                                            </p:tgtEl>
                                            <p:attrNameLst>
                                              <p:attrName>style.visibility</p:attrName>
                                            </p:attrNameLst>
                                          </p:cBhvr>
                                          <p:to>
                                            <p:strVal val="visible"/>
                                          </p:to>
                                        </p:set>
                                        <p:anim calcmode="lin" valueType="num">
                                          <p:cBhvr additive="base">
                                            <p:cTn id="45" dur="500" fill="hold"/>
                                            <p:tgtEl>
                                              <p:spTgt spid="22"/>
                                            </p:tgtEl>
                                            <p:attrNameLst>
                                              <p:attrName>ppt_x</p:attrName>
                                            </p:attrNameLst>
                                          </p:cBhvr>
                                          <p:tavLst>
                                            <p:tav tm="0">
                                              <p:val>
                                                <p:strVal val="#ppt_x"/>
                                              </p:val>
                                            </p:tav>
                                            <p:tav tm="100000">
                                              <p:val>
                                                <p:strVal val="#ppt_x"/>
                                              </p:val>
                                            </p:tav>
                                          </p:tavLst>
                                        </p:anim>
                                        <p:anim calcmode="lin" valueType="num">
                                          <p:cBhvr additive="base">
                                            <p:cTn id="46" dur="500" fill="hold"/>
                                            <p:tgtEl>
                                              <p:spTgt spid="22"/>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600"/>
                                      </p:stCondLst>
                                      <p:childTnLst>
                                        <p:set>
                                          <p:cBhvr>
                                            <p:cTn id="48" dur="1" fill="hold">
                                              <p:stCondLst>
                                                <p:cond delay="0"/>
                                              </p:stCondLst>
                                            </p:cTn>
                                            <p:tgtEl>
                                              <p:spTgt spid="23"/>
                                            </p:tgtEl>
                                            <p:attrNameLst>
                                              <p:attrName>style.visibility</p:attrName>
                                            </p:attrNameLst>
                                          </p:cBhvr>
                                          <p:to>
                                            <p:strVal val="visible"/>
                                          </p:to>
                                        </p:set>
                                        <p:anim calcmode="lin" valueType="num">
                                          <p:cBhvr additive="base">
                                            <p:cTn id="49" dur="500" fill="hold"/>
                                            <p:tgtEl>
                                              <p:spTgt spid="23"/>
                                            </p:tgtEl>
                                            <p:attrNameLst>
                                              <p:attrName>ppt_x</p:attrName>
                                            </p:attrNameLst>
                                          </p:cBhvr>
                                          <p:tavLst>
                                            <p:tav tm="0">
                                              <p:val>
                                                <p:strVal val="#ppt_x"/>
                                              </p:val>
                                            </p:tav>
                                            <p:tav tm="100000">
                                              <p:val>
                                                <p:strVal val="#ppt_x"/>
                                              </p:val>
                                            </p:tav>
                                          </p:tavLst>
                                        </p:anim>
                                        <p:anim calcmode="lin" valueType="num">
                                          <p:cBhvr additive="base">
                                            <p:cTn id="50" dur="500" fill="hold"/>
                                            <p:tgtEl>
                                              <p:spTgt spid="2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800"/>
                                      </p:stCondLst>
                                      <p:childTnLst>
                                        <p:set>
                                          <p:cBhvr>
                                            <p:cTn id="52" dur="1" fill="hold">
                                              <p:stCondLst>
                                                <p:cond delay="0"/>
                                              </p:stCondLst>
                                            </p:cTn>
                                            <p:tgtEl>
                                              <p:spTgt spid="24"/>
                                            </p:tgtEl>
                                            <p:attrNameLst>
                                              <p:attrName>style.visibility</p:attrName>
                                            </p:attrNameLst>
                                          </p:cBhvr>
                                          <p:to>
                                            <p:strVal val="visible"/>
                                          </p:to>
                                        </p:set>
                                        <p:anim calcmode="lin" valueType="num">
                                          <p:cBhvr additive="base">
                                            <p:cTn id="53" dur="500" fill="hold"/>
                                            <p:tgtEl>
                                              <p:spTgt spid="24"/>
                                            </p:tgtEl>
                                            <p:attrNameLst>
                                              <p:attrName>ppt_x</p:attrName>
                                            </p:attrNameLst>
                                          </p:cBhvr>
                                          <p:tavLst>
                                            <p:tav tm="0">
                                              <p:val>
                                                <p:strVal val="#ppt_x"/>
                                              </p:val>
                                            </p:tav>
                                            <p:tav tm="100000">
                                              <p:val>
                                                <p:strVal val="#ppt_x"/>
                                              </p:val>
                                            </p:tav>
                                          </p:tavLst>
                                        </p:anim>
                                        <p:anim calcmode="lin" valueType="num">
                                          <p:cBhvr additive="base">
                                            <p:cTn id="54" dur="500" fill="hold"/>
                                            <p:tgtEl>
                                              <p:spTgt spid="2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1000"/>
                                      </p:stCondLst>
                                      <p:childTnLst>
                                        <p:set>
                                          <p:cBhvr>
                                            <p:cTn id="56" dur="1" fill="hold">
                                              <p:stCondLst>
                                                <p:cond delay="0"/>
                                              </p:stCondLst>
                                            </p:cTn>
                                            <p:tgtEl>
                                              <p:spTgt spid="25"/>
                                            </p:tgtEl>
                                            <p:attrNameLst>
                                              <p:attrName>style.visibility</p:attrName>
                                            </p:attrNameLst>
                                          </p:cBhvr>
                                          <p:to>
                                            <p:strVal val="visible"/>
                                          </p:to>
                                        </p:set>
                                        <p:anim calcmode="lin" valueType="num">
                                          <p:cBhvr additive="base">
                                            <p:cTn id="57" dur="500" fill="hold"/>
                                            <p:tgtEl>
                                              <p:spTgt spid="25"/>
                                            </p:tgtEl>
                                            <p:attrNameLst>
                                              <p:attrName>ppt_x</p:attrName>
                                            </p:attrNameLst>
                                          </p:cBhvr>
                                          <p:tavLst>
                                            <p:tav tm="0">
                                              <p:val>
                                                <p:strVal val="#ppt_x"/>
                                              </p:val>
                                            </p:tav>
                                            <p:tav tm="100000">
                                              <p:val>
                                                <p:strVal val="#ppt_x"/>
                                              </p:val>
                                            </p:tav>
                                          </p:tavLst>
                                        </p:anim>
                                        <p:anim calcmode="lin" valueType="num">
                                          <p:cBhvr additive="base">
                                            <p:cTn id="5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9" grpId="0"/>
          <p:bldP spid="20" grpId="0"/>
          <p:bldP spid="21" grpId="0"/>
          <p:bldP spid="22" grpId="0"/>
          <p:bldP spid="23" grpId="0"/>
          <p:bldP spid="24" grpId="0"/>
          <p:bldP spid="25" grpId="0"/>
          <p:bldP spid="30" grpId="0"/>
          <p:bldP spid="31" grpId="0"/>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空心弧 40"/>
          <p:cNvSpPr/>
          <p:nvPr/>
        </p:nvSpPr>
        <p:spPr>
          <a:xfrm rot="5400000">
            <a:off x="862235" y="1930234"/>
            <a:ext cx="4091171" cy="4090640"/>
          </a:xfrm>
          <a:prstGeom prst="blockArc">
            <a:avLst>
              <a:gd name="adj1" fmla="val 10800000"/>
              <a:gd name="adj2" fmla="val 6953"/>
              <a:gd name="adj3" fmla="val 1246"/>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endParaRPr lang="zh-CN" altLang="en-US" sz="2490">
              <a:solidFill>
                <a:schemeClr val="tx1">
                  <a:lumMod val="50000"/>
                  <a:lumOff val="50000"/>
                </a:schemeClr>
              </a:solidFill>
              <a:latin typeface="Arial" panose="020B0604020202020204" pitchFamily="34" charset="0"/>
              <a:ea typeface="微软雅黑" panose="020B0503020204020204" charset="-122"/>
              <a:cs typeface="Arial" panose="020B0604020202020204" pitchFamily="34" charset="0"/>
            </a:endParaRPr>
          </a:p>
        </p:txBody>
      </p:sp>
      <p:sp>
        <p:nvSpPr>
          <p:cNvPr id="42" name="椭圆 41"/>
          <p:cNvSpPr/>
          <p:nvPr/>
        </p:nvSpPr>
        <p:spPr>
          <a:xfrm>
            <a:off x="3690331" y="1992327"/>
            <a:ext cx="512741" cy="5128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endParaRPr lang="zh-CN" altLang="en-US" sz="2490">
              <a:solidFill>
                <a:schemeClr val="tx1">
                  <a:lumMod val="50000"/>
                  <a:lumOff val="50000"/>
                </a:schemeClr>
              </a:solidFill>
              <a:latin typeface="Arial" panose="020B0604020202020204" pitchFamily="34" charset="0"/>
              <a:ea typeface="微软雅黑" panose="020B0503020204020204" charset="-122"/>
              <a:cs typeface="Arial" panose="020B0604020202020204" pitchFamily="34" charset="0"/>
            </a:endParaRPr>
          </a:p>
        </p:txBody>
      </p:sp>
      <p:sp>
        <p:nvSpPr>
          <p:cNvPr id="43" name="椭圆 42"/>
          <p:cNvSpPr/>
          <p:nvPr/>
        </p:nvSpPr>
        <p:spPr>
          <a:xfrm>
            <a:off x="4553051" y="3078700"/>
            <a:ext cx="512741" cy="51280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endParaRPr lang="zh-CN" altLang="en-US" sz="2490">
              <a:solidFill>
                <a:schemeClr val="tx1">
                  <a:lumMod val="50000"/>
                  <a:lumOff val="50000"/>
                </a:schemeClr>
              </a:solidFill>
              <a:latin typeface="Arial" panose="020B0604020202020204" pitchFamily="34" charset="0"/>
              <a:ea typeface="微软雅黑" panose="020B0503020204020204" charset="-122"/>
              <a:cs typeface="Arial" panose="020B0604020202020204" pitchFamily="34" charset="0"/>
            </a:endParaRPr>
          </a:p>
        </p:txBody>
      </p:sp>
      <p:sp>
        <p:nvSpPr>
          <p:cNvPr id="44" name="椭圆 43"/>
          <p:cNvSpPr/>
          <p:nvPr/>
        </p:nvSpPr>
        <p:spPr>
          <a:xfrm>
            <a:off x="4563750" y="4345977"/>
            <a:ext cx="512741" cy="5128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endParaRPr lang="zh-CN" altLang="en-US" sz="2490">
              <a:solidFill>
                <a:schemeClr val="tx1">
                  <a:lumMod val="50000"/>
                  <a:lumOff val="50000"/>
                </a:schemeClr>
              </a:solidFill>
              <a:latin typeface="Arial" panose="020B0604020202020204" pitchFamily="34" charset="0"/>
              <a:ea typeface="微软雅黑" panose="020B0503020204020204" charset="-122"/>
              <a:cs typeface="Arial" panose="020B0604020202020204" pitchFamily="34" charset="0"/>
            </a:endParaRPr>
          </a:p>
        </p:txBody>
      </p:sp>
      <p:sp>
        <p:nvSpPr>
          <p:cNvPr id="45" name="椭圆 44"/>
          <p:cNvSpPr/>
          <p:nvPr/>
        </p:nvSpPr>
        <p:spPr>
          <a:xfrm>
            <a:off x="3694456" y="5462244"/>
            <a:ext cx="512741" cy="51280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endParaRPr lang="zh-CN" altLang="en-US" sz="2490">
              <a:solidFill>
                <a:schemeClr val="tx1">
                  <a:lumMod val="50000"/>
                  <a:lumOff val="50000"/>
                </a:schemeClr>
              </a:solidFill>
              <a:latin typeface="Arial" panose="020B0604020202020204" pitchFamily="34" charset="0"/>
              <a:ea typeface="微软雅黑" panose="020B0503020204020204" charset="-122"/>
              <a:cs typeface="Arial" panose="020B0604020202020204" pitchFamily="34" charset="0"/>
            </a:endParaRPr>
          </a:p>
        </p:txBody>
      </p:sp>
      <p:grpSp>
        <p:nvGrpSpPr>
          <p:cNvPr id="52" name="组合 51"/>
          <p:cNvGrpSpPr/>
          <p:nvPr/>
        </p:nvGrpSpPr>
        <p:grpSpPr>
          <a:xfrm>
            <a:off x="4199898" y="1767992"/>
            <a:ext cx="2390644" cy="956128"/>
            <a:chOff x="4340951" y="1564822"/>
            <a:chExt cx="2390955" cy="956128"/>
          </a:xfrm>
        </p:grpSpPr>
        <p:cxnSp>
          <p:nvCxnSpPr>
            <p:cNvPr id="53" name="直接连接符 52"/>
            <p:cNvCxnSpPr/>
            <p:nvPr/>
          </p:nvCxnSpPr>
          <p:spPr>
            <a:xfrm>
              <a:off x="4340951" y="2045561"/>
              <a:ext cx="144000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sp>
          <p:nvSpPr>
            <p:cNvPr id="54" name="椭圆 53"/>
            <p:cNvSpPr/>
            <p:nvPr/>
          </p:nvSpPr>
          <p:spPr>
            <a:xfrm>
              <a:off x="5775778" y="1564822"/>
              <a:ext cx="956128" cy="95612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50000"/>
                    <a:lumOff val="50000"/>
                  </a:schemeClr>
                </a:solidFill>
                <a:latin typeface="Arial" panose="020B0604020202020204" pitchFamily="34" charset="0"/>
                <a:ea typeface="微软雅黑" panose="020B0503020204020204" charset="-122"/>
                <a:cs typeface="Arial" panose="020B0604020202020204" pitchFamily="34" charset="0"/>
              </a:endParaRPr>
            </a:p>
          </p:txBody>
        </p:sp>
        <p:grpSp>
          <p:nvGrpSpPr>
            <p:cNvPr id="55" name="组合 54"/>
            <p:cNvGrpSpPr>
              <a:grpSpLocks noChangeAspect="1"/>
            </p:cNvGrpSpPr>
            <p:nvPr/>
          </p:nvGrpSpPr>
          <p:grpSpPr>
            <a:xfrm>
              <a:off x="6044150" y="1775120"/>
              <a:ext cx="419385" cy="504000"/>
              <a:chOff x="5072479" y="2378340"/>
              <a:chExt cx="239649" cy="288000"/>
            </a:xfrm>
          </p:grpSpPr>
          <p:sp>
            <p:nvSpPr>
              <p:cNvPr id="56" name="Freeform 846"/>
              <p:cNvSpPr/>
              <p:nvPr/>
            </p:nvSpPr>
            <p:spPr bwMode="auto">
              <a:xfrm>
                <a:off x="5072479" y="2432997"/>
                <a:ext cx="239649" cy="233343"/>
              </a:xfrm>
              <a:custGeom>
                <a:avLst/>
                <a:gdLst>
                  <a:gd name="T0" fmla="*/ 29 w 48"/>
                  <a:gd name="T1" fmla="*/ 0 h 47"/>
                  <a:gd name="T2" fmla="*/ 29 w 48"/>
                  <a:gd name="T3" fmla="*/ 7 h 47"/>
                  <a:gd name="T4" fmla="*/ 41 w 48"/>
                  <a:gd name="T5" fmla="*/ 23 h 47"/>
                  <a:gd name="T6" fmla="*/ 24 w 48"/>
                  <a:gd name="T7" fmla="*/ 41 h 47"/>
                  <a:gd name="T8" fmla="*/ 6 w 48"/>
                  <a:gd name="T9" fmla="*/ 23 h 47"/>
                  <a:gd name="T10" fmla="*/ 18 w 48"/>
                  <a:gd name="T11" fmla="*/ 7 h 47"/>
                  <a:gd name="T12" fmla="*/ 18 w 48"/>
                  <a:gd name="T13" fmla="*/ 0 h 47"/>
                  <a:gd name="T14" fmla="*/ 0 w 48"/>
                  <a:gd name="T15" fmla="*/ 23 h 47"/>
                  <a:gd name="T16" fmla="*/ 24 w 48"/>
                  <a:gd name="T17" fmla="*/ 47 h 47"/>
                  <a:gd name="T18" fmla="*/ 48 w 48"/>
                  <a:gd name="T19" fmla="*/ 23 h 47"/>
                  <a:gd name="T20" fmla="*/ 29 w 48"/>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7">
                    <a:moveTo>
                      <a:pt x="29" y="0"/>
                    </a:moveTo>
                    <a:cubicBezTo>
                      <a:pt x="29" y="7"/>
                      <a:pt x="29" y="7"/>
                      <a:pt x="29" y="7"/>
                    </a:cubicBezTo>
                    <a:cubicBezTo>
                      <a:pt x="36" y="9"/>
                      <a:pt x="41" y="16"/>
                      <a:pt x="41" y="23"/>
                    </a:cubicBezTo>
                    <a:cubicBezTo>
                      <a:pt x="41" y="33"/>
                      <a:pt x="33" y="41"/>
                      <a:pt x="24" y="41"/>
                    </a:cubicBezTo>
                    <a:cubicBezTo>
                      <a:pt x="14" y="41"/>
                      <a:pt x="6" y="33"/>
                      <a:pt x="6" y="23"/>
                    </a:cubicBezTo>
                    <a:cubicBezTo>
                      <a:pt x="6" y="16"/>
                      <a:pt x="11" y="9"/>
                      <a:pt x="18" y="7"/>
                    </a:cubicBezTo>
                    <a:cubicBezTo>
                      <a:pt x="18" y="0"/>
                      <a:pt x="18" y="0"/>
                      <a:pt x="18" y="0"/>
                    </a:cubicBezTo>
                    <a:cubicBezTo>
                      <a:pt x="7" y="2"/>
                      <a:pt x="0" y="12"/>
                      <a:pt x="0" y="23"/>
                    </a:cubicBezTo>
                    <a:cubicBezTo>
                      <a:pt x="0" y="37"/>
                      <a:pt x="10" y="47"/>
                      <a:pt x="24" y="47"/>
                    </a:cubicBezTo>
                    <a:cubicBezTo>
                      <a:pt x="37" y="47"/>
                      <a:pt x="48" y="37"/>
                      <a:pt x="48" y="23"/>
                    </a:cubicBezTo>
                    <a:cubicBezTo>
                      <a:pt x="48" y="12"/>
                      <a:pt x="40" y="2"/>
                      <a:pt x="29" y="0"/>
                    </a:cubicBezTo>
                    <a:close/>
                  </a:path>
                </a:pathLst>
              </a:custGeom>
              <a:solidFill>
                <a:srgbClr val="E5E5E6"/>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90">
                  <a:solidFill>
                    <a:schemeClr val="tx1">
                      <a:lumMod val="50000"/>
                      <a:lumOff val="50000"/>
                    </a:schemeClr>
                  </a:solidFill>
                  <a:latin typeface="Arial" panose="020B0604020202020204" pitchFamily="34" charset="0"/>
                  <a:ea typeface="微软雅黑" panose="020B0503020204020204" charset="-122"/>
                  <a:cs typeface="Arial" panose="020B0604020202020204" pitchFamily="34" charset="0"/>
                </a:endParaRPr>
              </a:p>
            </p:txBody>
          </p:sp>
          <p:sp>
            <p:nvSpPr>
              <p:cNvPr id="57" name="Freeform 847"/>
              <p:cNvSpPr/>
              <p:nvPr/>
            </p:nvSpPr>
            <p:spPr bwMode="auto">
              <a:xfrm>
                <a:off x="5167078" y="2378340"/>
                <a:ext cx="44147" cy="138744"/>
              </a:xfrm>
              <a:custGeom>
                <a:avLst/>
                <a:gdLst>
                  <a:gd name="T0" fmla="*/ 7 w 9"/>
                  <a:gd name="T1" fmla="*/ 0 h 28"/>
                  <a:gd name="T2" fmla="*/ 2 w 9"/>
                  <a:gd name="T3" fmla="*/ 0 h 28"/>
                  <a:gd name="T4" fmla="*/ 0 w 9"/>
                  <a:gd name="T5" fmla="*/ 2 h 28"/>
                  <a:gd name="T6" fmla="*/ 0 w 9"/>
                  <a:gd name="T7" fmla="*/ 10 h 28"/>
                  <a:gd name="T8" fmla="*/ 0 w 9"/>
                  <a:gd name="T9" fmla="*/ 16 h 28"/>
                  <a:gd name="T10" fmla="*/ 0 w 9"/>
                  <a:gd name="T11" fmla="*/ 26 h 28"/>
                  <a:gd name="T12" fmla="*/ 2 w 9"/>
                  <a:gd name="T13" fmla="*/ 28 h 28"/>
                  <a:gd name="T14" fmla="*/ 7 w 9"/>
                  <a:gd name="T15" fmla="*/ 28 h 28"/>
                  <a:gd name="T16" fmla="*/ 9 w 9"/>
                  <a:gd name="T17" fmla="*/ 26 h 28"/>
                  <a:gd name="T18" fmla="*/ 9 w 9"/>
                  <a:gd name="T19" fmla="*/ 16 h 28"/>
                  <a:gd name="T20" fmla="*/ 9 w 9"/>
                  <a:gd name="T21" fmla="*/ 10 h 28"/>
                  <a:gd name="T22" fmla="*/ 9 w 9"/>
                  <a:gd name="T23" fmla="*/ 2 h 28"/>
                  <a:gd name="T24" fmla="*/ 7 w 9"/>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8">
                    <a:moveTo>
                      <a:pt x="7" y="0"/>
                    </a:moveTo>
                    <a:cubicBezTo>
                      <a:pt x="2" y="0"/>
                      <a:pt x="2" y="0"/>
                      <a:pt x="2" y="0"/>
                    </a:cubicBezTo>
                    <a:cubicBezTo>
                      <a:pt x="1" y="0"/>
                      <a:pt x="0" y="1"/>
                      <a:pt x="0" y="2"/>
                    </a:cubicBezTo>
                    <a:cubicBezTo>
                      <a:pt x="0" y="10"/>
                      <a:pt x="0" y="10"/>
                      <a:pt x="0" y="10"/>
                    </a:cubicBezTo>
                    <a:cubicBezTo>
                      <a:pt x="0" y="16"/>
                      <a:pt x="0" y="16"/>
                      <a:pt x="0" y="16"/>
                    </a:cubicBezTo>
                    <a:cubicBezTo>
                      <a:pt x="0" y="26"/>
                      <a:pt x="0" y="26"/>
                      <a:pt x="0" y="26"/>
                    </a:cubicBezTo>
                    <a:cubicBezTo>
                      <a:pt x="0" y="27"/>
                      <a:pt x="1" y="28"/>
                      <a:pt x="2" y="28"/>
                    </a:cubicBezTo>
                    <a:cubicBezTo>
                      <a:pt x="7" y="28"/>
                      <a:pt x="7" y="28"/>
                      <a:pt x="7" y="28"/>
                    </a:cubicBezTo>
                    <a:cubicBezTo>
                      <a:pt x="8" y="28"/>
                      <a:pt x="9" y="27"/>
                      <a:pt x="9" y="26"/>
                    </a:cubicBezTo>
                    <a:cubicBezTo>
                      <a:pt x="9" y="16"/>
                      <a:pt x="9" y="16"/>
                      <a:pt x="9" y="16"/>
                    </a:cubicBezTo>
                    <a:cubicBezTo>
                      <a:pt x="9" y="10"/>
                      <a:pt x="9" y="10"/>
                      <a:pt x="9" y="10"/>
                    </a:cubicBezTo>
                    <a:cubicBezTo>
                      <a:pt x="9" y="2"/>
                      <a:pt x="9" y="2"/>
                      <a:pt x="9" y="2"/>
                    </a:cubicBezTo>
                    <a:cubicBezTo>
                      <a:pt x="9" y="1"/>
                      <a:pt x="8" y="0"/>
                      <a:pt x="7" y="0"/>
                    </a:cubicBezTo>
                    <a:close/>
                  </a:path>
                </a:pathLst>
              </a:custGeom>
              <a:solidFill>
                <a:srgbClr val="E5E5E6"/>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90">
                  <a:solidFill>
                    <a:schemeClr val="tx1">
                      <a:lumMod val="50000"/>
                      <a:lumOff val="50000"/>
                    </a:schemeClr>
                  </a:solidFill>
                  <a:latin typeface="Arial" panose="020B0604020202020204" pitchFamily="34" charset="0"/>
                  <a:ea typeface="微软雅黑" panose="020B0503020204020204" charset="-122"/>
                  <a:cs typeface="Arial" panose="020B0604020202020204" pitchFamily="34" charset="0"/>
                </a:endParaRPr>
              </a:p>
            </p:txBody>
          </p:sp>
        </p:grpSp>
      </p:grpSp>
      <p:grpSp>
        <p:nvGrpSpPr>
          <p:cNvPr id="58" name="组合 57"/>
          <p:cNvGrpSpPr/>
          <p:nvPr/>
        </p:nvGrpSpPr>
        <p:grpSpPr>
          <a:xfrm>
            <a:off x="4207203" y="5240584"/>
            <a:ext cx="2383343" cy="956128"/>
            <a:chOff x="4348253" y="4975681"/>
            <a:chExt cx="2383653" cy="956128"/>
          </a:xfrm>
        </p:grpSpPr>
        <p:cxnSp>
          <p:nvCxnSpPr>
            <p:cNvPr id="59" name="直接连接符 58"/>
            <p:cNvCxnSpPr/>
            <p:nvPr/>
          </p:nvCxnSpPr>
          <p:spPr>
            <a:xfrm>
              <a:off x="4348253" y="5453745"/>
              <a:ext cx="144000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sp>
          <p:nvSpPr>
            <p:cNvPr id="60" name="椭圆 59"/>
            <p:cNvSpPr/>
            <p:nvPr/>
          </p:nvSpPr>
          <p:spPr>
            <a:xfrm>
              <a:off x="5775778" y="4975681"/>
              <a:ext cx="956128" cy="95612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50000"/>
                    <a:lumOff val="50000"/>
                  </a:schemeClr>
                </a:solidFill>
                <a:latin typeface="Arial" panose="020B0604020202020204" pitchFamily="34" charset="0"/>
                <a:ea typeface="微软雅黑" panose="020B0503020204020204" charset="-122"/>
                <a:cs typeface="Arial" panose="020B0604020202020204" pitchFamily="34" charset="0"/>
              </a:endParaRPr>
            </a:p>
          </p:txBody>
        </p:sp>
        <p:sp>
          <p:nvSpPr>
            <p:cNvPr id="61" name="Freeform 110"/>
            <p:cNvSpPr>
              <a:spLocks noChangeAspect="1" noEditPoints="1"/>
            </p:cNvSpPr>
            <p:nvPr/>
          </p:nvSpPr>
          <p:spPr bwMode="auto">
            <a:xfrm>
              <a:off x="6046029" y="5239979"/>
              <a:ext cx="447158" cy="396000"/>
            </a:xfrm>
            <a:custGeom>
              <a:avLst/>
              <a:gdLst>
                <a:gd name="T0" fmla="*/ 55 w 100"/>
                <a:gd name="T1" fmla="*/ 4 h 88"/>
                <a:gd name="T2" fmla="*/ 76 w 100"/>
                <a:gd name="T3" fmla="*/ 41 h 88"/>
                <a:gd name="T4" fmla="*/ 76 w 100"/>
                <a:gd name="T5" fmla="*/ 41 h 88"/>
                <a:gd name="T6" fmla="*/ 98 w 100"/>
                <a:gd name="T7" fmla="*/ 79 h 88"/>
                <a:gd name="T8" fmla="*/ 96 w 100"/>
                <a:gd name="T9" fmla="*/ 87 h 88"/>
                <a:gd name="T10" fmla="*/ 92 w 100"/>
                <a:gd name="T11" fmla="*/ 88 h 88"/>
                <a:gd name="T12" fmla="*/ 92 w 100"/>
                <a:gd name="T13" fmla="*/ 88 h 88"/>
                <a:gd name="T14" fmla="*/ 49 w 100"/>
                <a:gd name="T15" fmla="*/ 88 h 88"/>
                <a:gd name="T16" fmla="*/ 7 w 100"/>
                <a:gd name="T17" fmla="*/ 88 h 88"/>
                <a:gd name="T18" fmla="*/ 0 w 100"/>
                <a:gd name="T19" fmla="*/ 82 h 88"/>
                <a:gd name="T20" fmla="*/ 1 w 100"/>
                <a:gd name="T21" fmla="*/ 78 h 88"/>
                <a:gd name="T22" fmla="*/ 23 w 100"/>
                <a:gd name="T23" fmla="*/ 41 h 88"/>
                <a:gd name="T24" fmla="*/ 23 w 100"/>
                <a:gd name="T25" fmla="*/ 41 h 88"/>
                <a:gd name="T26" fmla="*/ 44 w 100"/>
                <a:gd name="T27" fmla="*/ 4 h 88"/>
                <a:gd name="T28" fmla="*/ 53 w 100"/>
                <a:gd name="T29" fmla="*/ 2 h 88"/>
                <a:gd name="T30" fmla="*/ 55 w 100"/>
                <a:gd name="T31" fmla="*/ 4 h 88"/>
                <a:gd name="T32" fmla="*/ 44 w 100"/>
                <a:gd name="T33" fmla="*/ 34 h 88"/>
                <a:gd name="T34" fmla="*/ 44 w 100"/>
                <a:gd name="T35" fmla="*/ 37 h 88"/>
                <a:gd name="T36" fmla="*/ 46 w 100"/>
                <a:gd name="T37" fmla="*/ 62 h 88"/>
                <a:gd name="T38" fmla="*/ 52 w 100"/>
                <a:gd name="T39" fmla="*/ 62 h 88"/>
                <a:gd name="T40" fmla="*/ 54 w 100"/>
                <a:gd name="T41" fmla="*/ 37 h 88"/>
                <a:gd name="T42" fmla="*/ 54 w 100"/>
                <a:gd name="T43" fmla="*/ 34 h 88"/>
                <a:gd name="T44" fmla="*/ 44 w 100"/>
                <a:gd name="T45" fmla="*/ 34 h 88"/>
                <a:gd name="T46" fmla="*/ 49 w 100"/>
                <a:gd name="T47" fmla="*/ 72 h 88"/>
                <a:gd name="T48" fmla="*/ 53 w 100"/>
                <a:gd name="T49" fmla="*/ 69 h 88"/>
                <a:gd name="T50" fmla="*/ 49 w 100"/>
                <a:gd name="T51" fmla="*/ 65 h 88"/>
                <a:gd name="T52" fmla="*/ 45 w 100"/>
                <a:gd name="T53" fmla="*/ 69 h 88"/>
                <a:gd name="T54" fmla="*/ 49 w 100"/>
                <a:gd name="T55" fmla="*/ 72 h 88"/>
                <a:gd name="T56" fmla="*/ 65 w 100"/>
                <a:gd name="T57" fmla="*/ 48 h 88"/>
                <a:gd name="T58" fmla="*/ 49 w 100"/>
                <a:gd name="T59" fmla="*/ 20 h 88"/>
                <a:gd name="T60" fmla="*/ 34 w 100"/>
                <a:gd name="T61" fmla="*/ 47 h 88"/>
                <a:gd name="T62" fmla="*/ 33 w 100"/>
                <a:gd name="T63" fmla="*/ 48 h 88"/>
                <a:gd name="T64" fmla="*/ 17 w 100"/>
                <a:gd name="T65" fmla="*/ 75 h 88"/>
                <a:gd name="T66" fmla="*/ 49 w 100"/>
                <a:gd name="T67" fmla="*/ 75 h 88"/>
                <a:gd name="T68" fmla="*/ 81 w 100"/>
                <a:gd name="T69" fmla="*/ 75 h 88"/>
                <a:gd name="T70" fmla="*/ 65 w 100"/>
                <a:gd name="T71" fmla="*/ 48 h 88"/>
                <a:gd name="T72" fmla="*/ 65 w 100"/>
                <a:gd name="T7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solidFill>
              <a:schemeClr val="bg1"/>
            </a:solidFill>
            <a:ln>
              <a:noFill/>
            </a:ln>
          </p:spPr>
          <p:txBody>
            <a:bodyPr vert="horz" wrap="square" lIns="121920" tIns="60960" rIns="121920" bIns="60960" numCol="1" anchor="t" anchorCtr="0" compatLnSpc="1"/>
            <a:lstStyle/>
            <a:p>
              <a:endParaRPr lang="zh-CN" altLang="en-US" sz="2490">
                <a:solidFill>
                  <a:schemeClr val="tx1">
                    <a:lumMod val="50000"/>
                    <a:lumOff val="50000"/>
                  </a:schemeClr>
                </a:solidFill>
                <a:latin typeface="Arial" panose="020B0604020202020204" pitchFamily="34" charset="0"/>
                <a:ea typeface="微软雅黑" panose="020B0503020204020204" charset="-122"/>
                <a:cs typeface="Arial" panose="020B0604020202020204" pitchFamily="34" charset="0"/>
              </a:endParaRPr>
            </a:p>
          </p:txBody>
        </p:sp>
      </p:grpSp>
      <p:grpSp>
        <p:nvGrpSpPr>
          <p:cNvPr id="62" name="组合 61"/>
          <p:cNvGrpSpPr/>
          <p:nvPr/>
        </p:nvGrpSpPr>
        <p:grpSpPr>
          <a:xfrm>
            <a:off x="5052914" y="2857040"/>
            <a:ext cx="3364164" cy="956128"/>
            <a:chOff x="5471876" y="2623003"/>
            <a:chExt cx="3364602" cy="956128"/>
          </a:xfrm>
        </p:grpSpPr>
        <p:cxnSp>
          <p:nvCxnSpPr>
            <p:cNvPr id="63" name="直接连接符 62"/>
            <p:cNvCxnSpPr>
              <a:stCxn id="43" idx="6"/>
              <a:endCxn id="64" idx="2"/>
            </p:cNvCxnSpPr>
            <p:nvPr/>
          </p:nvCxnSpPr>
          <p:spPr>
            <a:xfrm>
              <a:off x="5471876" y="3101067"/>
              <a:ext cx="2408474"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sp>
          <p:nvSpPr>
            <p:cNvPr id="64" name="椭圆 63"/>
            <p:cNvSpPr/>
            <p:nvPr/>
          </p:nvSpPr>
          <p:spPr>
            <a:xfrm>
              <a:off x="7880350" y="2623003"/>
              <a:ext cx="956128" cy="95612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50000"/>
                    <a:lumOff val="50000"/>
                  </a:schemeClr>
                </a:solidFill>
                <a:latin typeface="Arial" panose="020B0604020202020204" pitchFamily="34" charset="0"/>
                <a:ea typeface="微软雅黑" panose="020B0503020204020204" charset="-122"/>
                <a:cs typeface="Arial" panose="020B0604020202020204" pitchFamily="34" charset="0"/>
              </a:endParaRPr>
            </a:p>
          </p:txBody>
        </p:sp>
        <p:sp>
          <p:nvSpPr>
            <p:cNvPr id="65" name="Freeform 168"/>
            <p:cNvSpPr>
              <a:spLocks noChangeAspect="1" noEditPoints="1"/>
            </p:cNvSpPr>
            <p:nvPr/>
          </p:nvSpPr>
          <p:spPr bwMode="auto">
            <a:xfrm>
              <a:off x="8127242" y="2903067"/>
              <a:ext cx="462345" cy="396000"/>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solidFill>
            <a:ln>
              <a:noFill/>
            </a:ln>
          </p:spPr>
          <p:txBody>
            <a:bodyPr vert="horz" wrap="square" lIns="121920" tIns="60960" rIns="121920" bIns="60960" numCol="1" anchor="t" anchorCtr="0" compatLnSpc="1"/>
            <a:lstStyle/>
            <a:p>
              <a:endParaRPr lang="zh-CN" altLang="en-US" sz="2490">
                <a:solidFill>
                  <a:schemeClr val="tx1">
                    <a:lumMod val="50000"/>
                    <a:lumOff val="50000"/>
                  </a:schemeClr>
                </a:solidFill>
                <a:latin typeface="Arial" panose="020B0604020202020204" pitchFamily="34" charset="0"/>
                <a:ea typeface="微软雅黑" panose="020B0503020204020204" charset="-122"/>
                <a:cs typeface="Arial" panose="020B0604020202020204" pitchFamily="34" charset="0"/>
              </a:endParaRPr>
            </a:p>
          </p:txBody>
        </p:sp>
      </p:grpSp>
      <p:grpSp>
        <p:nvGrpSpPr>
          <p:cNvPr id="66" name="组合 65"/>
          <p:cNvGrpSpPr/>
          <p:nvPr/>
        </p:nvGrpSpPr>
        <p:grpSpPr>
          <a:xfrm>
            <a:off x="5065793" y="4124317"/>
            <a:ext cx="3351285" cy="956128"/>
            <a:chOff x="5484757" y="3890281"/>
            <a:chExt cx="3351721" cy="956128"/>
          </a:xfrm>
        </p:grpSpPr>
        <p:cxnSp>
          <p:nvCxnSpPr>
            <p:cNvPr id="67" name="直接连接符 66"/>
            <p:cNvCxnSpPr/>
            <p:nvPr/>
          </p:nvCxnSpPr>
          <p:spPr>
            <a:xfrm>
              <a:off x="5484757" y="4384386"/>
              <a:ext cx="2372336"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sp>
          <p:nvSpPr>
            <p:cNvPr id="68" name="椭圆 67"/>
            <p:cNvSpPr/>
            <p:nvPr/>
          </p:nvSpPr>
          <p:spPr>
            <a:xfrm>
              <a:off x="7880350" y="3890281"/>
              <a:ext cx="956128" cy="95612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50000"/>
                    <a:lumOff val="50000"/>
                  </a:schemeClr>
                </a:solidFill>
                <a:latin typeface="Arial" panose="020B0604020202020204" pitchFamily="34" charset="0"/>
                <a:ea typeface="微软雅黑" panose="020B0503020204020204" charset="-122"/>
                <a:cs typeface="Arial" panose="020B0604020202020204" pitchFamily="34" charset="0"/>
              </a:endParaRPr>
            </a:p>
          </p:txBody>
        </p:sp>
        <p:sp>
          <p:nvSpPr>
            <p:cNvPr id="69" name="Freeform 203"/>
            <p:cNvSpPr>
              <a:spLocks noChangeAspect="1" noEditPoints="1"/>
            </p:cNvSpPr>
            <p:nvPr/>
          </p:nvSpPr>
          <p:spPr bwMode="auto">
            <a:xfrm>
              <a:off x="8167654" y="4154579"/>
              <a:ext cx="413052" cy="396000"/>
            </a:xfrm>
            <a:custGeom>
              <a:avLst/>
              <a:gdLst>
                <a:gd name="T0" fmla="*/ 88 w 218"/>
                <a:gd name="T1" fmla="*/ 43 h 209"/>
                <a:gd name="T2" fmla="*/ 36 w 218"/>
                <a:gd name="T3" fmla="*/ 43 h 209"/>
                <a:gd name="T4" fmla="*/ 26 w 218"/>
                <a:gd name="T5" fmla="*/ 57 h 209"/>
                <a:gd name="T6" fmla="*/ 36 w 218"/>
                <a:gd name="T7" fmla="*/ 71 h 209"/>
                <a:gd name="T8" fmla="*/ 88 w 218"/>
                <a:gd name="T9" fmla="*/ 71 h 209"/>
                <a:gd name="T10" fmla="*/ 88 w 218"/>
                <a:gd name="T11" fmla="*/ 43 h 209"/>
                <a:gd name="T12" fmla="*/ 88 w 218"/>
                <a:gd name="T13" fmla="*/ 43 h 209"/>
                <a:gd name="T14" fmla="*/ 126 w 218"/>
                <a:gd name="T15" fmla="*/ 71 h 209"/>
                <a:gd name="T16" fmla="*/ 187 w 218"/>
                <a:gd name="T17" fmla="*/ 71 h 209"/>
                <a:gd name="T18" fmla="*/ 194 w 218"/>
                <a:gd name="T19" fmla="*/ 71 h 209"/>
                <a:gd name="T20" fmla="*/ 197 w 218"/>
                <a:gd name="T21" fmla="*/ 76 h 209"/>
                <a:gd name="T22" fmla="*/ 213 w 218"/>
                <a:gd name="T23" fmla="*/ 102 h 209"/>
                <a:gd name="T24" fmla="*/ 218 w 218"/>
                <a:gd name="T25" fmla="*/ 109 h 209"/>
                <a:gd name="T26" fmla="*/ 213 w 218"/>
                <a:gd name="T27" fmla="*/ 114 h 209"/>
                <a:gd name="T28" fmla="*/ 197 w 218"/>
                <a:gd name="T29" fmla="*/ 140 h 209"/>
                <a:gd name="T30" fmla="*/ 194 w 218"/>
                <a:gd name="T31" fmla="*/ 147 h 209"/>
                <a:gd name="T32" fmla="*/ 187 w 218"/>
                <a:gd name="T33" fmla="*/ 147 h 209"/>
                <a:gd name="T34" fmla="*/ 126 w 218"/>
                <a:gd name="T35" fmla="*/ 147 h 209"/>
                <a:gd name="T36" fmla="*/ 126 w 218"/>
                <a:gd name="T37" fmla="*/ 180 h 209"/>
                <a:gd name="T38" fmla="*/ 180 w 218"/>
                <a:gd name="T39" fmla="*/ 180 h 209"/>
                <a:gd name="T40" fmla="*/ 180 w 218"/>
                <a:gd name="T41" fmla="*/ 209 h 209"/>
                <a:gd name="T42" fmla="*/ 40 w 218"/>
                <a:gd name="T43" fmla="*/ 209 h 209"/>
                <a:gd name="T44" fmla="*/ 40 w 218"/>
                <a:gd name="T45" fmla="*/ 180 h 209"/>
                <a:gd name="T46" fmla="*/ 90 w 218"/>
                <a:gd name="T47" fmla="*/ 180 h 209"/>
                <a:gd name="T48" fmla="*/ 90 w 218"/>
                <a:gd name="T49" fmla="*/ 95 h 209"/>
                <a:gd name="T50" fmla="*/ 29 w 218"/>
                <a:gd name="T51" fmla="*/ 95 h 209"/>
                <a:gd name="T52" fmla="*/ 22 w 218"/>
                <a:gd name="T53" fmla="*/ 95 h 209"/>
                <a:gd name="T54" fmla="*/ 19 w 218"/>
                <a:gd name="T55" fmla="*/ 88 h 209"/>
                <a:gd name="T56" fmla="*/ 3 w 218"/>
                <a:gd name="T57" fmla="*/ 62 h 209"/>
                <a:gd name="T58" fmla="*/ 0 w 218"/>
                <a:gd name="T59" fmla="*/ 57 h 209"/>
                <a:gd name="T60" fmla="*/ 3 w 218"/>
                <a:gd name="T61" fmla="*/ 50 h 209"/>
                <a:gd name="T62" fmla="*/ 19 w 218"/>
                <a:gd name="T63" fmla="*/ 24 h 209"/>
                <a:gd name="T64" fmla="*/ 22 w 218"/>
                <a:gd name="T65" fmla="*/ 19 h 209"/>
                <a:gd name="T66" fmla="*/ 29 w 218"/>
                <a:gd name="T67" fmla="*/ 19 h 209"/>
                <a:gd name="T68" fmla="*/ 90 w 218"/>
                <a:gd name="T69" fmla="*/ 19 h 209"/>
                <a:gd name="T70" fmla="*/ 90 w 218"/>
                <a:gd name="T71" fmla="*/ 15 h 209"/>
                <a:gd name="T72" fmla="*/ 109 w 218"/>
                <a:gd name="T73" fmla="*/ 0 h 209"/>
                <a:gd name="T74" fmla="*/ 126 w 218"/>
                <a:gd name="T75" fmla="*/ 15 h 209"/>
                <a:gd name="T76" fmla="*/ 126 w 218"/>
                <a:gd name="T77" fmla="*/ 71 h 209"/>
                <a:gd name="T78" fmla="*/ 126 w 218"/>
                <a:gd name="T79" fmla="*/ 71 h 209"/>
                <a:gd name="T80" fmla="*/ 182 w 218"/>
                <a:gd name="T81" fmla="*/ 93 h 209"/>
                <a:gd name="T82" fmla="*/ 128 w 218"/>
                <a:gd name="T83" fmla="*/ 93 h 209"/>
                <a:gd name="T84" fmla="*/ 128 w 218"/>
                <a:gd name="T85" fmla="*/ 123 h 209"/>
                <a:gd name="T86" fmla="*/ 182 w 218"/>
                <a:gd name="T87" fmla="*/ 123 h 209"/>
                <a:gd name="T88" fmla="*/ 192 w 218"/>
                <a:gd name="T89" fmla="*/ 109 h 209"/>
                <a:gd name="T90" fmla="*/ 182 w 218"/>
                <a:gd name="T91" fmla="*/ 9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8" h="209">
                  <a:moveTo>
                    <a:pt x="88" y="43"/>
                  </a:moveTo>
                  <a:lnTo>
                    <a:pt x="36" y="43"/>
                  </a:lnTo>
                  <a:lnTo>
                    <a:pt x="26" y="57"/>
                  </a:lnTo>
                  <a:lnTo>
                    <a:pt x="36" y="71"/>
                  </a:lnTo>
                  <a:lnTo>
                    <a:pt x="88" y="71"/>
                  </a:lnTo>
                  <a:lnTo>
                    <a:pt x="88" y="43"/>
                  </a:lnTo>
                  <a:lnTo>
                    <a:pt x="88" y="43"/>
                  </a:lnTo>
                  <a:close/>
                  <a:moveTo>
                    <a:pt x="126" y="71"/>
                  </a:moveTo>
                  <a:lnTo>
                    <a:pt x="187" y="71"/>
                  </a:lnTo>
                  <a:lnTo>
                    <a:pt x="194" y="71"/>
                  </a:lnTo>
                  <a:lnTo>
                    <a:pt x="197" y="76"/>
                  </a:lnTo>
                  <a:lnTo>
                    <a:pt x="213" y="102"/>
                  </a:lnTo>
                  <a:lnTo>
                    <a:pt x="218" y="109"/>
                  </a:lnTo>
                  <a:lnTo>
                    <a:pt x="213" y="114"/>
                  </a:lnTo>
                  <a:lnTo>
                    <a:pt x="197" y="140"/>
                  </a:lnTo>
                  <a:lnTo>
                    <a:pt x="194" y="147"/>
                  </a:lnTo>
                  <a:lnTo>
                    <a:pt x="187" y="147"/>
                  </a:lnTo>
                  <a:lnTo>
                    <a:pt x="126" y="147"/>
                  </a:lnTo>
                  <a:lnTo>
                    <a:pt x="126" y="180"/>
                  </a:lnTo>
                  <a:lnTo>
                    <a:pt x="180" y="180"/>
                  </a:lnTo>
                  <a:lnTo>
                    <a:pt x="180" y="209"/>
                  </a:lnTo>
                  <a:lnTo>
                    <a:pt x="40" y="209"/>
                  </a:lnTo>
                  <a:lnTo>
                    <a:pt x="40" y="180"/>
                  </a:lnTo>
                  <a:lnTo>
                    <a:pt x="90" y="180"/>
                  </a:lnTo>
                  <a:lnTo>
                    <a:pt x="90" y="95"/>
                  </a:lnTo>
                  <a:lnTo>
                    <a:pt x="29" y="95"/>
                  </a:lnTo>
                  <a:lnTo>
                    <a:pt x="22" y="95"/>
                  </a:lnTo>
                  <a:lnTo>
                    <a:pt x="19" y="88"/>
                  </a:lnTo>
                  <a:lnTo>
                    <a:pt x="3" y="62"/>
                  </a:lnTo>
                  <a:lnTo>
                    <a:pt x="0" y="57"/>
                  </a:lnTo>
                  <a:lnTo>
                    <a:pt x="3" y="50"/>
                  </a:lnTo>
                  <a:lnTo>
                    <a:pt x="19" y="24"/>
                  </a:lnTo>
                  <a:lnTo>
                    <a:pt x="22" y="19"/>
                  </a:lnTo>
                  <a:lnTo>
                    <a:pt x="29" y="19"/>
                  </a:lnTo>
                  <a:lnTo>
                    <a:pt x="90" y="19"/>
                  </a:lnTo>
                  <a:lnTo>
                    <a:pt x="90" y="15"/>
                  </a:lnTo>
                  <a:lnTo>
                    <a:pt x="109" y="0"/>
                  </a:lnTo>
                  <a:lnTo>
                    <a:pt x="126" y="15"/>
                  </a:lnTo>
                  <a:lnTo>
                    <a:pt x="126" y="71"/>
                  </a:lnTo>
                  <a:lnTo>
                    <a:pt x="126" y="71"/>
                  </a:lnTo>
                  <a:close/>
                  <a:moveTo>
                    <a:pt x="182" y="93"/>
                  </a:moveTo>
                  <a:lnTo>
                    <a:pt x="128" y="93"/>
                  </a:lnTo>
                  <a:lnTo>
                    <a:pt x="128" y="123"/>
                  </a:lnTo>
                  <a:lnTo>
                    <a:pt x="182" y="123"/>
                  </a:lnTo>
                  <a:lnTo>
                    <a:pt x="192" y="109"/>
                  </a:lnTo>
                  <a:lnTo>
                    <a:pt x="182" y="93"/>
                  </a:lnTo>
                  <a:close/>
                </a:path>
              </a:pathLst>
            </a:custGeom>
            <a:solidFill>
              <a:schemeClr val="bg1"/>
            </a:solidFill>
            <a:ln>
              <a:noFill/>
            </a:ln>
          </p:spPr>
          <p:txBody>
            <a:bodyPr vert="horz" wrap="square" lIns="121920" tIns="60960" rIns="121920" bIns="60960" numCol="1" anchor="t" anchorCtr="0" compatLnSpc="1"/>
            <a:lstStyle/>
            <a:p>
              <a:endParaRPr lang="zh-CN" altLang="en-US" sz="2490">
                <a:solidFill>
                  <a:schemeClr val="tx1">
                    <a:lumMod val="50000"/>
                    <a:lumOff val="50000"/>
                  </a:schemeClr>
                </a:solidFill>
                <a:latin typeface="Arial" panose="020B0604020202020204" pitchFamily="34" charset="0"/>
                <a:ea typeface="微软雅黑" panose="020B0503020204020204" charset="-122"/>
                <a:cs typeface="Arial" panose="020B0604020202020204" pitchFamily="34" charset="0"/>
              </a:endParaRPr>
            </a:p>
          </p:txBody>
        </p:sp>
      </p:grpSp>
      <p:sp>
        <p:nvSpPr>
          <p:cNvPr id="72" name="矩形 71"/>
          <p:cNvSpPr/>
          <p:nvPr/>
        </p:nvSpPr>
        <p:spPr>
          <a:xfrm>
            <a:off x="6641736" y="1644626"/>
            <a:ext cx="1210570" cy="400101"/>
          </a:xfrm>
          <a:prstGeom prst="rect">
            <a:avLst/>
          </a:prstGeom>
        </p:spPr>
        <p:txBody>
          <a:bodyPr wrap="none" lIns="91431" tIns="45716" rIns="91431" bIns="45716">
            <a:spAutoFit/>
          </a:bodyPr>
          <a:lstStyle/>
          <a:p>
            <a:r>
              <a:rPr lang="zh-CN" altLang="en-US" sz="2000" b="1" dirty="0">
                <a:solidFill>
                  <a:schemeClr val="tx1">
                    <a:lumMod val="50000"/>
                    <a:lumOff val="50000"/>
                  </a:schemeClr>
                </a:solidFill>
                <a:latin typeface="微软雅黑" panose="020B0503020204020204" charset="-122"/>
                <a:ea typeface="微软雅黑" panose="020B0503020204020204" charset="-122"/>
              </a:rPr>
              <a:t>添加文字</a:t>
            </a:r>
            <a:endParaRPr lang="en-US" altLang="zh-CN" sz="2000" b="1" dirty="0">
              <a:solidFill>
                <a:schemeClr val="tx1">
                  <a:lumMod val="50000"/>
                  <a:lumOff val="50000"/>
                </a:schemeClr>
              </a:solidFill>
              <a:latin typeface="微软雅黑" panose="020B0503020204020204" charset="-122"/>
              <a:ea typeface="微软雅黑" panose="020B0503020204020204" charset="-122"/>
            </a:endParaRPr>
          </a:p>
        </p:txBody>
      </p:sp>
      <p:sp>
        <p:nvSpPr>
          <p:cNvPr id="73" name="矩形 47"/>
          <p:cNvSpPr>
            <a:spLocks noChangeArrowheads="1"/>
          </p:cNvSpPr>
          <p:nvPr/>
        </p:nvSpPr>
        <p:spPr bwMode="auto">
          <a:xfrm>
            <a:off x="6644535" y="2012062"/>
            <a:ext cx="3042722" cy="803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nSpc>
                <a:spcPct val="110000"/>
              </a:lnSpc>
              <a:spcBef>
                <a:spcPct val="0"/>
              </a:spcBef>
              <a:buNone/>
            </a:pPr>
            <a:r>
              <a:rPr lang="zh-CN" altLang="en-US" sz="1400" dirty="0">
                <a:solidFill>
                  <a:schemeClr val="tx1">
                    <a:lumMod val="50000"/>
                    <a:lumOff val="50000"/>
                  </a:schemeClr>
                </a:solidFill>
                <a:sym typeface="微软雅黑" panose="020B0503020204020204" charset="-122"/>
              </a:rPr>
              <a:t>在此录入图表的描述说明，在此录入图表的描述说明，在此录入上述图表的描述说明。</a:t>
            </a:r>
          </a:p>
        </p:txBody>
      </p:sp>
      <p:sp>
        <p:nvSpPr>
          <p:cNvPr id="74" name="矩形 73"/>
          <p:cNvSpPr/>
          <p:nvPr/>
        </p:nvSpPr>
        <p:spPr>
          <a:xfrm>
            <a:off x="6641736" y="5195052"/>
            <a:ext cx="1210570" cy="400101"/>
          </a:xfrm>
          <a:prstGeom prst="rect">
            <a:avLst/>
          </a:prstGeom>
        </p:spPr>
        <p:txBody>
          <a:bodyPr wrap="none" lIns="91431" tIns="45716" rIns="91431" bIns="45716">
            <a:spAutoFit/>
          </a:bodyPr>
          <a:lstStyle/>
          <a:p>
            <a:r>
              <a:rPr lang="zh-CN" altLang="en-US" sz="2000" b="1" dirty="0">
                <a:solidFill>
                  <a:schemeClr val="tx1">
                    <a:lumMod val="50000"/>
                    <a:lumOff val="50000"/>
                  </a:schemeClr>
                </a:solidFill>
                <a:latin typeface="微软雅黑" panose="020B0503020204020204" charset="-122"/>
                <a:ea typeface="微软雅黑" panose="020B0503020204020204" charset="-122"/>
              </a:rPr>
              <a:t>添加文字</a:t>
            </a:r>
            <a:endParaRPr lang="en-US" altLang="zh-CN" sz="2000" b="1" dirty="0">
              <a:solidFill>
                <a:schemeClr val="tx1">
                  <a:lumMod val="50000"/>
                  <a:lumOff val="50000"/>
                </a:schemeClr>
              </a:solidFill>
              <a:latin typeface="微软雅黑" panose="020B0503020204020204" charset="-122"/>
              <a:ea typeface="微软雅黑" panose="020B0503020204020204" charset="-122"/>
            </a:endParaRPr>
          </a:p>
        </p:txBody>
      </p:sp>
      <p:sp>
        <p:nvSpPr>
          <p:cNvPr id="75" name="矩形 47"/>
          <p:cNvSpPr>
            <a:spLocks noChangeArrowheads="1"/>
          </p:cNvSpPr>
          <p:nvPr/>
        </p:nvSpPr>
        <p:spPr bwMode="auto">
          <a:xfrm>
            <a:off x="6644535" y="5562488"/>
            <a:ext cx="3042722" cy="803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nSpc>
                <a:spcPct val="110000"/>
              </a:lnSpc>
              <a:spcBef>
                <a:spcPct val="0"/>
              </a:spcBef>
              <a:buNone/>
            </a:pPr>
            <a:r>
              <a:rPr lang="zh-CN" altLang="en-US" sz="1400" dirty="0">
                <a:solidFill>
                  <a:schemeClr val="tx1">
                    <a:lumMod val="50000"/>
                    <a:lumOff val="50000"/>
                  </a:schemeClr>
                </a:solidFill>
                <a:sym typeface="微软雅黑" panose="020B0503020204020204" charset="-122"/>
              </a:rPr>
              <a:t>在此录入图表的描述说明，在此录入上述图表的描述说明，在此录入上述图表的描述说明。</a:t>
            </a:r>
          </a:p>
        </p:txBody>
      </p:sp>
      <p:sp>
        <p:nvSpPr>
          <p:cNvPr id="76" name="矩形 75"/>
          <p:cNvSpPr/>
          <p:nvPr/>
        </p:nvSpPr>
        <p:spPr>
          <a:xfrm>
            <a:off x="8476845" y="2746097"/>
            <a:ext cx="1210570" cy="400101"/>
          </a:xfrm>
          <a:prstGeom prst="rect">
            <a:avLst/>
          </a:prstGeom>
        </p:spPr>
        <p:txBody>
          <a:bodyPr wrap="none" lIns="91431" tIns="45716" rIns="91431" bIns="45716">
            <a:spAutoFit/>
          </a:bodyPr>
          <a:lstStyle/>
          <a:p>
            <a:r>
              <a:rPr lang="zh-CN" altLang="en-US" sz="2000" b="1" dirty="0">
                <a:solidFill>
                  <a:schemeClr val="tx1">
                    <a:lumMod val="50000"/>
                    <a:lumOff val="50000"/>
                  </a:schemeClr>
                </a:solidFill>
                <a:latin typeface="微软雅黑" panose="020B0503020204020204" charset="-122"/>
                <a:ea typeface="微软雅黑" panose="020B0503020204020204" charset="-122"/>
              </a:rPr>
              <a:t>添加文字</a:t>
            </a:r>
            <a:endParaRPr lang="en-US" altLang="zh-CN" sz="2000" b="1" dirty="0">
              <a:solidFill>
                <a:schemeClr val="tx1">
                  <a:lumMod val="50000"/>
                  <a:lumOff val="50000"/>
                </a:schemeClr>
              </a:solidFill>
              <a:latin typeface="微软雅黑" panose="020B0503020204020204" charset="-122"/>
              <a:ea typeface="微软雅黑" panose="020B0503020204020204" charset="-122"/>
            </a:endParaRPr>
          </a:p>
        </p:txBody>
      </p:sp>
      <p:sp>
        <p:nvSpPr>
          <p:cNvPr id="77" name="矩形 47"/>
          <p:cNvSpPr>
            <a:spLocks noChangeArrowheads="1"/>
          </p:cNvSpPr>
          <p:nvPr/>
        </p:nvSpPr>
        <p:spPr bwMode="auto">
          <a:xfrm>
            <a:off x="8479646" y="3113531"/>
            <a:ext cx="2549614"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nSpc>
                <a:spcPct val="110000"/>
              </a:lnSpc>
              <a:spcBef>
                <a:spcPct val="0"/>
              </a:spcBef>
              <a:buNone/>
            </a:pPr>
            <a:r>
              <a:rPr lang="zh-CN" altLang="en-US" sz="1400" dirty="0">
                <a:solidFill>
                  <a:schemeClr val="tx1">
                    <a:lumMod val="50000"/>
                    <a:lumOff val="50000"/>
                  </a:schemeClr>
                </a:solidFill>
                <a:sym typeface="微软雅黑" panose="020B0503020204020204" charset="-122"/>
              </a:rPr>
              <a:t>在此录入图表的描述说明，在此录入图表的描述说明。</a:t>
            </a:r>
          </a:p>
        </p:txBody>
      </p:sp>
      <p:sp>
        <p:nvSpPr>
          <p:cNvPr id="78" name="矩形 77"/>
          <p:cNvSpPr/>
          <p:nvPr/>
        </p:nvSpPr>
        <p:spPr>
          <a:xfrm>
            <a:off x="8476845" y="4050928"/>
            <a:ext cx="1210570" cy="400101"/>
          </a:xfrm>
          <a:prstGeom prst="rect">
            <a:avLst/>
          </a:prstGeom>
        </p:spPr>
        <p:txBody>
          <a:bodyPr wrap="none" lIns="91431" tIns="45716" rIns="91431" bIns="45716">
            <a:spAutoFit/>
          </a:bodyPr>
          <a:lstStyle/>
          <a:p>
            <a:r>
              <a:rPr lang="zh-CN" altLang="en-US" sz="2000" b="1" dirty="0">
                <a:solidFill>
                  <a:schemeClr val="tx1">
                    <a:lumMod val="50000"/>
                    <a:lumOff val="50000"/>
                  </a:schemeClr>
                </a:solidFill>
                <a:latin typeface="微软雅黑" panose="020B0503020204020204" charset="-122"/>
                <a:ea typeface="微软雅黑" panose="020B0503020204020204" charset="-122"/>
              </a:rPr>
              <a:t>添加文字</a:t>
            </a:r>
            <a:endParaRPr lang="en-US" altLang="zh-CN" sz="2000" b="1" dirty="0">
              <a:solidFill>
                <a:schemeClr val="tx1">
                  <a:lumMod val="50000"/>
                  <a:lumOff val="50000"/>
                </a:schemeClr>
              </a:solidFill>
              <a:latin typeface="微软雅黑" panose="020B0503020204020204" charset="-122"/>
              <a:ea typeface="微软雅黑" panose="020B0503020204020204" charset="-122"/>
            </a:endParaRPr>
          </a:p>
        </p:txBody>
      </p:sp>
      <p:sp>
        <p:nvSpPr>
          <p:cNvPr id="79" name="矩形 47"/>
          <p:cNvSpPr>
            <a:spLocks noChangeArrowheads="1"/>
          </p:cNvSpPr>
          <p:nvPr/>
        </p:nvSpPr>
        <p:spPr bwMode="auto">
          <a:xfrm>
            <a:off x="8479646" y="4418363"/>
            <a:ext cx="2549614"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nSpc>
                <a:spcPct val="110000"/>
              </a:lnSpc>
              <a:spcBef>
                <a:spcPct val="0"/>
              </a:spcBef>
              <a:buNone/>
            </a:pPr>
            <a:r>
              <a:rPr lang="zh-CN" altLang="en-US" sz="1400" dirty="0">
                <a:solidFill>
                  <a:schemeClr val="tx1">
                    <a:lumMod val="50000"/>
                    <a:lumOff val="50000"/>
                  </a:schemeClr>
                </a:solidFill>
                <a:sym typeface="微软雅黑" panose="020B0503020204020204" charset="-122"/>
              </a:rPr>
              <a:t>在此录入图表的描述说明，在此录入图表的描述说明。</a:t>
            </a:r>
          </a:p>
        </p:txBody>
      </p:sp>
      <p:grpSp>
        <p:nvGrpSpPr>
          <p:cNvPr id="80" name="组合 79"/>
          <p:cNvGrpSpPr/>
          <p:nvPr/>
        </p:nvGrpSpPr>
        <p:grpSpPr>
          <a:xfrm>
            <a:off x="1339397" y="2392776"/>
            <a:ext cx="3159661" cy="3160072"/>
            <a:chOff x="1103084" y="2155824"/>
            <a:chExt cx="3176815" cy="3176815"/>
          </a:xfrm>
        </p:grpSpPr>
        <p:sp>
          <p:nvSpPr>
            <p:cNvPr id="81" name="椭圆 80"/>
            <p:cNvSpPr/>
            <p:nvPr/>
          </p:nvSpPr>
          <p:spPr>
            <a:xfrm>
              <a:off x="1103084" y="2155824"/>
              <a:ext cx="3176815" cy="317681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Arial" panose="020B0604020202020204" pitchFamily="34" charset="0"/>
                <a:ea typeface="微软雅黑" panose="020B0503020204020204" charset="-122"/>
                <a:cs typeface="Arial" panose="020B0604020202020204" pitchFamily="34" charset="0"/>
              </a:endParaRPr>
            </a:p>
          </p:txBody>
        </p:sp>
        <p:sp>
          <p:nvSpPr>
            <p:cNvPr id="82" name="椭圆 81"/>
            <p:cNvSpPr/>
            <p:nvPr/>
          </p:nvSpPr>
          <p:spPr>
            <a:xfrm>
              <a:off x="1281199" y="2333939"/>
              <a:ext cx="2820586" cy="2820584"/>
            </a:xfrm>
            <a:prstGeom prst="ellipse">
              <a:avLst/>
            </a:prstGeom>
            <a:blipFill>
              <a:blip r:embed="rId2" cstate="print"/>
              <a:stretch>
                <a:fillRect l="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Arial" panose="020B0604020202020204" pitchFamily="34" charset="0"/>
                <a:ea typeface="微软雅黑" panose="020B0503020204020204" charset="-122"/>
                <a:cs typeface="Arial" panose="020B0604020202020204" pitchFamily="34" charset="0"/>
              </a:endParaRPr>
            </a:p>
          </p:txBody>
        </p:sp>
      </p:grpSp>
      <p:sp>
        <p:nvSpPr>
          <p:cNvPr id="3" name="标题 2"/>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250"/>
                                  </p:stCondLst>
                                  <p:childTnLst>
                                    <p:set>
                                      <p:cBhvr>
                                        <p:cTn id="6" dur="1" fill="hold">
                                          <p:stCondLst>
                                            <p:cond delay="0"/>
                                          </p:stCondLst>
                                        </p:cTn>
                                        <p:tgtEl>
                                          <p:spTgt spid="80"/>
                                        </p:tgtEl>
                                        <p:attrNameLst>
                                          <p:attrName>style.visibility</p:attrName>
                                        </p:attrNameLst>
                                      </p:cBhvr>
                                      <p:to>
                                        <p:strVal val="visible"/>
                                      </p:to>
                                    </p:set>
                                    <p:anim calcmode="lin" valueType="num">
                                      <p:cBhvr>
                                        <p:cTn id="7" dur="400" fill="hold"/>
                                        <p:tgtEl>
                                          <p:spTgt spid="80"/>
                                        </p:tgtEl>
                                        <p:attrNameLst>
                                          <p:attrName>ppt_w</p:attrName>
                                        </p:attrNameLst>
                                      </p:cBhvr>
                                      <p:tavLst>
                                        <p:tav tm="0">
                                          <p:val>
                                            <p:fltVal val="0"/>
                                          </p:val>
                                        </p:tav>
                                        <p:tav tm="100000">
                                          <p:val>
                                            <p:strVal val="#ppt_w"/>
                                          </p:val>
                                        </p:tav>
                                      </p:tavLst>
                                    </p:anim>
                                    <p:anim calcmode="lin" valueType="num">
                                      <p:cBhvr>
                                        <p:cTn id="8" dur="400" fill="hold"/>
                                        <p:tgtEl>
                                          <p:spTgt spid="80"/>
                                        </p:tgtEl>
                                        <p:attrNameLst>
                                          <p:attrName>ppt_h</p:attrName>
                                        </p:attrNameLst>
                                      </p:cBhvr>
                                      <p:tavLst>
                                        <p:tav tm="0">
                                          <p:val>
                                            <p:fltVal val="0"/>
                                          </p:val>
                                        </p:tav>
                                        <p:tav tm="100000">
                                          <p:val>
                                            <p:strVal val="#ppt_h"/>
                                          </p:val>
                                        </p:tav>
                                      </p:tavLst>
                                    </p:anim>
                                    <p:animEffect transition="in" filter="fade">
                                      <p:cBhvr>
                                        <p:cTn id="9" dur="400"/>
                                        <p:tgtEl>
                                          <p:spTgt spid="80"/>
                                        </p:tgtEl>
                                      </p:cBhvr>
                                    </p:animEffect>
                                  </p:childTnLst>
                                </p:cTn>
                              </p:par>
                              <p:par>
                                <p:cTn id="10" presetID="22" presetClass="entr" presetSubtype="1" fill="hold" grpId="0" nodeType="withEffect">
                                  <p:stCondLst>
                                    <p:cond delay="750"/>
                                  </p:stCondLst>
                                  <p:childTnLst>
                                    <p:set>
                                      <p:cBhvr>
                                        <p:cTn id="11" dur="1" fill="hold">
                                          <p:stCondLst>
                                            <p:cond delay="0"/>
                                          </p:stCondLst>
                                        </p:cTn>
                                        <p:tgtEl>
                                          <p:spTgt spid="41"/>
                                        </p:tgtEl>
                                        <p:attrNameLst>
                                          <p:attrName>style.visibility</p:attrName>
                                        </p:attrNameLst>
                                      </p:cBhvr>
                                      <p:to>
                                        <p:strVal val="visible"/>
                                      </p:to>
                                    </p:set>
                                    <p:animEffect transition="in" filter="wipe(up)">
                                      <p:cBhvr>
                                        <p:cTn id="12" dur="350"/>
                                        <p:tgtEl>
                                          <p:spTgt spid="41"/>
                                        </p:tgtEl>
                                      </p:cBhvr>
                                    </p:animEffect>
                                  </p:childTnLst>
                                </p:cTn>
                              </p:par>
                              <p:par>
                                <p:cTn id="13" presetID="53" presetClass="entr" presetSubtype="16" fill="hold" grpId="0" nodeType="withEffect">
                                  <p:stCondLst>
                                    <p:cond delay="1500"/>
                                  </p:stCondLst>
                                  <p:childTnLst>
                                    <p:set>
                                      <p:cBhvr>
                                        <p:cTn id="14" dur="1" fill="hold">
                                          <p:stCondLst>
                                            <p:cond delay="0"/>
                                          </p:stCondLst>
                                        </p:cTn>
                                        <p:tgtEl>
                                          <p:spTgt spid="42"/>
                                        </p:tgtEl>
                                        <p:attrNameLst>
                                          <p:attrName>style.visibility</p:attrName>
                                        </p:attrNameLst>
                                      </p:cBhvr>
                                      <p:to>
                                        <p:strVal val="visible"/>
                                      </p:to>
                                    </p:set>
                                    <p:anim calcmode="lin" valueType="num">
                                      <p:cBhvr>
                                        <p:cTn id="15" dur="400" fill="hold"/>
                                        <p:tgtEl>
                                          <p:spTgt spid="42"/>
                                        </p:tgtEl>
                                        <p:attrNameLst>
                                          <p:attrName>ppt_w</p:attrName>
                                        </p:attrNameLst>
                                      </p:cBhvr>
                                      <p:tavLst>
                                        <p:tav tm="0">
                                          <p:val>
                                            <p:fltVal val="0"/>
                                          </p:val>
                                        </p:tav>
                                        <p:tav tm="100000">
                                          <p:val>
                                            <p:strVal val="#ppt_w"/>
                                          </p:val>
                                        </p:tav>
                                      </p:tavLst>
                                    </p:anim>
                                    <p:anim calcmode="lin" valueType="num">
                                      <p:cBhvr>
                                        <p:cTn id="16" dur="400" fill="hold"/>
                                        <p:tgtEl>
                                          <p:spTgt spid="42"/>
                                        </p:tgtEl>
                                        <p:attrNameLst>
                                          <p:attrName>ppt_h</p:attrName>
                                        </p:attrNameLst>
                                      </p:cBhvr>
                                      <p:tavLst>
                                        <p:tav tm="0">
                                          <p:val>
                                            <p:fltVal val="0"/>
                                          </p:val>
                                        </p:tav>
                                        <p:tav tm="100000">
                                          <p:val>
                                            <p:strVal val="#ppt_h"/>
                                          </p:val>
                                        </p:tav>
                                      </p:tavLst>
                                    </p:anim>
                                    <p:animEffect transition="in" filter="fade">
                                      <p:cBhvr>
                                        <p:cTn id="17" dur="400"/>
                                        <p:tgtEl>
                                          <p:spTgt spid="42"/>
                                        </p:tgtEl>
                                      </p:cBhvr>
                                    </p:animEffect>
                                  </p:childTnLst>
                                </p:cTn>
                              </p:par>
                              <p:par>
                                <p:cTn id="18" presetID="53" presetClass="entr" presetSubtype="16" fill="hold" grpId="0" nodeType="withEffect">
                                  <p:stCondLst>
                                    <p:cond delay="2000"/>
                                  </p:stCondLst>
                                  <p:childTnLst>
                                    <p:set>
                                      <p:cBhvr>
                                        <p:cTn id="19" dur="1" fill="hold">
                                          <p:stCondLst>
                                            <p:cond delay="0"/>
                                          </p:stCondLst>
                                        </p:cTn>
                                        <p:tgtEl>
                                          <p:spTgt spid="43"/>
                                        </p:tgtEl>
                                        <p:attrNameLst>
                                          <p:attrName>style.visibility</p:attrName>
                                        </p:attrNameLst>
                                      </p:cBhvr>
                                      <p:to>
                                        <p:strVal val="visible"/>
                                      </p:to>
                                    </p:set>
                                    <p:anim calcmode="lin" valueType="num">
                                      <p:cBhvr>
                                        <p:cTn id="20" dur="400" fill="hold"/>
                                        <p:tgtEl>
                                          <p:spTgt spid="43"/>
                                        </p:tgtEl>
                                        <p:attrNameLst>
                                          <p:attrName>ppt_w</p:attrName>
                                        </p:attrNameLst>
                                      </p:cBhvr>
                                      <p:tavLst>
                                        <p:tav tm="0">
                                          <p:val>
                                            <p:fltVal val="0"/>
                                          </p:val>
                                        </p:tav>
                                        <p:tav tm="100000">
                                          <p:val>
                                            <p:strVal val="#ppt_w"/>
                                          </p:val>
                                        </p:tav>
                                      </p:tavLst>
                                    </p:anim>
                                    <p:anim calcmode="lin" valueType="num">
                                      <p:cBhvr>
                                        <p:cTn id="21" dur="400" fill="hold"/>
                                        <p:tgtEl>
                                          <p:spTgt spid="43"/>
                                        </p:tgtEl>
                                        <p:attrNameLst>
                                          <p:attrName>ppt_h</p:attrName>
                                        </p:attrNameLst>
                                      </p:cBhvr>
                                      <p:tavLst>
                                        <p:tav tm="0">
                                          <p:val>
                                            <p:fltVal val="0"/>
                                          </p:val>
                                        </p:tav>
                                        <p:tav tm="100000">
                                          <p:val>
                                            <p:strVal val="#ppt_h"/>
                                          </p:val>
                                        </p:tav>
                                      </p:tavLst>
                                    </p:anim>
                                    <p:animEffect transition="in" filter="fade">
                                      <p:cBhvr>
                                        <p:cTn id="22" dur="400"/>
                                        <p:tgtEl>
                                          <p:spTgt spid="43"/>
                                        </p:tgtEl>
                                      </p:cBhvr>
                                    </p:animEffect>
                                  </p:childTnLst>
                                </p:cTn>
                              </p:par>
                              <p:par>
                                <p:cTn id="23" presetID="53" presetClass="entr" presetSubtype="16" fill="hold" grpId="0" nodeType="withEffect">
                                  <p:stCondLst>
                                    <p:cond delay="2500"/>
                                  </p:stCondLst>
                                  <p:childTnLst>
                                    <p:set>
                                      <p:cBhvr>
                                        <p:cTn id="24" dur="1" fill="hold">
                                          <p:stCondLst>
                                            <p:cond delay="0"/>
                                          </p:stCondLst>
                                        </p:cTn>
                                        <p:tgtEl>
                                          <p:spTgt spid="44"/>
                                        </p:tgtEl>
                                        <p:attrNameLst>
                                          <p:attrName>style.visibility</p:attrName>
                                        </p:attrNameLst>
                                      </p:cBhvr>
                                      <p:to>
                                        <p:strVal val="visible"/>
                                      </p:to>
                                    </p:set>
                                    <p:anim calcmode="lin" valueType="num">
                                      <p:cBhvr>
                                        <p:cTn id="25" dur="400" fill="hold"/>
                                        <p:tgtEl>
                                          <p:spTgt spid="44"/>
                                        </p:tgtEl>
                                        <p:attrNameLst>
                                          <p:attrName>ppt_w</p:attrName>
                                        </p:attrNameLst>
                                      </p:cBhvr>
                                      <p:tavLst>
                                        <p:tav tm="0">
                                          <p:val>
                                            <p:fltVal val="0"/>
                                          </p:val>
                                        </p:tav>
                                        <p:tav tm="100000">
                                          <p:val>
                                            <p:strVal val="#ppt_w"/>
                                          </p:val>
                                        </p:tav>
                                      </p:tavLst>
                                    </p:anim>
                                    <p:anim calcmode="lin" valueType="num">
                                      <p:cBhvr>
                                        <p:cTn id="26" dur="400" fill="hold"/>
                                        <p:tgtEl>
                                          <p:spTgt spid="44"/>
                                        </p:tgtEl>
                                        <p:attrNameLst>
                                          <p:attrName>ppt_h</p:attrName>
                                        </p:attrNameLst>
                                      </p:cBhvr>
                                      <p:tavLst>
                                        <p:tav tm="0">
                                          <p:val>
                                            <p:fltVal val="0"/>
                                          </p:val>
                                        </p:tav>
                                        <p:tav tm="100000">
                                          <p:val>
                                            <p:strVal val="#ppt_h"/>
                                          </p:val>
                                        </p:tav>
                                      </p:tavLst>
                                    </p:anim>
                                    <p:animEffect transition="in" filter="fade">
                                      <p:cBhvr>
                                        <p:cTn id="27" dur="400"/>
                                        <p:tgtEl>
                                          <p:spTgt spid="44"/>
                                        </p:tgtEl>
                                      </p:cBhvr>
                                    </p:animEffect>
                                  </p:childTnLst>
                                </p:cTn>
                              </p:par>
                              <p:par>
                                <p:cTn id="28" presetID="53" presetClass="entr" presetSubtype="16" fill="hold" grpId="0" nodeType="withEffect">
                                  <p:stCondLst>
                                    <p:cond delay="3000"/>
                                  </p:stCondLst>
                                  <p:childTnLst>
                                    <p:set>
                                      <p:cBhvr>
                                        <p:cTn id="29" dur="1" fill="hold">
                                          <p:stCondLst>
                                            <p:cond delay="0"/>
                                          </p:stCondLst>
                                        </p:cTn>
                                        <p:tgtEl>
                                          <p:spTgt spid="45"/>
                                        </p:tgtEl>
                                        <p:attrNameLst>
                                          <p:attrName>style.visibility</p:attrName>
                                        </p:attrNameLst>
                                      </p:cBhvr>
                                      <p:to>
                                        <p:strVal val="visible"/>
                                      </p:to>
                                    </p:set>
                                    <p:anim calcmode="lin" valueType="num">
                                      <p:cBhvr>
                                        <p:cTn id="30" dur="400" fill="hold"/>
                                        <p:tgtEl>
                                          <p:spTgt spid="45"/>
                                        </p:tgtEl>
                                        <p:attrNameLst>
                                          <p:attrName>ppt_w</p:attrName>
                                        </p:attrNameLst>
                                      </p:cBhvr>
                                      <p:tavLst>
                                        <p:tav tm="0">
                                          <p:val>
                                            <p:fltVal val="0"/>
                                          </p:val>
                                        </p:tav>
                                        <p:tav tm="100000">
                                          <p:val>
                                            <p:strVal val="#ppt_w"/>
                                          </p:val>
                                        </p:tav>
                                      </p:tavLst>
                                    </p:anim>
                                    <p:anim calcmode="lin" valueType="num">
                                      <p:cBhvr>
                                        <p:cTn id="31" dur="400" fill="hold"/>
                                        <p:tgtEl>
                                          <p:spTgt spid="45"/>
                                        </p:tgtEl>
                                        <p:attrNameLst>
                                          <p:attrName>ppt_h</p:attrName>
                                        </p:attrNameLst>
                                      </p:cBhvr>
                                      <p:tavLst>
                                        <p:tav tm="0">
                                          <p:val>
                                            <p:fltVal val="0"/>
                                          </p:val>
                                        </p:tav>
                                        <p:tav tm="100000">
                                          <p:val>
                                            <p:strVal val="#ppt_h"/>
                                          </p:val>
                                        </p:tav>
                                      </p:tavLst>
                                    </p:anim>
                                    <p:animEffect transition="in" filter="fade">
                                      <p:cBhvr>
                                        <p:cTn id="32" dur="400"/>
                                        <p:tgtEl>
                                          <p:spTgt spid="45"/>
                                        </p:tgtEl>
                                      </p:cBhvr>
                                    </p:animEffect>
                                  </p:childTnLst>
                                </p:cTn>
                              </p:par>
                              <p:par>
                                <p:cTn id="33" presetID="2" presetClass="entr" presetSubtype="2" fill="hold" nodeType="withEffect">
                                  <p:stCondLst>
                                    <p:cond delay="3750"/>
                                  </p:stCondLst>
                                  <p:childTnLst>
                                    <p:set>
                                      <p:cBhvr>
                                        <p:cTn id="34" dur="1" fill="hold">
                                          <p:stCondLst>
                                            <p:cond delay="0"/>
                                          </p:stCondLst>
                                        </p:cTn>
                                        <p:tgtEl>
                                          <p:spTgt spid="52"/>
                                        </p:tgtEl>
                                        <p:attrNameLst>
                                          <p:attrName>style.visibility</p:attrName>
                                        </p:attrNameLst>
                                      </p:cBhvr>
                                      <p:to>
                                        <p:strVal val="visible"/>
                                      </p:to>
                                    </p:set>
                                    <p:anim calcmode="lin" valueType="num">
                                      <p:cBhvr additive="base">
                                        <p:cTn id="35" dur="500" fill="hold"/>
                                        <p:tgtEl>
                                          <p:spTgt spid="52"/>
                                        </p:tgtEl>
                                        <p:attrNameLst>
                                          <p:attrName>ppt_x</p:attrName>
                                        </p:attrNameLst>
                                      </p:cBhvr>
                                      <p:tavLst>
                                        <p:tav tm="0">
                                          <p:val>
                                            <p:strVal val="1+#ppt_w/2"/>
                                          </p:val>
                                        </p:tav>
                                        <p:tav tm="100000">
                                          <p:val>
                                            <p:strVal val="#ppt_x"/>
                                          </p:val>
                                        </p:tav>
                                      </p:tavLst>
                                    </p:anim>
                                    <p:anim calcmode="lin" valueType="num">
                                      <p:cBhvr additive="base">
                                        <p:cTn id="36" dur="500" fill="hold"/>
                                        <p:tgtEl>
                                          <p:spTgt spid="52"/>
                                        </p:tgtEl>
                                        <p:attrNameLst>
                                          <p:attrName>ppt_y</p:attrName>
                                        </p:attrNameLst>
                                      </p:cBhvr>
                                      <p:tavLst>
                                        <p:tav tm="0">
                                          <p:val>
                                            <p:strVal val="#ppt_y"/>
                                          </p:val>
                                        </p:tav>
                                        <p:tav tm="100000">
                                          <p:val>
                                            <p:strVal val="#ppt_y"/>
                                          </p:val>
                                        </p:tav>
                                      </p:tavLst>
                                    </p:anim>
                                  </p:childTnLst>
                                </p:cTn>
                              </p:par>
                            </p:childTnLst>
                          </p:cTn>
                        </p:par>
                        <p:par>
                          <p:cTn id="37" fill="hold">
                            <p:stCondLst>
                              <p:cond delay="750"/>
                            </p:stCondLst>
                            <p:childTnLst>
                              <p:par>
                                <p:cTn id="38" presetID="22" presetClass="entr" presetSubtype="8" fill="hold" grpId="0" nodeType="afterEffect">
                                  <p:stCondLst>
                                    <p:cond delay="0"/>
                                  </p:stCondLst>
                                  <p:childTnLst>
                                    <p:set>
                                      <p:cBhvr>
                                        <p:cTn id="39" dur="1" fill="hold">
                                          <p:stCondLst>
                                            <p:cond delay="0"/>
                                          </p:stCondLst>
                                        </p:cTn>
                                        <p:tgtEl>
                                          <p:spTgt spid="72"/>
                                        </p:tgtEl>
                                        <p:attrNameLst>
                                          <p:attrName>style.visibility</p:attrName>
                                        </p:attrNameLst>
                                      </p:cBhvr>
                                      <p:to>
                                        <p:strVal val="visible"/>
                                      </p:to>
                                    </p:set>
                                    <p:animEffect transition="in" filter="wipe(left)">
                                      <p:cBhvr>
                                        <p:cTn id="40" dur="500"/>
                                        <p:tgtEl>
                                          <p:spTgt spid="72"/>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73"/>
                                        </p:tgtEl>
                                        <p:attrNameLst>
                                          <p:attrName>style.visibility</p:attrName>
                                        </p:attrNameLst>
                                      </p:cBhvr>
                                      <p:to>
                                        <p:strVal val="visible"/>
                                      </p:to>
                                    </p:set>
                                    <p:animEffect transition="in" filter="wipe(left)">
                                      <p:cBhvr>
                                        <p:cTn id="43" dur="500"/>
                                        <p:tgtEl>
                                          <p:spTgt spid="73"/>
                                        </p:tgtEl>
                                      </p:cBhvr>
                                    </p:animEffect>
                                  </p:childTnLst>
                                </p:cTn>
                              </p:par>
                            </p:childTnLst>
                          </p:cTn>
                        </p:par>
                        <p:par>
                          <p:cTn id="44" fill="hold">
                            <p:stCondLst>
                              <p:cond delay="1250"/>
                            </p:stCondLst>
                            <p:childTnLst>
                              <p:par>
                                <p:cTn id="45" presetID="2" presetClass="entr" presetSubtype="2" fill="hold" nodeType="afterEffect">
                                  <p:stCondLst>
                                    <p:cond delay="250"/>
                                  </p:stCondLst>
                                  <p:childTnLst>
                                    <p:set>
                                      <p:cBhvr>
                                        <p:cTn id="46" dur="1" fill="hold">
                                          <p:stCondLst>
                                            <p:cond delay="0"/>
                                          </p:stCondLst>
                                        </p:cTn>
                                        <p:tgtEl>
                                          <p:spTgt spid="62"/>
                                        </p:tgtEl>
                                        <p:attrNameLst>
                                          <p:attrName>style.visibility</p:attrName>
                                        </p:attrNameLst>
                                      </p:cBhvr>
                                      <p:to>
                                        <p:strVal val="visible"/>
                                      </p:to>
                                    </p:set>
                                    <p:anim calcmode="lin" valueType="num">
                                      <p:cBhvr additive="base">
                                        <p:cTn id="47" dur="500" fill="hold"/>
                                        <p:tgtEl>
                                          <p:spTgt spid="62"/>
                                        </p:tgtEl>
                                        <p:attrNameLst>
                                          <p:attrName>ppt_x</p:attrName>
                                        </p:attrNameLst>
                                      </p:cBhvr>
                                      <p:tavLst>
                                        <p:tav tm="0">
                                          <p:val>
                                            <p:strVal val="1+#ppt_w/2"/>
                                          </p:val>
                                        </p:tav>
                                        <p:tav tm="100000">
                                          <p:val>
                                            <p:strVal val="#ppt_x"/>
                                          </p:val>
                                        </p:tav>
                                      </p:tavLst>
                                    </p:anim>
                                    <p:anim calcmode="lin" valueType="num">
                                      <p:cBhvr additive="base">
                                        <p:cTn id="48" dur="500" fill="hold"/>
                                        <p:tgtEl>
                                          <p:spTgt spid="62"/>
                                        </p:tgtEl>
                                        <p:attrNameLst>
                                          <p:attrName>ppt_y</p:attrName>
                                        </p:attrNameLst>
                                      </p:cBhvr>
                                      <p:tavLst>
                                        <p:tav tm="0">
                                          <p:val>
                                            <p:strVal val="#ppt_y"/>
                                          </p:val>
                                        </p:tav>
                                        <p:tav tm="100000">
                                          <p:val>
                                            <p:strVal val="#ppt_y"/>
                                          </p:val>
                                        </p:tav>
                                      </p:tavLst>
                                    </p:anim>
                                  </p:childTnLst>
                                </p:cTn>
                              </p:par>
                            </p:childTnLst>
                          </p:cTn>
                        </p:par>
                        <p:par>
                          <p:cTn id="49" fill="hold">
                            <p:stCondLst>
                              <p:cond delay="2000"/>
                            </p:stCondLst>
                            <p:childTnLst>
                              <p:par>
                                <p:cTn id="50" presetID="22" presetClass="entr" presetSubtype="8" fill="hold" grpId="0" nodeType="afterEffect">
                                  <p:stCondLst>
                                    <p:cond delay="0"/>
                                  </p:stCondLst>
                                  <p:childTnLst>
                                    <p:set>
                                      <p:cBhvr>
                                        <p:cTn id="51" dur="1" fill="hold">
                                          <p:stCondLst>
                                            <p:cond delay="0"/>
                                          </p:stCondLst>
                                        </p:cTn>
                                        <p:tgtEl>
                                          <p:spTgt spid="76"/>
                                        </p:tgtEl>
                                        <p:attrNameLst>
                                          <p:attrName>style.visibility</p:attrName>
                                        </p:attrNameLst>
                                      </p:cBhvr>
                                      <p:to>
                                        <p:strVal val="visible"/>
                                      </p:to>
                                    </p:set>
                                    <p:animEffect transition="in" filter="wipe(left)">
                                      <p:cBhvr>
                                        <p:cTn id="52" dur="500"/>
                                        <p:tgtEl>
                                          <p:spTgt spid="76"/>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77"/>
                                        </p:tgtEl>
                                        <p:attrNameLst>
                                          <p:attrName>style.visibility</p:attrName>
                                        </p:attrNameLst>
                                      </p:cBhvr>
                                      <p:to>
                                        <p:strVal val="visible"/>
                                      </p:to>
                                    </p:set>
                                    <p:animEffect transition="in" filter="wipe(left)">
                                      <p:cBhvr>
                                        <p:cTn id="55" dur="500"/>
                                        <p:tgtEl>
                                          <p:spTgt spid="77"/>
                                        </p:tgtEl>
                                      </p:cBhvr>
                                    </p:animEffect>
                                  </p:childTnLst>
                                </p:cTn>
                              </p:par>
                            </p:childTnLst>
                          </p:cTn>
                        </p:par>
                        <p:par>
                          <p:cTn id="56" fill="hold">
                            <p:stCondLst>
                              <p:cond delay="2500"/>
                            </p:stCondLst>
                            <p:childTnLst>
                              <p:par>
                                <p:cTn id="57" presetID="2" presetClass="entr" presetSubtype="2" fill="hold" nodeType="afterEffect">
                                  <p:stCondLst>
                                    <p:cond delay="250"/>
                                  </p:stCondLst>
                                  <p:childTnLst>
                                    <p:set>
                                      <p:cBhvr>
                                        <p:cTn id="58" dur="1" fill="hold">
                                          <p:stCondLst>
                                            <p:cond delay="0"/>
                                          </p:stCondLst>
                                        </p:cTn>
                                        <p:tgtEl>
                                          <p:spTgt spid="66"/>
                                        </p:tgtEl>
                                        <p:attrNameLst>
                                          <p:attrName>style.visibility</p:attrName>
                                        </p:attrNameLst>
                                      </p:cBhvr>
                                      <p:to>
                                        <p:strVal val="visible"/>
                                      </p:to>
                                    </p:set>
                                    <p:anim calcmode="lin" valueType="num">
                                      <p:cBhvr additive="base">
                                        <p:cTn id="59" dur="500" fill="hold"/>
                                        <p:tgtEl>
                                          <p:spTgt spid="66"/>
                                        </p:tgtEl>
                                        <p:attrNameLst>
                                          <p:attrName>ppt_x</p:attrName>
                                        </p:attrNameLst>
                                      </p:cBhvr>
                                      <p:tavLst>
                                        <p:tav tm="0">
                                          <p:val>
                                            <p:strVal val="1+#ppt_w/2"/>
                                          </p:val>
                                        </p:tav>
                                        <p:tav tm="100000">
                                          <p:val>
                                            <p:strVal val="#ppt_x"/>
                                          </p:val>
                                        </p:tav>
                                      </p:tavLst>
                                    </p:anim>
                                    <p:anim calcmode="lin" valueType="num">
                                      <p:cBhvr additive="base">
                                        <p:cTn id="60" dur="500" fill="hold"/>
                                        <p:tgtEl>
                                          <p:spTgt spid="66"/>
                                        </p:tgtEl>
                                        <p:attrNameLst>
                                          <p:attrName>ppt_y</p:attrName>
                                        </p:attrNameLst>
                                      </p:cBhvr>
                                      <p:tavLst>
                                        <p:tav tm="0">
                                          <p:val>
                                            <p:strVal val="#ppt_y"/>
                                          </p:val>
                                        </p:tav>
                                        <p:tav tm="100000">
                                          <p:val>
                                            <p:strVal val="#ppt_y"/>
                                          </p:val>
                                        </p:tav>
                                      </p:tavLst>
                                    </p:anim>
                                  </p:childTnLst>
                                </p:cTn>
                              </p:par>
                            </p:childTnLst>
                          </p:cTn>
                        </p:par>
                        <p:par>
                          <p:cTn id="61" fill="hold">
                            <p:stCondLst>
                              <p:cond delay="3250"/>
                            </p:stCondLst>
                            <p:childTnLst>
                              <p:par>
                                <p:cTn id="62" presetID="22" presetClass="entr" presetSubtype="8" fill="hold" grpId="0" nodeType="afterEffect">
                                  <p:stCondLst>
                                    <p:cond delay="0"/>
                                  </p:stCondLst>
                                  <p:childTnLst>
                                    <p:set>
                                      <p:cBhvr>
                                        <p:cTn id="63" dur="1" fill="hold">
                                          <p:stCondLst>
                                            <p:cond delay="0"/>
                                          </p:stCondLst>
                                        </p:cTn>
                                        <p:tgtEl>
                                          <p:spTgt spid="78"/>
                                        </p:tgtEl>
                                        <p:attrNameLst>
                                          <p:attrName>style.visibility</p:attrName>
                                        </p:attrNameLst>
                                      </p:cBhvr>
                                      <p:to>
                                        <p:strVal val="visible"/>
                                      </p:to>
                                    </p:set>
                                    <p:animEffect transition="in" filter="wipe(left)">
                                      <p:cBhvr>
                                        <p:cTn id="64" dur="500"/>
                                        <p:tgtEl>
                                          <p:spTgt spid="78"/>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79"/>
                                        </p:tgtEl>
                                        <p:attrNameLst>
                                          <p:attrName>style.visibility</p:attrName>
                                        </p:attrNameLst>
                                      </p:cBhvr>
                                      <p:to>
                                        <p:strVal val="visible"/>
                                      </p:to>
                                    </p:set>
                                    <p:animEffect transition="in" filter="wipe(left)">
                                      <p:cBhvr>
                                        <p:cTn id="67" dur="500"/>
                                        <p:tgtEl>
                                          <p:spTgt spid="79"/>
                                        </p:tgtEl>
                                      </p:cBhvr>
                                    </p:animEffect>
                                  </p:childTnLst>
                                </p:cTn>
                              </p:par>
                            </p:childTnLst>
                          </p:cTn>
                        </p:par>
                        <p:par>
                          <p:cTn id="68" fill="hold">
                            <p:stCondLst>
                              <p:cond delay="3750"/>
                            </p:stCondLst>
                            <p:childTnLst>
                              <p:par>
                                <p:cTn id="69" presetID="2" presetClass="entr" presetSubtype="2" fill="hold" nodeType="afterEffect">
                                  <p:stCondLst>
                                    <p:cond delay="250"/>
                                  </p:stCondLst>
                                  <p:childTnLst>
                                    <p:set>
                                      <p:cBhvr>
                                        <p:cTn id="70" dur="1" fill="hold">
                                          <p:stCondLst>
                                            <p:cond delay="0"/>
                                          </p:stCondLst>
                                        </p:cTn>
                                        <p:tgtEl>
                                          <p:spTgt spid="58"/>
                                        </p:tgtEl>
                                        <p:attrNameLst>
                                          <p:attrName>style.visibility</p:attrName>
                                        </p:attrNameLst>
                                      </p:cBhvr>
                                      <p:to>
                                        <p:strVal val="visible"/>
                                      </p:to>
                                    </p:set>
                                    <p:anim calcmode="lin" valueType="num">
                                      <p:cBhvr additive="base">
                                        <p:cTn id="71" dur="500" fill="hold"/>
                                        <p:tgtEl>
                                          <p:spTgt spid="58"/>
                                        </p:tgtEl>
                                        <p:attrNameLst>
                                          <p:attrName>ppt_x</p:attrName>
                                        </p:attrNameLst>
                                      </p:cBhvr>
                                      <p:tavLst>
                                        <p:tav tm="0">
                                          <p:val>
                                            <p:strVal val="1+#ppt_w/2"/>
                                          </p:val>
                                        </p:tav>
                                        <p:tav tm="100000">
                                          <p:val>
                                            <p:strVal val="#ppt_x"/>
                                          </p:val>
                                        </p:tav>
                                      </p:tavLst>
                                    </p:anim>
                                    <p:anim calcmode="lin" valueType="num">
                                      <p:cBhvr additive="base">
                                        <p:cTn id="72" dur="500" fill="hold"/>
                                        <p:tgtEl>
                                          <p:spTgt spid="58"/>
                                        </p:tgtEl>
                                        <p:attrNameLst>
                                          <p:attrName>ppt_y</p:attrName>
                                        </p:attrNameLst>
                                      </p:cBhvr>
                                      <p:tavLst>
                                        <p:tav tm="0">
                                          <p:val>
                                            <p:strVal val="#ppt_y"/>
                                          </p:val>
                                        </p:tav>
                                        <p:tav tm="100000">
                                          <p:val>
                                            <p:strVal val="#ppt_y"/>
                                          </p:val>
                                        </p:tav>
                                      </p:tavLst>
                                    </p:anim>
                                  </p:childTnLst>
                                </p:cTn>
                              </p:par>
                            </p:childTnLst>
                          </p:cTn>
                        </p:par>
                        <p:par>
                          <p:cTn id="73" fill="hold">
                            <p:stCondLst>
                              <p:cond delay="4500"/>
                            </p:stCondLst>
                            <p:childTnLst>
                              <p:par>
                                <p:cTn id="74" presetID="22" presetClass="entr" presetSubtype="8" fill="hold" grpId="0" nodeType="afterEffect">
                                  <p:stCondLst>
                                    <p:cond delay="0"/>
                                  </p:stCondLst>
                                  <p:childTnLst>
                                    <p:set>
                                      <p:cBhvr>
                                        <p:cTn id="75" dur="1" fill="hold">
                                          <p:stCondLst>
                                            <p:cond delay="0"/>
                                          </p:stCondLst>
                                        </p:cTn>
                                        <p:tgtEl>
                                          <p:spTgt spid="74"/>
                                        </p:tgtEl>
                                        <p:attrNameLst>
                                          <p:attrName>style.visibility</p:attrName>
                                        </p:attrNameLst>
                                      </p:cBhvr>
                                      <p:to>
                                        <p:strVal val="visible"/>
                                      </p:to>
                                    </p:set>
                                    <p:animEffect transition="in" filter="wipe(left)">
                                      <p:cBhvr>
                                        <p:cTn id="76" dur="500"/>
                                        <p:tgtEl>
                                          <p:spTgt spid="74"/>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75"/>
                                        </p:tgtEl>
                                        <p:attrNameLst>
                                          <p:attrName>style.visibility</p:attrName>
                                        </p:attrNameLst>
                                      </p:cBhvr>
                                      <p:to>
                                        <p:strVal val="visible"/>
                                      </p:to>
                                    </p:set>
                                    <p:animEffect transition="in" filter="wipe(left)">
                                      <p:cBhvr>
                                        <p:cTn id="79"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animBg="1"/>
      <p:bldP spid="43" grpId="0" animBg="1"/>
      <p:bldP spid="44" grpId="0" animBg="1"/>
      <p:bldP spid="45" grpId="0" animBg="1"/>
      <p:bldP spid="72" grpId="0"/>
      <p:bldP spid="73" grpId="0"/>
      <p:bldP spid="74" grpId="0"/>
      <p:bldP spid="75" grpId="0"/>
      <p:bldP spid="76" grpId="0"/>
      <p:bldP spid="77" grpId="0"/>
      <p:bldP spid="78" grpId="0"/>
      <p:bldP spid="7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直接连接符 8"/>
          <p:cNvCxnSpPr/>
          <p:nvPr/>
        </p:nvCxnSpPr>
        <p:spPr>
          <a:xfrm>
            <a:off x="1476304" y="3158147"/>
            <a:ext cx="1987932"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476304" y="4599520"/>
            <a:ext cx="1987932"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sp>
        <p:nvSpPr>
          <p:cNvPr id="51" name="矩形 50"/>
          <p:cNvSpPr/>
          <p:nvPr/>
        </p:nvSpPr>
        <p:spPr>
          <a:xfrm>
            <a:off x="1381501" y="1764299"/>
            <a:ext cx="1469864" cy="430879"/>
          </a:xfrm>
          <a:prstGeom prst="rect">
            <a:avLst/>
          </a:prstGeom>
        </p:spPr>
        <p:txBody>
          <a:bodyPr wrap="square" lIns="91431" tIns="45716" rIns="91431" bIns="45716">
            <a:spAutoFit/>
          </a:bodyPr>
          <a:lstStyle/>
          <a:p>
            <a:r>
              <a:rPr lang="zh-CN" altLang="en-US" sz="2200" b="1" dirty="0">
                <a:solidFill>
                  <a:schemeClr val="tx1">
                    <a:lumMod val="50000"/>
                    <a:lumOff val="50000"/>
                  </a:schemeClr>
                </a:solidFill>
                <a:latin typeface="微软雅黑" panose="020B0503020204020204" charset="-122"/>
                <a:ea typeface="微软雅黑" panose="020B0503020204020204" charset="-122"/>
              </a:rPr>
              <a:t>添加标题</a:t>
            </a:r>
            <a:endParaRPr lang="en-US" altLang="zh-CN" sz="2200" b="1" dirty="0">
              <a:solidFill>
                <a:schemeClr val="tx1">
                  <a:lumMod val="50000"/>
                  <a:lumOff val="50000"/>
                </a:schemeClr>
              </a:solidFill>
              <a:latin typeface="微软雅黑" panose="020B0503020204020204" charset="-122"/>
              <a:ea typeface="微软雅黑" panose="020B0503020204020204" charset="-122"/>
            </a:endParaRPr>
          </a:p>
        </p:txBody>
      </p:sp>
      <p:sp>
        <p:nvSpPr>
          <p:cNvPr id="52" name="矩形 47"/>
          <p:cNvSpPr>
            <a:spLocks noChangeArrowheads="1"/>
          </p:cNvSpPr>
          <p:nvPr/>
        </p:nvSpPr>
        <p:spPr bwMode="auto">
          <a:xfrm>
            <a:off x="1384581" y="2178533"/>
            <a:ext cx="2265991"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nSpc>
                <a:spcPct val="120000"/>
              </a:lnSpc>
              <a:spcBef>
                <a:spcPct val="0"/>
              </a:spcBef>
              <a:buNone/>
            </a:pPr>
            <a:r>
              <a:rPr lang="zh-CN" altLang="en-US" sz="1300" dirty="0">
                <a:solidFill>
                  <a:schemeClr val="tx1">
                    <a:lumMod val="50000"/>
                    <a:lumOff val="50000"/>
                  </a:schemeClr>
                </a:solidFill>
                <a:sym typeface="微软雅黑" panose="020B0503020204020204" charset="-122"/>
              </a:rPr>
              <a:t>在此录入上述图表的描述说明，在此录入上述图表的描述说明。</a:t>
            </a:r>
          </a:p>
        </p:txBody>
      </p:sp>
      <p:sp>
        <p:nvSpPr>
          <p:cNvPr id="55" name="矩形 54"/>
          <p:cNvSpPr/>
          <p:nvPr/>
        </p:nvSpPr>
        <p:spPr>
          <a:xfrm>
            <a:off x="1381501" y="3237757"/>
            <a:ext cx="1469864" cy="430879"/>
          </a:xfrm>
          <a:prstGeom prst="rect">
            <a:avLst/>
          </a:prstGeom>
        </p:spPr>
        <p:txBody>
          <a:bodyPr wrap="square" lIns="91431" tIns="45716" rIns="91431" bIns="45716">
            <a:spAutoFit/>
          </a:bodyPr>
          <a:lstStyle/>
          <a:p>
            <a:r>
              <a:rPr lang="zh-CN" altLang="en-US" sz="2200" b="1" dirty="0">
                <a:solidFill>
                  <a:schemeClr val="tx1">
                    <a:lumMod val="50000"/>
                    <a:lumOff val="50000"/>
                  </a:schemeClr>
                </a:solidFill>
                <a:latin typeface="微软雅黑" panose="020B0503020204020204" charset="-122"/>
                <a:ea typeface="微软雅黑" panose="020B0503020204020204" charset="-122"/>
              </a:rPr>
              <a:t>添加标题</a:t>
            </a:r>
            <a:endParaRPr lang="en-US" altLang="zh-CN" sz="2200" b="1" dirty="0">
              <a:solidFill>
                <a:schemeClr val="tx1">
                  <a:lumMod val="50000"/>
                  <a:lumOff val="50000"/>
                </a:schemeClr>
              </a:solidFill>
              <a:latin typeface="微软雅黑" panose="020B0503020204020204" charset="-122"/>
              <a:ea typeface="微软雅黑" panose="020B0503020204020204" charset="-122"/>
            </a:endParaRPr>
          </a:p>
        </p:txBody>
      </p:sp>
      <p:sp>
        <p:nvSpPr>
          <p:cNvPr id="56" name="矩形 47"/>
          <p:cNvSpPr>
            <a:spLocks noChangeArrowheads="1"/>
          </p:cNvSpPr>
          <p:nvPr/>
        </p:nvSpPr>
        <p:spPr bwMode="auto">
          <a:xfrm>
            <a:off x="1384581" y="3651990"/>
            <a:ext cx="2265991"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nSpc>
                <a:spcPct val="120000"/>
              </a:lnSpc>
              <a:spcBef>
                <a:spcPct val="0"/>
              </a:spcBef>
              <a:buNone/>
            </a:pPr>
            <a:r>
              <a:rPr lang="zh-CN" altLang="en-US" sz="1300" dirty="0">
                <a:solidFill>
                  <a:schemeClr val="tx1">
                    <a:lumMod val="50000"/>
                    <a:lumOff val="50000"/>
                  </a:schemeClr>
                </a:solidFill>
                <a:sym typeface="微软雅黑" panose="020B0503020204020204" charset="-122"/>
              </a:rPr>
              <a:t>在此录入上述图表的描述说明，在此录入上述图表的描述说明。</a:t>
            </a:r>
          </a:p>
        </p:txBody>
      </p:sp>
      <p:sp>
        <p:nvSpPr>
          <p:cNvPr id="57" name="矩形 56"/>
          <p:cNvSpPr/>
          <p:nvPr/>
        </p:nvSpPr>
        <p:spPr>
          <a:xfrm>
            <a:off x="1381501" y="4711214"/>
            <a:ext cx="1469864" cy="430879"/>
          </a:xfrm>
          <a:prstGeom prst="rect">
            <a:avLst/>
          </a:prstGeom>
        </p:spPr>
        <p:txBody>
          <a:bodyPr wrap="square" lIns="91431" tIns="45716" rIns="91431" bIns="45716">
            <a:spAutoFit/>
          </a:bodyPr>
          <a:lstStyle/>
          <a:p>
            <a:r>
              <a:rPr lang="zh-CN" altLang="en-US" sz="2200" b="1" dirty="0">
                <a:solidFill>
                  <a:schemeClr val="tx1">
                    <a:lumMod val="50000"/>
                    <a:lumOff val="50000"/>
                  </a:schemeClr>
                </a:solidFill>
                <a:latin typeface="微软雅黑" panose="020B0503020204020204" charset="-122"/>
                <a:ea typeface="微软雅黑" panose="020B0503020204020204" charset="-122"/>
              </a:rPr>
              <a:t>添加标题</a:t>
            </a:r>
            <a:endParaRPr lang="en-US" altLang="zh-CN" sz="2200" b="1" dirty="0">
              <a:solidFill>
                <a:schemeClr val="tx1">
                  <a:lumMod val="50000"/>
                  <a:lumOff val="50000"/>
                </a:schemeClr>
              </a:solidFill>
              <a:latin typeface="微软雅黑" panose="020B0503020204020204" charset="-122"/>
              <a:ea typeface="微软雅黑" panose="020B0503020204020204" charset="-122"/>
            </a:endParaRPr>
          </a:p>
        </p:txBody>
      </p:sp>
      <p:sp>
        <p:nvSpPr>
          <p:cNvPr id="58" name="矩形 47"/>
          <p:cNvSpPr>
            <a:spLocks noChangeArrowheads="1"/>
          </p:cNvSpPr>
          <p:nvPr/>
        </p:nvSpPr>
        <p:spPr bwMode="auto">
          <a:xfrm>
            <a:off x="1384581" y="5125450"/>
            <a:ext cx="2265991"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nSpc>
                <a:spcPct val="120000"/>
              </a:lnSpc>
              <a:spcBef>
                <a:spcPct val="0"/>
              </a:spcBef>
              <a:buNone/>
            </a:pPr>
            <a:r>
              <a:rPr lang="zh-CN" altLang="en-US" sz="1300" dirty="0">
                <a:solidFill>
                  <a:schemeClr val="tx1">
                    <a:lumMod val="50000"/>
                    <a:lumOff val="50000"/>
                  </a:schemeClr>
                </a:solidFill>
                <a:sym typeface="微软雅黑" panose="020B0503020204020204" charset="-122"/>
              </a:rPr>
              <a:t>在此录入上述图表的描述说明，在此录入上述图表的描述说明。</a:t>
            </a:r>
          </a:p>
        </p:txBody>
      </p:sp>
      <p:grpSp>
        <p:nvGrpSpPr>
          <p:cNvPr id="98" name="组合 97"/>
          <p:cNvGrpSpPr/>
          <p:nvPr/>
        </p:nvGrpSpPr>
        <p:grpSpPr>
          <a:xfrm>
            <a:off x="3790767" y="3967376"/>
            <a:ext cx="2194731" cy="1893932"/>
            <a:chOff x="3474720" y="4038600"/>
            <a:chExt cx="2331720" cy="1752600"/>
          </a:xfrm>
        </p:grpSpPr>
        <p:sp>
          <p:nvSpPr>
            <p:cNvPr id="99" name="文本框 98"/>
            <p:cNvSpPr txBox="1"/>
            <p:nvPr/>
          </p:nvSpPr>
          <p:spPr>
            <a:xfrm>
              <a:off x="3596580" y="4758223"/>
              <a:ext cx="2088001" cy="313290"/>
            </a:xfrm>
            <a:prstGeom prst="rect">
              <a:avLst/>
            </a:prstGeom>
            <a:noFill/>
          </p:spPr>
          <p:txBody>
            <a:bodyPr wrap="square" rtlCol="0">
              <a:spAutoFit/>
            </a:bodyPr>
            <a:lstStyle/>
            <a:p>
              <a:pPr algn="ctr"/>
              <a:r>
                <a:rPr lang="en-US" altLang="zh-CN" sz="1600" dirty="0">
                  <a:solidFill>
                    <a:schemeClr val="tx1">
                      <a:lumMod val="50000"/>
                      <a:lumOff val="50000"/>
                    </a:schemeClr>
                  </a:solidFill>
                  <a:latin typeface="Arial" panose="020B0604020202020204" pitchFamily="34" charset="0"/>
                  <a:ea typeface="微软雅黑" panose="020B0503020204020204" charset="-122"/>
                  <a:cs typeface="Arial" panose="020B0604020202020204" pitchFamily="34" charset="0"/>
                </a:rPr>
                <a:t>TEXT HERE</a:t>
              </a:r>
              <a:endParaRPr lang="zh-CN" altLang="en-US" sz="1600" baseline="-3000" dirty="0">
                <a:solidFill>
                  <a:schemeClr val="tx1">
                    <a:lumMod val="50000"/>
                    <a:lumOff val="50000"/>
                  </a:schemeClr>
                </a:solidFill>
                <a:latin typeface="Arial" panose="020B0604020202020204" pitchFamily="34" charset="0"/>
                <a:ea typeface="微软雅黑" panose="020B0503020204020204" charset="-122"/>
                <a:cs typeface="Arial" panose="020B0604020202020204" pitchFamily="34" charset="0"/>
              </a:endParaRPr>
            </a:p>
          </p:txBody>
        </p:sp>
        <p:sp>
          <p:nvSpPr>
            <p:cNvPr id="100" name="文本框 99"/>
            <p:cNvSpPr txBox="1"/>
            <p:nvPr/>
          </p:nvSpPr>
          <p:spPr>
            <a:xfrm>
              <a:off x="3596580" y="5299085"/>
              <a:ext cx="2088001" cy="313290"/>
            </a:xfrm>
            <a:prstGeom prst="rect">
              <a:avLst/>
            </a:prstGeom>
            <a:noFill/>
          </p:spPr>
          <p:txBody>
            <a:bodyPr wrap="square" rtlCol="0">
              <a:spAutoFit/>
            </a:bodyPr>
            <a:lstStyle/>
            <a:p>
              <a:pPr algn="ctr"/>
              <a:r>
                <a:rPr lang="en-US" altLang="zh-CN" sz="1600" dirty="0">
                  <a:solidFill>
                    <a:schemeClr val="tx1">
                      <a:lumMod val="50000"/>
                      <a:lumOff val="50000"/>
                    </a:schemeClr>
                  </a:solidFill>
                  <a:latin typeface="Arial" panose="020B0604020202020204" pitchFamily="34" charset="0"/>
                  <a:ea typeface="微软雅黑" panose="020B0503020204020204" charset="-122"/>
                  <a:cs typeface="Arial" panose="020B0604020202020204" pitchFamily="34" charset="0"/>
                </a:rPr>
                <a:t>TEXT HERE</a:t>
              </a:r>
              <a:endParaRPr lang="zh-CN" altLang="en-US" sz="1600" baseline="-3000" dirty="0">
                <a:solidFill>
                  <a:schemeClr val="tx1">
                    <a:lumMod val="50000"/>
                    <a:lumOff val="50000"/>
                  </a:schemeClr>
                </a:solidFill>
                <a:latin typeface="Arial" panose="020B0604020202020204" pitchFamily="34" charset="0"/>
                <a:ea typeface="微软雅黑" panose="020B0503020204020204" charset="-122"/>
                <a:cs typeface="Arial" panose="020B0604020202020204" pitchFamily="34" charset="0"/>
              </a:endParaRPr>
            </a:p>
          </p:txBody>
        </p:sp>
        <p:sp>
          <p:nvSpPr>
            <p:cNvPr id="101" name="文本框 100"/>
            <p:cNvSpPr txBox="1"/>
            <p:nvPr/>
          </p:nvSpPr>
          <p:spPr>
            <a:xfrm>
              <a:off x="3596580" y="4217364"/>
              <a:ext cx="2088001" cy="313290"/>
            </a:xfrm>
            <a:prstGeom prst="rect">
              <a:avLst/>
            </a:prstGeom>
            <a:noFill/>
          </p:spPr>
          <p:txBody>
            <a:bodyPr wrap="square" rtlCol="0">
              <a:spAutoFit/>
            </a:bodyPr>
            <a:lstStyle/>
            <a:p>
              <a:pPr algn="ctr"/>
              <a:r>
                <a:rPr lang="en-US" altLang="zh-CN" sz="1600" dirty="0">
                  <a:solidFill>
                    <a:schemeClr val="tx1">
                      <a:lumMod val="50000"/>
                      <a:lumOff val="50000"/>
                    </a:schemeClr>
                  </a:solidFill>
                  <a:latin typeface="Arial" panose="020B0604020202020204" pitchFamily="34" charset="0"/>
                  <a:ea typeface="微软雅黑" panose="020B0503020204020204" charset="-122"/>
                  <a:cs typeface="Arial" panose="020B0604020202020204" pitchFamily="34" charset="0"/>
                </a:rPr>
                <a:t>TEXT HERE</a:t>
              </a:r>
              <a:endParaRPr lang="zh-CN" altLang="en-US" sz="1600" baseline="-3000" dirty="0">
                <a:solidFill>
                  <a:schemeClr val="tx1">
                    <a:lumMod val="50000"/>
                    <a:lumOff val="50000"/>
                  </a:schemeClr>
                </a:solidFill>
                <a:latin typeface="Arial" panose="020B0604020202020204" pitchFamily="34" charset="0"/>
                <a:ea typeface="微软雅黑" panose="020B0503020204020204" charset="-122"/>
                <a:cs typeface="Arial" panose="020B0604020202020204" pitchFamily="34" charset="0"/>
              </a:endParaRPr>
            </a:p>
          </p:txBody>
        </p:sp>
        <p:sp>
          <p:nvSpPr>
            <p:cNvPr id="102" name="矩形 101"/>
            <p:cNvSpPr/>
            <p:nvPr/>
          </p:nvSpPr>
          <p:spPr>
            <a:xfrm>
              <a:off x="3474720" y="4038600"/>
              <a:ext cx="2331720" cy="1752600"/>
            </a:xfrm>
            <a:prstGeom prst="rect">
              <a:avLst/>
            </a:prstGeom>
            <a:ln w="12700">
              <a:solidFill>
                <a:srgbClr val="9DA8B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90">
                <a:solidFill>
                  <a:schemeClr val="tx1">
                    <a:lumMod val="50000"/>
                    <a:lumOff val="50000"/>
                  </a:schemeClr>
                </a:solidFill>
                <a:latin typeface="Arial" panose="020B0604020202020204" pitchFamily="34" charset="0"/>
                <a:ea typeface="微软雅黑" panose="020B0503020204020204" charset="-122"/>
                <a:cs typeface="Arial" panose="020B0604020202020204" pitchFamily="34" charset="0"/>
              </a:endParaRPr>
            </a:p>
          </p:txBody>
        </p:sp>
        <p:cxnSp>
          <p:nvCxnSpPr>
            <p:cNvPr id="103" name="直接连接符 102"/>
            <p:cNvCxnSpPr/>
            <p:nvPr/>
          </p:nvCxnSpPr>
          <p:spPr>
            <a:xfrm>
              <a:off x="3596580" y="4643482"/>
              <a:ext cx="208800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a:off x="3596580" y="5189592"/>
              <a:ext cx="208800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grpSp>
      <p:grpSp>
        <p:nvGrpSpPr>
          <p:cNvPr id="105" name="组合 104"/>
          <p:cNvGrpSpPr/>
          <p:nvPr/>
        </p:nvGrpSpPr>
        <p:grpSpPr>
          <a:xfrm>
            <a:off x="6241380" y="3967376"/>
            <a:ext cx="2194731" cy="1893932"/>
            <a:chOff x="3474720" y="4038600"/>
            <a:chExt cx="2331720" cy="1752600"/>
          </a:xfrm>
        </p:grpSpPr>
        <p:sp>
          <p:nvSpPr>
            <p:cNvPr id="106" name="文本框 105"/>
            <p:cNvSpPr txBox="1"/>
            <p:nvPr/>
          </p:nvSpPr>
          <p:spPr>
            <a:xfrm>
              <a:off x="3596580" y="4758224"/>
              <a:ext cx="2088001" cy="313290"/>
            </a:xfrm>
            <a:prstGeom prst="rect">
              <a:avLst/>
            </a:prstGeom>
            <a:noFill/>
          </p:spPr>
          <p:txBody>
            <a:bodyPr wrap="square" rtlCol="0">
              <a:spAutoFit/>
            </a:bodyPr>
            <a:lstStyle/>
            <a:p>
              <a:pPr algn="ctr"/>
              <a:r>
                <a:rPr lang="en-US" altLang="zh-CN" sz="1600" dirty="0">
                  <a:solidFill>
                    <a:schemeClr val="tx1">
                      <a:lumMod val="50000"/>
                      <a:lumOff val="50000"/>
                    </a:schemeClr>
                  </a:solidFill>
                  <a:latin typeface="Arial" panose="020B0604020202020204" pitchFamily="34" charset="0"/>
                  <a:ea typeface="微软雅黑" panose="020B0503020204020204" charset="-122"/>
                  <a:cs typeface="Arial" panose="020B0604020202020204" pitchFamily="34" charset="0"/>
                </a:rPr>
                <a:t>TEXT HERE</a:t>
              </a:r>
              <a:endParaRPr lang="zh-CN" altLang="en-US" sz="1600" baseline="-3000" dirty="0">
                <a:solidFill>
                  <a:schemeClr val="tx1">
                    <a:lumMod val="50000"/>
                    <a:lumOff val="50000"/>
                  </a:schemeClr>
                </a:solidFill>
                <a:latin typeface="Arial" panose="020B0604020202020204" pitchFamily="34" charset="0"/>
                <a:ea typeface="微软雅黑" panose="020B0503020204020204" charset="-122"/>
                <a:cs typeface="Arial" panose="020B0604020202020204" pitchFamily="34" charset="0"/>
              </a:endParaRPr>
            </a:p>
          </p:txBody>
        </p:sp>
        <p:sp>
          <p:nvSpPr>
            <p:cNvPr id="107" name="文本框 106"/>
            <p:cNvSpPr txBox="1"/>
            <p:nvPr/>
          </p:nvSpPr>
          <p:spPr>
            <a:xfrm>
              <a:off x="3596580" y="5299085"/>
              <a:ext cx="2088001" cy="313290"/>
            </a:xfrm>
            <a:prstGeom prst="rect">
              <a:avLst/>
            </a:prstGeom>
            <a:noFill/>
          </p:spPr>
          <p:txBody>
            <a:bodyPr wrap="square" rtlCol="0">
              <a:spAutoFit/>
            </a:bodyPr>
            <a:lstStyle/>
            <a:p>
              <a:pPr algn="ctr"/>
              <a:r>
                <a:rPr lang="en-US" altLang="zh-CN" sz="1600" dirty="0">
                  <a:solidFill>
                    <a:schemeClr val="tx1">
                      <a:lumMod val="50000"/>
                      <a:lumOff val="50000"/>
                    </a:schemeClr>
                  </a:solidFill>
                  <a:latin typeface="Arial" panose="020B0604020202020204" pitchFamily="34" charset="0"/>
                  <a:ea typeface="微软雅黑" panose="020B0503020204020204" charset="-122"/>
                  <a:cs typeface="Arial" panose="020B0604020202020204" pitchFamily="34" charset="0"/>
                </a:rPr>
                <a:t>TEXT HERE</a:t>
              </a:r>
              <a:endParaRPr lang="zh-CN" altLang="en-US" sz="1600" baseline="-3000" dirty="0">
                <a:solidFill>
                  <a:schemeClr val="tx1">
                    <a:lumMod val="50000"/>
                    <a:lumOff val="50000"/>
                  </a:schemeClr>
                </a:solidFill>
                <a:latin typeface="Arial" panose="020B0604020202020204" pitchFamily="34" charset="0"/>
                <a:ea typeface="微软雅黑" panose="020B0503020204020204" charset="-122"/>
                <a:cs typeface="Arial" panose="020B0604020202020204" pitchFamily="34" charset="0"/>
              </a:endParaRPr>
            </a:p>
          </p:txBody>
        </p:sp>
        <p:sp>
          <p:nvSpPr>
            <p:cNvPr id="108" name="文本框 107"/>
            <p:cNvSpPr txBox="1"/>
            <p:nvPr/>
          </p:nvSpPr>
          <p:spPr>
            <a:xfrm>
              <a:off x="3596580" y="4217364"/>
              <a:ext cx="2088001" cy="313290"/>
            </a:xfrm>
            <a:prstGeom prst="rect">
              <a:avLst/>
            </a:prstGeom>
            <a:noFill/>
          </p:spPr>
          <p:txBody>
            <a:bodyPr wrap="square" rtlCol="0">
              <a:spAutoFit/>
            </a:bodyPr>
            <a:lstStyle/>
            <a:p>
              <a:pPr algn="ctr"/>
              <a:r>
                <a:rPr lang="en-US" altLang="zh-CN" sz="1600" dirty="0">
                  <a:solidFill>
                    <a:schemeClr val="tx1">
                      <a:lumMod val="50000"/>
                      <a:lumOff val="50000"/>
                    </a:schemeClr>
                  </a:solidFill>
                  <a:latin typeface="Arial" panose="020B0604020202020204" pitchFamily="34" charset="0"/>
                  <a:ea typeface="微软雅黑" panose="020B0503020204020204" charset="-122"/>
                  <a:cs typeface="Arial" panose="020B0604020202020204" pitchFamily="34" charset="0"/>
                </a:rPr>
                <a:t>TEXT HERE</a:t>
              </a:r>
              <a:endParaRPr lang="zh-CN" altLang="en-US" sz="1600" baseline="-3000" dirty="0">
                <a:solidFill>
                  <a:schemeClr val="tx1">
                    <a:lumMod val="50000"/>
                    <a:lumOff val="50000"/>
                  </a:schemeClr>
                </a:solidFill>
                <a:latin typeface="Arial" panose="020B0604020202020204" pitchFamily="34" charset="0"/>
                <a:ea typeface="微软雅黑" panose="020B0503020204020204" charset="-122"/>
                <a:cs typeface="Arial" panose="020B0604020202020204" pitchFamily="34" charset="0"/>
              </a:endParaRPr>
            </a:p>
          </p:txBody>
        </p:sp>
        <p:sp>
          <p:nvSpPr>
            <p:cNvPr id="109" name="矩形 108"/>
            <p:cNvSpPr/>
            <p:nvPr/>
          </p:nvSpPr>
          <p:spPr>
            <a:xfrm>
              <a:off x="3474720" y="4038600"/>
              <a:ext cx="2331720" cy="1752600"/>
            </a:xfrm>
            <a:prstGeom prst="rect">
              <a:avLst/>
            </a:prstGeom>
            <a:ln w="12700">
              <a:solidFill>
                <a:srgbClr val="9DA8B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90">
                <a:solidFill>
                  <a:schemeClr val="tx1">
                    <a:lumMod val="50000"/>
                    <a:lumOff val="50000"/>
                  </a:schemeClr>
                </a:solidFill>
                <a:latin typeface="Arial" panose="020B0604020202020204" pitchFamily="34" charset="0"/>
                <a:ea typeface="微软雅黑" panose="020B0503020204020204" charset="-122"/>
                <a:cs typeface="Arial" panose="020B0604020202020204" pitchFamily="34" charset="0"/>
              </a:endParaRPr>
            </a:p>
          </p:txBody>
        </p:sp>
        <p:cxnSp>
          <p:nvCxnSpPr>
            <p:cNvPr id="110" name="直接连接符 109"/>
            <p:cNvCxnSpPr/>
            <p:nvPr/>
          </p:nvCxnSpPr>
          <p:spPr>
            <a:xfrm>
              <a:off x="3596580" y="4643482"/>
              <a:ext cx="208800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a:off x="3596580" y="5189592"/>
              <a:ext cx="208800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grpSp>
      <p:grpSp>
        <p:nvGrpSpPr>
          <p:cNvPr id="112" name="组合 111"/>
          <p:cNvGrpSpPr/>
          <p:nvPr/>
        </p:nvGrpSpPr>
        <p:grpSpPr>
          <a:xfrm>
            <a:off x="8649316" y="3967376"/>
            <a:ext cx="2194731" cy="1893932"/>
            <a:chOff x="3474720" y="4038600"/>
            <a:chExt cx="2331720" cy="1752600"/>
          </a:xfrm>
        </p:grpSpPr>
        <p:sp>
          <p:nvSpPr>
            <p:cNvPr id="113" name="文本框 112"/>
            <p:cNvSpPr txBox="1"/>
            <p:nvPr/>
          </p:nvSpPr>
          <p:spPr>
            <a:xfrm>
              <a:off x="3596580" y="4758224"/>
              <a:ext cx="2088001" cy="313290"/>
            </a:xfrm>
            <a:prstGeom prst="rect">
              <a:avLst/>
            </a:prstGeom>
            <a:noFill/>
          </p:spPr>
          <p:txBody>
            <a:bodyPr wrap="square" rtlCol="0">
              <a:spAutoFit/>
            </a:bodyPr>
            <a:lstStyle/>
            <a:p>
              <a:pPr algn="ctr"/>
              <a:r>
                <a:rPr lang="en-US" altLang="zh-CN" sz="1600" dirty="0">
                  <a:solidFill>
                    <a:schemeClr val="tx1">
                      <a:lumMod val="50000"/>
                      <a:lumOff val="50000"/>
                    </a:schemeClr>
                  </a:solidFill>
                  <a:latin typeface="Arial" panose="020B0604020202020204" pitchFamily="34" charset="0"/>
                  <a:ea typeface="微软雅黑" panose="020B0503020204020204" charset="-122"/>
                  <a:cs typeface="Arial" panose="020B0604020202020204" pitchFamily="34" charset="0"/>
                </a:rPr>
                <a:t>TEXT HERE</a:t>
              </a:r>
              <a:endParaRPr lang="zh-CN" altLang="en-US" sz="1600" baseline="-3000" dirty="0">
                <a:solidFill>
                  <a:schemeClr val="tx1">
                    <a:lumMod val="50000"/>
                    <a:lumOff val="50000"/>
                  </a:schemeClr>
                </a:solidFill>
                <a:latin typeface="Arial" panose="020B0604020202020204" pitchFamily="34" charset="0"/>
                <a:ea typeface="微软雅黑" panose="020B0503020204020204" charset="-122"/>
                <a:cs typeface="Arial" panose="020B0604020202020204" pitchFamily="34" charset="0"/>
              </a:endParaRPr>
            </a:p>
          </p:txBody>
        </p:sp>
        <p:sp>
          <p:nvSpPr>
            <p:cNvPr id="114" name="文本框 113"/>
            <p:cNvSpPr txBox="1"/>
            <p:nvPr/>
          </p:nvSpPr>
          <p:spPr>
            <a:xfrm>
              <a:off x="3596580" y="5299085"/>
              <a:ext cx="2088001" cy="313290"/>
            </a:xfrm>
            <a:prstGeom prst="rect">
              <a:avLst/>
            </a:prstGeom>
            <a:noFill/>
          </p:spPr>
          <p:txBody>
            <a:bodyPr wrap="square" rtlCol="0">
              <a:spAutoFit/>
            </a:bodyPr>
            <a:lstStyle/>
            <a:p>
              <a:pPr algn="ctr"/>
              <a:r>
                <a:rPr lang="en-US" altLang="zh-CN" sz="1600" dirty="0">
                  <a:solidFill>
                    <a:schemeClr val="tx1">
                      <a:lumMod val="50000"/>
                      <a:lumOff val="50000"/>
                    </a:schemeClr>
                  </a:solidFill>
                  <a:latin typeface="Arial" panose="020B0604020202020204" pitchFamily="34" charset="0"/>
                  <a:ea typeface="微软雅黑" panose="020B0503020204020204" charset="-122"/>
                  <a:cs typeface="Arial" panose="020B0604020202020204" pitchFamily="34" charset="0"/>
                </a:rPr>
                <a:t>TEXT HERE</a:t>
              </a:r>
              <a:endParaRPr lang="zh-CN" altLang="en-US" sz="1600" baseline="-3000" dirty="0">
                <a:solidFill>
                  <a:schemeClr val="tx1">
                    <a:lumMod val="50000"/>
                    <a:lumOff val="50000"/>
                  </a:schemeClr>
                </a:solidFill>
                <a:latin typeface="Arial" panose="020B0604020202020204" pitchFamily="34" charset="0"/>
                <a:ea typeface="微软雅黑" panose="020B0503020204020204" charset="-122"/>
                <a:cs typeface="Arial" panose="020B0604020202020204" pitchFamily="34" charset="0"/>
              </a:endParaRPr>
            </a:p>
          </p:txBody>
        </p:sp>
        <p:sp>
          <p:nvSpPr>
            <p:cNvPr id="115" name="文本框 114"/>
            <p:cNvSpPr txBox="1"/>
            <p:nvPr/>
          </p:nvSpPr>
          <p:spPr>
            <a:xfrm>
              <a:off x="3596580" y="4217364"/>
              <a:ext cx="2088001" cy="313290"/>
            </a:xfrm>
            <a:prstGeom prst="rect">
              <a:avLst/>
            </a:prstGeom>
            <a:noFill/>
          </p:spPr>
          <p:txBody>
            <a:bodyPr wrap="square" rtlCol="0">
              <a:spAutoFit/>
            </a:bodyPr>
            <a:lstStyle/>
            <a:p>
              <a:pPr algn="ctr"/>
              <a:r>
                <a:rPr lang="en-US" altLang="zh-CN" sz="1600" dirty="0">
                  <a:solidFill>
                    <a:schemeClr val="tx1">
                      <a:lumMod val="50000"/>
                      <a:lumOff val="50000"/>
                    </a:schemeClr>
                  </a:solidFill>
                  <a:latin typeface="Arial" panose="020B0604020202020204" pitchFamily="34" charset="0"/>
                  <a:ea typeface="微软雅黑" panose="020B0503020204020204" charset="-122"/>
                  <a:cs typeface="Arial" panose="020B0604020202020204" pitchFamily="34" charset="0"/>
                </a:rPr>
                <a:t>TEXT HERE</a:t>
              </a:r>
              <a:endParaRPr lang="zh-CN" altLang="en-US" sz="1600" baseline="-3000" dirty="0">
                <a:solidFill>
                  <a:schemeClr val="tx1">
                    <a:lumMod val="50000"/>
                    <a:lumOff val="50000"/>
                  </a:schemeClr>
                </a:solidFill>
                <a:latin typeface="Arial" panose="020B0604020202020204" pitchFamily="34" charset="0"/>
                <a:ea typeface="微软雅黑" panose="020B0503020204020204" charset="-122"/>
                <a:cs typeface="Arial" panose="020B0604020202020204" pitchFamily="34" charset="0"/>
              </a:endParaRPr>
            </a:p>
          </p:txBody>
        </p:sp>
        <p:sp>
          <p:nvSpPr>
            <p:cNvPr id="116" name="矩形 115"/>
            <p:cNvSpPr/>
            <p:nvPr/>
          </p:nvSpPr>
          <p:spPr>
            <a:xfrm>
              <a:off x="3474720" y="4038600"/>
              <a:ext cx="2331720" cy="1752600"/>
            </a:xfrm>
            <a:prstGeom prst="rect">
              <a:avLst/>
            </a:prstGeom>
            <a:ln w="12700">
              <a:solidFill>
                <a:srgbClr val="9DA8B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90">
                <a:solidFill>
                  <a:schemeClr val="tx1">
                    <a:lumMod val="50000"/>
                    <a:lumOff val="50000"/>
                  </a:schemeClr>
                </a:solidFill>
                <a:latin typeface="Arial" panose="020B0604020202020204" pitchFamily="34" charset="0"/>
                <a:ea typeface="微软雅黑" panose="020B0503020204020204" charset="-122"/>
                <a:cs typeface="Arial" panose="020B0604020202020204" pitchFamily="34" charset="0"/>
              </a:endParaRPr>
            </a:p>
          </p:txBody>
        </p:sp>
        <p:cxnSp>
          <p:nvCxnSpPr>
            <p:cNvPr id="117" name="直接连接符 116"/>
            <p:cNvCxnSpPr/>
            <p:nvPr/>
          </p:nvCxnSpPr>
          <p:spPr>
            <a:xfrm>
              <a:off x="3596580" y="4643482"/>
              <a:ext cx="208800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a:xfrm>
              <a:off x="3596580" y="5189592"/>
              <a:ext cx="208800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grpSp>
      <p:grpSp>
        <p:nvGrpSpPr>
          <p:cNvPr id="119" name="组合 118"/>
          <p:cNvGrpSpPr/>
          <p:nvPr/>
        </p:nvGrpSpPr>
        <p:grpSpPr>
          <a:xfrm>
            <a:off x="3790767" y="1892970"/>
            <a:ext cx="2194731" cy="2075091"/>
            <a:chOff x="3569970" y="1908810"/>
            <a:chExt cx="2331720" cy="1920240"/>
          </a:xfrm>
        </p:grpSpPr>
        <p:sp>
          <p:nvSpPr>
            <p:cNvPr id="120" name="矩形 119"/>
            <p:cNvSpPr/>
            <p:nvPr/>
          </p:nvSpPr>
          <p:spPr>
            <a:xfrm>
              <a:off x="3569970" y="1908810"/>
              <a:ext cx="2331720" cy="19202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50000"/>
                    <a:lumOff val="50000"/>
                  </a:schemeClr>
                </a:solidFill>
                <a:latin typeface="Arial" panose="020B0604020202020204" pitchFamily="34" charset="0"/>
                <a:ea typeface="微软雅黑" panose="020B0503020204020204" charset="-122"/>
                <a:cs typeface="Arial" panose="020B0604020202020204" pitchFamily="34" charset="0"/>
              </a:endParaRPr>
            </a:p>
          </p:txBody>
        </p:sp>
        <p:sp>
          <p:nvSpPr>
            <p:cNvPr id="121" name="Freeform 151"/>
            <p:cNvSpPr>
              <a:spLocks noEditPoints="1"/>
            </p:cNvSpPr>
            <p:nvPr/>
          </p:nvSpPr>
          <p:spPr bwMode="auto">
            <a:xfrm>
              <a:off x="4226741" y="2245834"/>
              <a:ext cx="984095" cy="863594"/>
            </a:xfrm>
            <a:custGeom>
              <a:avLst/>
              <a:gdLst>
                <a:gd name="T0" fmla="*/ 93 w 123"/>
                <a:gd name="T1" fmla="*/ 129 h 129"/>
                <a:gd name="T2" fmla="*/ 62 w 123"/>
                <a:gd name="T3" fmla="*/ 111 h 129"/>
                <a:gd name="T4" fmla="*/ 89 w 123"/>
                <a:gd name="T5" fmla="*/ 84 h 129"/>
                <a:gd name="T6" fmla="*/ 91 w 123"/>
                <a:gd name="T7" fmla="*/ 98 h 129"/>
                <a:gd name="T8" fmla="*/ 111 w 123"/>
                <a:gd name="T9" fmla="*/ 70 h 129"/>
                <a:gd name="T10" fmla="*/ 109 w 123"/>
                <a:gd name="T11" fmla="*/ 62 h 129"/>
                <a:gd name="T12" fmla="*/ 114 w 123"/>
                <a:gd name="T13" fmla="*/ 59 h 129"/>
                <a:gd name="T14" fmla="*/ 122 w 123"/>
                <a:gd name="T15" fmla="*/ 79 h 129"/>
                <a:gd name="T16" fmla="*/ 92 w 123"/>
                <a:gd name="T17" fmla="*/ 118 h 129"/>
                <a:gd name="T18" fmla="*/ 93 w 123"/>
                <a:gd name="T19" fmla="*/ 129 h 129"/>
                <a:gd name="T20" fmla="*/ 0 w 123"/>
                <a:gd name="T21" fmla="*/ 58 h 129"/>
                <a:gd name="T22" fmla="*/ 30 w 123"/>
                <a:gd name="T23" fmla="*/ 38 h 129"/>
                <a:gd name="T24" fmla="*/ 42 w 123"/>
                <a:gd name="T25" fmla="*/ 74 h 129"/>
                <a:gd name="T26" fmla="*/ 29 w 123"/>
                <a:gd name="T27" fmla="*/ 69 h 129"/>
                <a:gd name="T28" fmla="*/ 45 w 123"/>
                <a:gd name="T29" fmla="*/ 99 h 129"/>
                <a:gd name="T30" fmla="*/ 53 w 123"/>
                <a:gd name="T31" fmla="*/ 101 h 129"/>
                <a:gd name="T32" fmla="*/ 53 w 123"/>
                <a:gd name="T33" fmla="*/ 107 h 129"/>
                <a:gd name="T34" fmla="*/ 33 w 123"/>
                <a:gd name="T35" fmla="*/ 105 h 129"/>
                <a:gd name="T36" fmla="*/ 11 w 123"/>
                <a:gd name="T37" fmla="*/ 62 h 129"/>
                <a:gd name="T38" fmla="*/ 0 w 123"/>
                <a:gd name="T39" fmla="*/ 58 h 129"/>
                <a:gd name="T40" fmla="*/ 111 w 123"/>
                <a:gd name="T41" fmla="*/ 9 h 129"/>
                <a:gd name="T42" fmla="*/ 102 w 123"/>
                <a:gd name="T43" fmla="*/ 16 h 129"/>
                <a:gd name="T44" fmla="*/ 54 w 123"/>
                <a:gd name="T45" fmla="*/ 12 h 129"/>
                <a:gd name="T46" fmla="*/ 41 w 123"/>
                <a:gd name="T47" fmla="*/ 28 h 129"/>
                <a:gd name="T48" fmla="*/ 46 w 123"/>
                <a:gd name="T49" fmla="*/ 32 h 129"/>
                <a:gd name="T50" fmla="*/ 52 w 123"/>
                <a:gd name="T51" fmla="*/ 26 h 129"/>
                <a:gd name="T52" fmla="*/ 86 w 123"/>
                <a:gd name="T53" fmla="*/ 28 h 129"/>
                <a:gd name="T54" fmla="*/ 75 w 123"/>
                <a:gd name="T55" fmla="*/ 37 h 129"/>
                <a:gd name="T56" fmla="*/ 112 w 123"/>
                <a:gd name="T57" fmla="*/ 46 h 129"/>
                <a:gd name="T58" fmla="*/ 111 w 123"/>
                <a:gd name="T59" fmla="*/ 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chemeClr val="bg1">
                <a:lumMod val="95000"/>
              </a:schemeClr>
            </a:solidFill>
            <a:ln>
              <a:noFill/>
            </a:ln>
          </p:spPr>
          <p:txBody>
            <a:bodyPr vert="horz" wrap="square" lIns="121920" tIns="60960" rIns="121920" bIns="60960" numCol="1" anchor="t" anchorCtr="0" compatLnSpc="1"/>
            <a:lstStyle/>
            <a:p>
              <a:endParaRPr lang="zh-CN" altLang="en-US" sz="2490">
                <a:solidFill>
                  <a:schemeClr val="tx1">
                    <a:lumMod val="50000"/>
                    <a:lumOff val="50000"/>
                  </a:schemeClr>
                </a:solidFill>
                <a:latin typeface="Arial" panose="020B0604020202020204" pitchFamily="34" charset="0"/>
                <a:ea typeface="微软雅黑" panose="020B0503020204020204" charset="-122"/>
                <a:cs typeface="Arial" panose="020B0604020202020204" pitchFamily="34" charset="0"/>
              </a:endParaRPr>
            </a:p>
          </p:txBody>
        </p:sp>
        <p:sp>
          <p:nvSpPr>
            <p:cNvPr id="122" name="文本框 121"/>
            <p:cNvSpPr txBox="1"/>
            <p:nvPr/>
          </p:nvSpPr>
          <p:spPr>
            <a:xfrm>
              <a:off x="3691830" y="3351637"/>
              <a:ext cx="2088001" cy="389239"/>
            </a:xfrm>
            <a:prstGeom prst="rect">
              <a:avLst/>
            </a:prstGeom>
            <a:noFill/>
          </p:spPr>
          <p:txBody>
            <a:bodyPr wrap="square" rtlCol="0">
              <a:spAutoFit/>
            </a:bodyPr>
            <a:lstStyle/>
            <a:p>
              <a:pPr algn="ctr"/>
              <a:r>
                <a:rPr lang="zh-CN" altLang="en-US" sz="3200" baseline="-3000" dirty="0">
                  <a:solidFill>
                    <a:schemeClr val="bg1"/>
                  </a:solidFill>
                  <a:latin typeface="Arial" panose="020B0604020202020204" pitchFamily="34" charset="0"/>
                  <a:ea typeface="微软雅黑" panose="020B0503020204020204" charset="-122"/>
                  <a:cs typeface="Arial" panose="020B0604020202020204" pitchFamily="34" charset="0"/>
                </a:rPr>
                <a:t>添加文字</a:t>
              </a:r>
            </a:p>
          </p:txBody>
        </p:sp>
      </p:grpSp>
      <p:grpSp>
        <p:nvGrpSpPr>
          <p:cNvPr id="123" name="组合 122"/>
          <p:cNvGrpSpPr/>
          <p:nvPr/>
        </p:nvGrpSpPr>
        <p:grpSpPr>
          <a:xfrm>
            <a:off x="6256619" y="1892971"/>
            <a:ext cx="2194731" cy="2075091"/>
            <a:chOff x="6252210" y="1908810"/>
            <a:chExt cx="2331720" cy="1920240"/>
          </a:xfrm>
        </p:grpSpPr>
        <p:sp>
          <p:nvSpPr>
            <p:cNvPr id="124" name="矩形 123"/>
            <p:cNvSpPr/>
            <p:nvPr/>
          </p:nvSpPr>
          <p:spPr>
            <a:xfrm>
              <a:off x="6252210" y="1908810"/>
              <a:ext cx="2331720" cy="19202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chemeClr val="tx1">
                    <a:lumMod val="50000"/>
                    <a:lumOff val="50000"/>
                  </a:schemeClr>
                </a:solidFill>
                <a:latin typeface="Arial" panose="020B0604020202020204" pitchFamily="34" charset="0"/>
                <a:ea typeface="微软雅黑" panose="020B0503020204020204" charset="-122"/>
                <a:cs typeface="Arial" panose="020B0604020202020204" pitchFamily="34" charset="0"/>
              </a:endParaRPr>
            </a:p>
          </p:txBody>
        </p:sp>
        <p:sp>
          <p:nvSpPr>
            <p:cNvPr id="125" name="文本框 124"/>
            <p:cNvSpPr txBox="1"/>
            <p:nvPr/>
          </p:nvSpPr>
          <p:spPr>
            <a:xfrm>
              <a:off x="6358830" y="3351636"/>
              <a:ext cx="2088001" cy="427214"/>
            </a:xfrm>
            <a:prstGeom prst="rect">
              <a:avLst/>
            </a:prstGeom>
            <a:noFill/>
          </p:spPr>
          <p:txBody>
            <a:bodyPr wrap="square" rtlCol="0">
              <a:spAutoFit/>
            </a:bodyPr>
            <a:lstStyle>
              <a:defPPr>
                <a:defRPr lang="zh-CN"/>
              </a:defPPr>
              <a:lvl1pPr algn="ctr">
                <a:defRPr sz="1600">
                  <a:solidFill>
                    <a:srgbClr val="E7E7E7"/>
                  </a:solidFill>
                  <a:latin typeface="TeXGyreAdventor" panose="00000500000000000000" pitchFamily="50" charset="0"/>
                </a:defRPr>
              </a:lvl1pPr>
            </a:lstStyle>
            <a:p>
              <a:r>
                <a:rPr lang="zh-CN" altLang="en-US" sz="3600" baseline="-3000" dirty="0">
                  <a:solidFill>
                    <a:schemeClr val="bg1"/>
                  </a:solidFill>
                  <a:latin typeface="Arial" panose="020B0604020202020204" pitchFamily="34" charset="0"/>
                  <a:ea typeface="微软雅黑" panose="020B0503020204020204" charset="-122"/>
                  <a:cs typeface="Arial" panose="020B0604020202020204" pitchFamily="34" charset="0"/>
                </a:rPr>
                <a:t>添加文字</a:t>
              </a:r>
            </a:p>
          </p:txBody>
        </p:sp>
      </p:grpSp>
      <p:grpSp>
        <p:nvGrpSpPr>
          <p:cNvPr id="126" name="组合 125"/>
          <p:cNvGrpSpPr/>
          <p:nvPr/>
        </p:nvGrpSpPr>
        <p:grpSpPr>
          <a:xfrm>
            <a:off x="8656937" y="1892971"/>
            <a:ext cx="2194731" cy="2075091"/>
            <a:chOff x="9025890" y="1908810"/>
            <a:chExt cx="2331720" cy="1920240"/>
          </a:xfrm>
        </p:grpSpPr>
        <p:sp>
          <p:nvSpPr>
            <p:cNvPr id="127" name="矩形 126"/>
            <p:cNvSpPr/>
            <p:nvPr/>
          </p:nvSpPr>
          <p:spPr>
            <a:xfrm>
              <a:off x="9025890" y="1908810"/>
              <a:ext cx="2331720" cy="19202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chemeClr val="tx1">
                    <a:lumMod val="50000"/>
                    <a:lumOff val="50000"/>
                  </a:schemeClr>
                </a:solidFill>
                <a:latin typeface="Arial" panose="020B0604020202020204" pitchFamily="34" charset="0"/>
                <a:ea typeface="微软雅黑" panose="020B0503020204020204" charset="-122"/>
                <a:cs typeface="Arial" panose="020B0604020202020204" pitchFamily="34" charset="0"/>
              </a:endParaRPr>
            </a:p>
          </p:txBody>
        </p:sp>
        <p:sp>
          <p:nvSpPr>
            <p:cNvPr id="128" name="Freeform 145"/>
            <p:cNvSpPr>
              <a:spLocks noEditPoints="1"/>
            </p:cNvSpPr>
            <p:nvPr/>
          </p:nvSpPr>
          <p:spPr bwMode="auto">
            <a:xfrm>
              <a:off x="9712449" y="2282643"/>
              <a:ext cx="958600" cy="826785"/>
            </a:xfrm>
            <a:custGeom>
              <a:avLst/>
              <a:gdLst>
                <a:gd name="T0" fmla="*/ 95 w 111"/>
                <a:gd name="T1" fmla="*/ 16 h 111"/>
                <a:gd name="T2" fmla="*/ 95 w 111"/>
                <a:gd name="T3" fmla="*/ 94 h 111"/>
                <a:gd name="T4" fmla="*/ 16 w 111"/>
                <a:gd name="T5" fmla="*/ 94 h 111"/>
                <a:gd name="T6" fmla="*/ 16 w 111"/>
                <a:gd name="T7" fmla="*/ 16 h 111"/>
                <a:gd name="T8" fmla="*/ 51 w 111"/>
                <a:gd name="T9" fmla="*/ 100 h 111"/>
                <a:gd name="T10" fmla="*/ 38 w 111"/>
                <a:gd name="T11" fmla="*/ 85 h 111"/>
                <a:gd name="T12" fmla="*/ 51 w 111"/>
                <a:gd name="T13" fmla="*/ 100 h 111"/>
                <a:gd name="T14" fmla="*/ 51 w 111"/>
                <a:gd name="T15" fmla="*/ 60 h 111"/>
                <a:gd name="T16" fmla="*/ 35 w 111"/>
                <a:gd name="T17" fmla="*/ 75 h 111"/>
                <a:gd name="T18" fmla="*/ 51 w 111"/>
                <a:gd name="T19" fmla="*/ 50 h 111"/>
                <a:gd name="T20" fmla="*/ 35 w 111"/>
                <a:gd name="T21" fmla="*/ 36 h 111"/>
                <a:gd name="T22" fmla="*/ 51 w 111"/>
                <a:gd name="T23" fmla="*/ 50 h 111"/>
                <a:gd name="T24" fmla="*/ 51 w 111"/>
                <a:gd name="T25" fmla="*/ 10 h 111"/>
                <a:gd name="T26" fmla="*/ 38 w 111"/>
                <a:gd name="T27" fmla="*/ 25 h 111"/>
                <a:gd name="T28" fmla="*/ 61 w 111"/>
                <a:gd name="T29" fmla="*/ 10 h 111"/>
                <a:gd name="T30" fmla="*/ 73 w 111"/>
                <a:gd name="T31" fmla="*/ 25 h 111"/>
                <a:gd name="T32" fmla="*/ 61 w 111"/>
                <a:gd name="T33" fmla="*/ 10 h 111"/>
                <a:gd name="T34" fmla="*/ 61 w 111"/>
                <a:gd name="T35" fmla="*/ 50 h 111"/>
                <a:gd name="T36" fmla="*/ 77 w 111"/>
                <a:gd name="T37" fmla="*/ 36 h 111"/>
                <a:gd name="T38" fmla="*/ 61 w 111"/>
                <a:gd name="T39" fmla="*/ 60 h 111"/>
                <a:gd name="T40" fmla="*/ 77 w 111"/>
                <a:gd name="T41" fmla="*/ 75 h 111"/>
                <a:gd name="T42" fmla="*/ 61 w 111"/>
                <a:gd name="T43" fmla="*/ 60 h 111"/>
                <a:gd name="T44" fmla="*/ 61 w 111"/>
                <a:gd name="T45" fmla="*/ 100 h 111"/>
                <a:gd name="T46" fmla="*/ 73 w 111"/>
                <a:gd name="T47" fmla="*/ 85 h 111"/>
                <a:gd name="T48" fmla="*/ 11 w 111"/>
                <a:gd name="T49" fmla="*/ 50 h 111"/>
                <a:gd name="T50" fmla="*/ 24 w 111"/>
                <a:gd name="T51" fmla="*/ 39 h 111"/>
                <a:gd name="T52" fmla="*/ 11 w 111"/>
                <a:gd name="T53" fmla="*/ 50 h 111"/>
                <a:gd name="T54" fmla="*/ 100 w 111"/>
                <a:gd name="T55" fmla="*/ 50 h 111"/>
                <a:gd name="T56" fmla="*/ 87 w 111"/>
                <a:gd name="T57" fmla="*/ 39 h 111"/>
                <a:gd name="T58" fmla="*/ 100 w 111"/>
                <a:gd name="T59" fmla="*/ 60 h 111"/>
                <a:gd name="T60" fmla="*/ 87 w 111"/>
                <a:gd name="T61" fmla="*/ 71 h 111"/>
                <a:gd name="T62" fmla="*/ 100 w 111"/>
                <a:gd name="T63" fmla="*/ 60 h 111"/>
                <a:gd name="T64" fmla="*/ 11 w 111"/>
                <a:gd name="T65" fmla="*/ 60 h 111"/>
                <a:gd name="T66" fmla="*/ 24 w 111"/>
                <a:gd name="T67" fmla="*/ 71 h 111"/>
                <a:gd name="T68" fmla="*/ 96 w 111"/>
                <a:gd name="T69" fmla="*/ 77 h 111"/>
                <a:gd name="T70" fmla="*/ 84 w 111"/>
                <a:gd name="T71" fmla="*/ 82 h 111"/>
                <a:gd name="T72" fmla="*/ 79 w 111"/>
                <a:gd name="T73" fmla="*/ 95 h 111"/>
                <a:gd name="T74" fmla="*/ 96 w 111"/>
                <a:gd name="T75" fmla="*/ 77 h 111"/>
                <a:gd name="T76" fmla="*/ 18 w 111"/>
                <a:gd name="T77" fmla="*/ 78 h 111"/>
                <a:gd name="T78" fmla="*/ 23 w 111"/>
                <a:gd name="T79" fmla="*/ 88 h 111"/>
                <a:gd name="T80" fmla="*/ 32 w 111"/>
                <a:gd name="T81" fmla="*/ 93 h 111"/>
                <a:gd name="T82" fmla="*/ 15 w 111"/>
                <a:gd name="T83" fmla="*/ 33 h 111"/>
                <a:gd name="T84" fmla="*/ 27 w 111"/>
                <a:gd name="T85" fmla="*/ 28 h 111"/>
                <a:gd name="T86" fmla="*/ 33 w 111"/>
                <a:gd name="T87" fmla="*/ 16 h 111"/>
                <a:gd name="T88" fmla="*/ 15 w 111"/>
                <a:gd name="T89" fmla="*/ 33 h 111"/>
                <a:gd name="T90" fmla="*/ 94 w 111"/>
                <a:gd name="T91" fmla="*/ 32 h 111"/>
                <a:gd name="T92" fmla="*/ 88 w 111"/>
                <a:gd name="T93" fmla="*/ 23 h 111"/>
                <a:gd name="T94" fmla="*/ 80 w 111"/>
                <a:gd name="T95"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chemeClr val="bg1">
                <a:lumMod val="95000"/>
              </a:schemeClr>
            </a:solidFill>
            <a:ln>
              <a:noFill/>
            </a:ln>
          </p:spPr>
          <p:txBody>
            <a:bodyPr vert="horz" wrap="square" lIns="121920" tIns="60960" rIns="121920" bIns="60960" numCol="1" anchor="t" anchorCtr="0" compatLnSpc="1"/>
            <a:lstStyle/>
            <a:p>
              <a:endParaRPr lang="zh-CN" altLang="en-US" sz="4000">
                <a:solidFill>
                  <a:schemeClr val="tx1">
                    <a:lumMod val="50000"/>
                    <a:lumOff val="50000"/>
                  </a:schemeClr>
                </a:solidFill>
                <a:latin typeface="Arial" panose="020B0604020202020204" pitchFamily="34" charset="0"/>
                <a:ea typeface="微软雅黑" panose="020B0503020204020204" charset="-122"/>
                <a:cs typeface="Arial" panose="020B0604020202020204" pitchFamily="34" charset="0"/>
              </a:endParaRPr>
            </a:p>
          </p:txBody>
        </p:sp>
        <p:sp>
          <p:nvSpPr>
            <p:cNvPr id="129" name="文本框 128"/>
            <p:cNvSpPr txBox="1"/>
            <p:nvPr/>
          </p:nvSpPr>
          <p:spPr>
            <a:xfrm>
              <a:off x="9140130" y="3351636"/>
              <a:ext cx="2088001" cy="427214"/>
            </a:xfrm>
            <a:prstGeom prst="rect">
              <a:avLst/>
            </a:prstGeom>
            <a:noFill/>
          </p:spPr>
          <p:txBody>
            <a:bodyPr wrap="square" rtlCol="0">
              <a:spAutoFit/>
            </a:bodyPr>
            <a:lstStyle>
              <a:defPPr>
                <a:defRPr lang="zh-CN"/>
              </a:defPPr>
              <a:lvl1pPr algn="ctr">
                <a:defRPr sz="1600">
                  <a:solidFill>
                    <a:srgbClr val="9DA8B1"/>
                  </a:solidFill>
                  <a:latin typeface="TeXGyreAdventor" panose="00000500000000000000" pitchFamily="50" charset="0"/>
                </a:defRPr>
              </a:lvl1pPr>
            </a:lstStyle>
            <a:p>
              <a:r>
                <a:rPr lang="zh-CN" altLang="en-US" sz="3600" baseline="-3000" dirty="0">
                  <a:solidFill>
                    <a:schemeClr val="bg1"/>
                  </a:solidFill>
                  <a:latin typeface="Arial" panose="020B0604020202020204" pitchFamily="34" charset="0"/>
                  <a:ea typeface="微软雅黑" panose="020B0503020204020204" charset="-122"/>
                  <a:cs typeface="Arial" panose="020B0604020202020204" pitchFamily="34" charset="0"/>
                </a:rPr>
                <a:t>添加文字</a:t>
              </a:r>
            </a:p>
          </p:txBody>
        </p:sp>
      </p:grpSp>
      <p:sp>
        <p:nvSpPr>
          <p:cNvPr id="130" name="Freeform 123"/>
          <p:cNvSpPr>
            <a:spLocks noEditPoints="1"/>
          </p:cNvSpPr>
          <p:nvPr/>
        </p:nvSpPr>
        <p:spPr bwMode="auto">
          <a:xfrm>
            <a:off x="6950834" y="2476073"/>
            <a:ext cx="806295" cy="570138"/>
          </a:xfrm>
          <a:custGeom>
            <a:avLst/>
            <a:gdLst>
              <a:gd name="T0" fmla="*/ 0 w 61"/>
              <a:gd name="T1" fmla="*/ 5 h 40"/>
              <a:gd name="T2" fmla="*/ 0 w 61"/>
              <a:gd name="T3" fmla="*/ 5 h 40"/>
              <a:gd name="T4" fmla="*/ 0 w 61"/>
              <a:gd name="T5" fmla="*/ 35 h 40"/>
              <a:gd name="T6" fmla="*/ 0 w 61"/>
              <a:gd name="T7" fmla="*/ 35 h 40"/>
              <a:gd name="T8" fmla="*/ 16 w 61"/>
              <a:gd name="T9" fmla="*/ 20 h 40"/>
              <a:gd name="T10" fmla="*/ 0 w 61"/>
              <a:gd name="T11" fmla="*/ 5 h 40"/>
              <a:gd name="T12" fmla="*/ 19 w 61"/>
              <a:gd name="T13" fmla="*/ 17 h 40"/>
              <a:gd name="T14" fmla="*/ 22 w 61"/>
              <a:gd name="T15" fmla="*/ 20 h 40"/>
              <a:gd name="T16" fmla="*/ 26 w 61"/>
              <a:gd name="T17" fmla="*/ 23 h 40"/>
              <a:gd name="T18" fmla="*/ 31 w 61"/>
              <a:gd name="T19" fmla="*/ 25 h 40"/>
              <a:gd name="T20" fmla="*/ 36 w 61"/>
              <a:gd name="T21" fmla="*/ 23 h 40"/>
              <a:gd name="T22" fmla="*/ 38 w 61"/>
              <a:gd name="T23" fmla="*/ 21 h 40"/>
              <a:gd name="T24" fmla="*/ 42 w 61"/>
              <a:gd name="T25" fmla="*/ 17 h 40"/>
              <a:gd name="T26" fmla="*/ 58 w 61"/>
              <a:gd name="T27" fmla="*/ 2 h 40"/>
              <a:gd name="T28" fmla="*/ 59 w 61"/>
              <a:gd name="T29" fmla="*/ 0 h 40"/>
              <a:gd name="T30" fmla="*/ 2 w 61"/>
              <a:gd name="T31" fmla="*/ 0 h 40"/>
              <a:gd name="T32" fmla="*/ 3 w 61"/>
              <a:gd name="T33" fmla="*/ 1 h 40"/>
              <a:gd name="T34" fmla="*/ 19 w 61"/>
              <a:gd name="T35" fmla="*/ 17 h 40"/>
              <a:gd name="T36" fmla="*/ 42 w 61"/>
              <a:gd name="T37" fmla="*/ 24 h 40"/>
              <a:gd name="T38" fmla="*/ 38 w 61"/>
              <a:gd name="T39" fmla="*/ 27 h 40"/>
              <a:gd name="T40" fmla="*/ 31 w 61"/>
              <a:gd name="T41" fmla="*/ 30 h 40"/>
              <a:gd name="T42" fmla="*/ 23 w 61"/>
              <a:gd name="T43" fmla="*/ 27 h 40"/>
              <a:gd name="T44" fmla="*/ 19 w 61"/>
              <a:gd name="T45" fmla="*/ 23 h 40"/>
              <a:gd name="T46" fmla="*/ 3 w 61"/>
              <a:gd name="T47" fmla="*/ 39 h 40"/>
              <a:gd name="T48" fmla="*/ 2 w 61"/>
              <a:gd name="T49" fmla="*/ 40 h 40"/>
              <a:gd name="T50" fmla="*/ 59 w 61"/>
              <a:gd name="T51" fmla="*/ 40 h 40"/>
              <a:gd name="T52" fmla="*/ 58 w 61"/>
              <a:gd name="T53" fmla="*/ 39 h 40"/>
              <a:gd name="T54" fmla="*/ 42 w 61"/>
              <a:gd name="T55" fmla="*/ 24 h 40"/>
              <a:gd name="T56" fmla="*/ 60 w 61"/>
              <a:gd name="T57" fmla="*/ 6 h 40"/>
              <a:gd name="T58" fmla="*/ 45 w 61"/>
              <a:gd name="T59" fmla="*/ 21 h 40"/>
              <a:gd name="T60" fmla="*/ 60 w 61"/>
              <a:gd name="T61" fmla="*/ 36 h 40"/>
              <a:gd name="T62" fmla="*/ 61 w 61"/>
              <a:gd name="T63" fmla="*/ 36 h 40"/>
              <a:gd name="T64" fmla="*/ 61 w 61"/>
              <a:gd name="T65" fmla="*/ 5 h 40"/>
              <a:gd name="T66" fmla="*/ 60 w 61"/>
              <a:gd name="T67" fmla="*/ 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1" h="40">
                <a:moveTo>
                  <a:pt x="0" y="5"/>
                </a:moveTo>
                <a:cubicBezTo>
                  <a:pt x="0" y="5"/>
                  <a:pt x="0" y="5"/>
                  <a:pt x="0" y="5"/>
                </a:cubicBezTo>
                <a:cubicBezTo>
                  <a:pt x="0" y="35"/>
                  <a:pt x="0" y="35"/>
                  <a:pt x="0" y="35"/>
                </a:cubicBezTo>
                <a:cubicBezTo>
                  <a:pt x="0" y="35"/>
                  <a:pt x="0" y="35"/>
                  <a:pt x="0" y="35"/>
                </a:cubicBezTo>
                <a:cubicBezTo>
                  <a:pt x="16" y="20"/>
                  <a:pt x="16" y="20"/>
                  <a:pt x="16" y="20"/>
                </a:cubicBezTo>
                <a:lnTo>
                  <a:pt x="0" y="5"/>
                </a:lnTo>
                <a:close/>
                <a:moveTo>
                  <a:pt x="19" y="17"/>
                </a:moveTo>
                <a:cubicBezTo>
                  <a:pt x="22" y="20"/>
                  <a:pt x="22" y="20"/>
                  <a:pt x="22" y="20"/>
                </a:cubicBezTo>
                <a:cubicBezTo>
                  <a:pt x="26" y="23"/>
                  <a:pt x="26" y="23"/>
                  <a:pt x="26" y="23"/>
                </a:cubicBezTo>
                <a:cubicBezTo>
                  <a:pt x="27" y="24"/>
                  <a:pt x="29" y="25"/>
                  <a:pt x="31" y="25"/>
                </a:cubicBezTo>
                <a:cubicBezTo>
                  <a:pt x="32" y="25"/>
                  <a:pt x="34" y="24"/>
                  <a:pt x="36" y="23"/>
                </a:cubicBezTo>
                <a:cubicBezTo>
                  <a:pt x="38" y="21"/>
                  <a:pt x="38" y="21"/>
                  <a:pt x="38" y="21"/>
                </a:cubicBezTo>
                <a:cubicBezTo>
                  <a:pt x="42" y="17"/>
                  <a:pt x="42" y="17"/>
                  <a:pt x="42" y="17"/>
                </a:cubicBezTo>
                <a:cubicBezTo>
                  <a:pt x="58" y="2"/>
                  <a:pt x="58" y="2"/>
                  <a:pt x="58" y="2"/>
                </a:cubicBezTo>
                <a:cubicBezTo>
                  <a:pt x="58" y="1"/>
                  <a:pt x="59" y="1"/>
                  <a:pt x="59" y="0"/>
                </a:cubicBezTo>
                <a:cubicBezTo>
                  <a:pt x="2" y="0"/>
                  <a:pt x="2" y="0"/>
                  <a:pt x="2" y="0"/>
                </a:cubicBezTo>
                <a:cubicBezTo>
                  <a:pt x="2" y="1"/>
                  <a:pt x="3" y="1"/>
                  <a:pt x="3" y="1"/>
                </a:cubicBezTo>
                <a:lnTo>
                  <a:pt x="19" y="17"/>
                </a:lnTo>
                <a:close/>
                <a:moveTo>
                  <a:pt x="42" y="24"/>
                </a:moveTo>
                <a:cubicBezTo>
                  <a:pt x="38" y="27"/>
                  <a:pt x="38" y="27"/>
                  <a:pt x="38" y="27"/>
                </a:cubicBezTo>
                <a:cubicBezTo>
                  <a:pt x="36" y="29"/>
                  <a:pt x="33" y="30"/>
                  <a:pt x="31" y="30"/>
                </a:cubicBezTo>
                <a:cubicBezTo>
                  <a:pt x="28" y="30"/>
                  <a:pt x="25" y="29"/>
                  <a:pt x="23" y="27"/>
                </a:cubicBezTo>
                <a:cubicBezTo>
                  <a:pt x="19" y="23"/>
                  <a:pt x="19" y="23"/>
                  <a:pt x="19" y="23"/>
                </a:cubicBezTo>
                <a:cubicBezTo>
                  <a:pt x="3" y="39"/>
                  <a:pt x="3" y="39"/>
                  <a:pt x="3" y="39"/>
                </a:cubicBezTo>
                <a:cubicBezTo>
                  <a:pt x="2" y="39"/>
                  <a:pt x="2" y="40"/>
                  <a:pt x="2" y="40"/>
                </a:cubicBezTo>
                <a:cubicBezTo>
                  <a:pt x="59" y="40"/>
                  <a:pt x="59" y="40"/>
                  <a:pt x="59" y="40"/>
                </a:cubicBezTo>
                <a:cubicBezTo>
                  <a:pt x="58" y="40"/>
                  <a:pt x="58" y="40"/>
                  <a:pt x="58" y="39"/>
                </a:cubicBezTo>
                <a:lnTo>
                  <a:pt x="42" y="24"/>
                </a:lnTo>
                <a:close/>
                <a:moveTo>
                  <a:pt x="60" y="6"/>
                </a:moveTo>
                <a:cubicBezTo>
                  <a:pt x="45" y="21"/>
                  <a:pt x="45" y="21"/>
                  <a:pt x="45" y="21"/>
                </a:cubicBezTo>
                <a:cubicBezTo>
                  <a:pt x="60" y="36"/>
                  <a:pt x="60" y="36"/>
                  <a:pt x="60" y="36"/>
                </a:cubicBezTo>
                <a:cubicBezTo>
                  <a:pt x="60" y="36"/>
                  <a:pt x="60" y="36"/>
                  <a:pt x="61" y="36"/>
                </a:cubicBezTo>
                <a:cubicBezTo>
                  <a:pt x="61" y="5"/>
                  <a:pt x="61" y="5"/>
                  <a:pt x="61" y="5"/>
                </a:cubicBezTo>
                <a:cubicBezTo>
                  <a:pt x="60" y="5"/>
                  <a:pt x="60" y="5"/>
                  <a:pt x="60" y="6"/>
                </a:cubicBezTo>
                <a:close/>
              </a:path>
            </a:pathLst>
          </a:custGeom>
          <a:solidFill>
            <a:schemeClr val="bg1">
              <a:lumMod val="95000"/>
            </a:schemeClr>
          </a:solidFill>
          <a:ln>
            <a:noFill/>
          </a:ln>
        </p:spPr>
        <p:txBody>
          <a:bodyPr vert="horz" wrap="square" lIns="91431" tIns="45716" rIns="91431" bIns="45716" numCol="1" anchor="t" anchorCtr="0" compatLnSpc="1"/>
          <a:lstStyle/>
          <a:p>
            <a:endParaRPr lang="zh-CN" altLang="en-US" sz="2490">
              <a:solidFill>
                <a:schemeClr val="tx1">
                  <a:lumMod val="50000"/>
                  <a:lumOff val="50000"/>
                </a:schemeClr>
              </a:solidFill>
            </a:endParaRPr>
          </a:p>
        </p:txBody>
      </p:sp>
      <p:sp>
        <p:nvSpPr>
          <p:cNvPr id="3" name="标题 2"/>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par>
                                <p:cTn id="8" presetID="14" presetClass="entr" presetSubtype="1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randombar(horizontal)">
                                      <p:cBhvr>
                                        <p:cTn id="10" dur="500"/>
                                        <p:tgtEl>
                                          <p:spTgt spid="10"/>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51"/>
                                        </p:tgtEl>
                                        <p:attrNameLst>
                                          <p:attrName>style.visibility</p:attrName>
                                        </p:attrNameLst>
                                      </p:cBhvr>
                                      <p:to>
                                        <p:strVal val="visible"/>
                                      </p:to>
                                    </p:set>
                                    <p:animEffect transition="in" filter="randombar(horizontal)">
                                      <p:cBhvr>
                                        <p:cTn id="13" dur="500"/>
                                        <p:tgtEl>
                                          <p:spTgt spid="51"/>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52"/>
                                        </p:tgtEl>
                                        <p:attrNameLst>
                                          <p:attrName>style.visibility</p:attrName>
                                        </p:attrNameLst>
                                      </p:cBhvr>
                                      <p:to>
                                        <p:strVal val="visible"/>
                                      </p:to>
                                    </p:set>
                                    <p:animEffect transition="in" filter="randombar(horizontal)">
                                      <p:cBhvr>
                                        <p:cTn id="16" dur="500"/>
                                        <p:tgtEl>
                                          <p:spTgt spid="52"/>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55"/>
                                        </p:tgtEl>
                                        <p:attrNameLst>
                                          <p:attrName>style.visibility</p:attrName>
                                        </p:attrNameLst>
                                      </p:cBhvr>
                                      <p:to>
                                        <p:strVal val="visible"/>
                                      </p:to>
                                    </p:set>
                                    <p:animEffect transition="in" filter="randombar(horizontal)">
                                      <p:cBhvr>
                                        <p:cTn id="19" dur="500"/>
                                        <p:tgtEl>
                                          <p:spTgt spid="55"/>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56"/>
                                        </p:tgtEl>
                                        <p:attrNameLst>
                                          <p:attrName>style.visibility</p:attrName>
                                        </p:attrNameLst>
                                      </p:cBhvr>
                                      <p:to>
                                        <p:strVal val="visible"/>
                                      </p:to>
                                    </p:set>
                                    <p:animEffect transition="in" filter="randombar(horizontal)">
                                      <p:cBhvr>
                                        <p:cTn id="22" dur="500"/>
                                        <p:tgtEl>
                                          <p:spTgt spid="56"/>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57"/>
                                        </p:tgtEl>
                                        <p:attrNameLst>
                                          <p:attrName>style.visibility</p:attrName>
                                        </p:attrNameLst>
                                      </p:cBhvr>
                                      <p:to>
                                        <p:strVal val="visible"/>
                                      </p:to>
                                    </p:set>
                                    <p:animEffect transition="in" filter="randombar(horizontal)">
                                      <p:cBhvr>
                                        <p:cTn id="25" dur="500"/>
                                        <p:tgtEl>
                                          <p:spTgt spid="57"/>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58"/>
                                        </p:tgtEl>
                                        <p:attrNameLst>
                                          <p:attrName>style.visibility</p:attrName>
                                        </p:attrNameLst>
                                      </p:cBhvr>
                                      <p:to>
                                        <p:strVal val="visible"/>
                                      </p:to>
                                    </p:set>
                                    <p:animEffect transition="in" filter="randombar(horizontal)">
                                      <p:cBhvr>
                                        <p:cTn id="28" dur="500"/>
                                        <p:tgtEl>
                                          <p:spTgt spid="58"/>
                                        </p:tgtEl>
                                      </p:cBhvr>
                                    </p:animEffect>
                                  </p:childTnLst>
                                </p:cTn>
                              </p:par>
                            </p:childTnLst>
                          </p:cTn>
                        </p:par>
                        <p:par>
                          <p:cTn id="29" fill="hold">
                            <p:stCondLst>
                              <p:cond delay="500"/>
                            </p:stCondLst>
                            <p:childTnLst>
                              <p:par>
                                <p:cTn id="30" presetID="16" presetClass="entr" presetSubtype="21" fill="hold" nodeType="afterEffect">
                                  <p:stCondLst>
                                    <p:cond delay="250"/>
                                  </p:stCondLst>
                                  <p:childTnLst>
                                    <p:set>
                                      <p:cBhvr>
                                        <p:cTn id="31" dur="1" fill="hold">
                                          <p:stCondLst>
                                            <p:cond delay="0"/>
                                          </p:stCondLst>
                                        </p:cTn>
                                        <p:tgtEl>
                                          <p:spTgt spid="126"/>
                                        </p:tgtEl>
                                        <p:attrNameLst>
                                          <p:attrName>style.visibility</p:attrName>
                                        </p:attrNameLst>
                                      </p:cBhvr>
                                      <p:to>
                                        <p:strVal val="visible"/>
                                      </p:to>
                                    </p:set>
                                    <p:animEffect transition="in" filter="barn(inVertical)">
                                      <p:cBhvr>
                                        <p:cTn id="32" dur="500"/>
                                        <p:tgtEl>
                                          <p:spTgt spid="126"/>
                                        </p:tgtEl>
                                      </p:cBhvr>
                                    </p:animEffect>
                                  </p:childTnLst>
                                </p:cTn>
                              </p:par>
                              <p:par>
                                <p:cTn id="33" presetID="16" presetClass="entr" presetSubtype="21" fill="hold" nodeType="withEffect">
                                  <p:stCondLst>
                                    <p:cond delay="250"/>
                                  </p:stCondLst>
                                  <p:childTnLst>
                                    <p:set>
                                      <p:cBhvr>
                                        <p:cTn id="34" dur="1" fill="hold">
                                          <p:stCondLst>
                                            <p:cond delay="0"/>
                                          </p:stCondLst>
                                        </p:cTn>
                                        <p:tgtEl>
                                          <p:spTgt spid="112"/>
                                        </p:tgtEl>
                                        <p:attrNameLst>
                                          <p:attrName>style.visibility</p:attrName>
                                        </p:attrNameLst>
                                      </p:cBhvr>
                                      <p:to>
                                        <p:strVal val="visible"/>
                                      </p:to>
                                    </p:set>
                                    <p:animEffect transition="in" filter="barn(inVertical)">
                                      <p:cBhvr>
                                        <p:cTn id="35" dur="500"/>
                                        <p:tgtEl>
                                          <p:spTgt spid="112"/>
                                        </p:tgtEl>
                                      </p:cBhvr>
                                    </p:animEffect>
                                  </p:childTnLst>
                                </p:cTn>
                              </p:par>
                              <p:par>
                                <p:cTn id="36" presetID="16" presetClass="entr" presetSubtype="21" fill="hold" nodeType="withEffect">
                                  <p:stCondLst>
                                    <p:cond delay="1250"/>
                                  </p:stCondLst>
                                  <p:childTnLst>
                                    <p:set>
                                      <p:cBhvr>
                                        <p:cTn id="37" dur="1" fill="hold">
                                          <p:stCondLst>
                                            <p:cond delay="0"/>
                                          </p:stCondLst>
                                        </p:cTn>
                                        <p:tgtEl>
                                          <p:spTgt spid="123"/>
                                        </p:tgtEl>
                                        <p:attrNameLst>
                                          <p:attrName>style.visibility</p:attrName>
                                        </p:attrNameLst>
                                      </p:cBhvr>
                                      <p:to>
                                        <p:strVal val="visible"/>
                                      </p:to>
                                    </p:set>
                                    <p:animEffect transition="in" filter="barn(inVertical)">
                                      <p:cBhvr>
                                        <p:cTn id="38" dur="500"/>
                                        <p:tgtEl>
                                          <p:spTgt spid="123"/>
                                        </p:tgtEl>
                                      </p:cBhvr>
                                    </p:animEffect>
                                  </p:childTnLst>
                                </p:cTn>
                              </p:par>
                              <p:par>
                                <p:cTn id="39" presetID="16" presetClass="entr" presetSubtype="21" fill="hold" grpId="0" nodeType="withEffect">
                                  <p:stCondLst>
                                    <p:cond delay="1500"/>
                                  </p:stCondLst>
                                  <p:childTnLst>
                                    <p:set>
                                      <p:cBhvr>
                                        <p:cTn id="40" dur="1" fill="hold">
                                          <p:stCondLst>
                                            <p:cond delay="0"/>
                                          </p:stCondLst>
                                        </p:cTn>
                                        <p:tgtEl>
                                          <p:spTgt spid="130"/>
                                        </p:tgtEl>
                                        <p:attrNameLst>
                                          <p:attrName>style.visibility</p:attrName>
                                        </p:attrNameLst>
                                      </p:cBhvr>
                                      <p:to>
                                        <p:strVal val="visible"/>
                                      </p:to>
                                    </p:set>
                                    <p:animEffect transition="in" filter="barn(inVertical)">
                                      <p:cBhvr>
                                        <p:cTn id="41" dur="250"/>
                                        <p:tgtEl>
                                          <p:spTgt spid="130"/>
                                        </p:tgtEl>
                                      </p:cBhvr>
                                    </p:animEffect>
                                  </p:childTnLst>
                                </p:cTn>
                              </p:par>
                              <p:par>
                                <p:cTn id="42" presetID="16" presetClass="entr" presetSubtype="21" fill="hold" nodeType="withEffect">
                                  <p:stCondLst>
                                    <p:cond delay="1250"/>
                                  </p:stCondLst>
                                  <p:childTnLst>
                                    <p:set>
                                      <p:cBhvr>
                                        <p:cTn id="43" dur="1" fill="hold">
                                          <p:stCondLst>
                                            <p:cond delay="0"/>
                                          </p:stCondLst>
                                        </p:cTn>
                                        <p:tgtEl>
                                          <p:spTgt spid="105"/>
                                        </p:tgtEl>
                                        <p:attrNameLst>
                                          <p:attrName>style.visibility</p:attrName>
                                        </p:attrNameLst>
                                      </p:cBhvr>
                                      <p:to>
                                        <p:strVal val="visible"/>
                                      </p:to>
                                    </p:set>
                                    <p:animEffect transition="in" filter="barn(inVertical)">
                                      <p:cBhvr>
                                        <p:cTn id="44" dur="500"/>
                                        <p:tgtEl>
                                          <p:spTgt spid="105"/>
                                        </p:tgtEl>
                                      </p:cBhvr>
                                    </p:animEffect>
                                  </p:childTnLst>
                                </p:cTn>
                              </p:par>
                              <p:par>
                                <p:cTn id="45" presetID="16" presetClass="entr" presetSubtype="21" fill="hold" nodeType="withEffect">
                                  <p:stCondLst>
                                    <p:cond delay="2250"/>
                                  </p:stCondLst>
                                  <p:childTnLst>
                                    <p:set>
                                      <p:cBhvr>
                                        <p:cTn id="46" dur="1" fill="hold">
                                          <p:stCondLst>
                                            <p:cond delay="0"/>
                                          </p:stCondLst>
                                        </p:cTn>
                                        <p:tgtEl>
                                          <p:spTgt spid="119"/>
                                        </p:tgtEl>
                                        <p:attrNameLst>
                                          <p:attrName>style.visibility</p:attrName>
                                        </p:attrNameLst>
                                      </p:cBhvr>
                                      <p:to>
                                        <p:strVal val="visible"/>
                                      </p:to>
                                    </p:set>
                                    <p:animEffect transition="in" filter="barn(inVertical)">
                                      <p:cBhvr>
                                        <p:cTn id="47" dur="500"/>
                                        <p:tgtEl>
                                          <p:spTgt spid="119"/>
                                        </p:tgtEl>
                                      </p:cBhvr>
                                    </p:animEffect>
                                  </p:childTnLst>
                                </p:cTn>
                              </p:par>
                              <p:par>
                                <p:cTn id="48" presetID="16" presetClass="entr" presetSubtype="21" fill="hold" nodeType="withEffect">
                                  <p:stCondLst>
                                    <p:cond delay="2250"/>
                                  </p:stCondLst>
                                  <p:childTnLst>
                                    <p:set>
                                      <p:cBhvr>
                                        <p:cTn id="49" dur="1" fill="hold">
                                          <p:stCondLst>
                                            <p:cond delay="0"/>
                                          </p:stCondLst>
                                        </p:cTn>
                                        <p:tgtEl>
                                          <p:spTgt spid="98"/>
                                        </p:tgtEl>
                                        <p:attrNameLst>
                                          <p:attrName>style.visibility</p:attrName>
                                        </p:attrNameLst>
                                      </p:cBhvr>
                                      <p:to>
                                        <p:strVal val="visible"/>
                                      </p:to>
                                    </p:set>
                                    <p:animEffect transition="in" filter="barn(inVertical)">
                                      <p:cBhvr>
                                        <p:cTn id="50" dur="50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2" grpId="0"/>
      <p:bldP spid="55" grpId="0"/>
      <p:bldP spid="56" grpId="0"/>
      <p:bldP spid="57" grpId="0"/>
      <p:bldP spid="58" grpId="0"/>
      <p:bldP spid="130"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五边形 3"/>
          <p:cNvSpPr/>
          <p:nvPr/>
        </p:nvSpPr>
        <p:spPr>
          <a:xfrm>
            <a:off x="-63365" y="3271138"/>
            <a:ext cx="7101814" cy="1166363"/>
          </a:xfrm>
          <a:prstGeom prst="homePlate">
            <a:avLst>
              <a:gd name="adj" fmla="val 47961"/>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lIns="91431" tIns="45716" rIns="91431" bIns="45716" rtlCol="0" anchor="ctr"/>
          <a:lstStyle/>
          <a:p>
            <a:pPr algn="ctr"/>
            <a:endParaRPr lang="zh-CN" altLang="en-US" sz="2490">
              <a:solidFill>
                <a:schemeClr val="tx1">
                  <a:lumMod val="50000"/>
                  <a:lumOff val="50000"/>
                </a:schemeClr>
              </a:solidFill>
            </a:endParaRPr>
          </a:p>
        </p:txBody>
      </p:sp>
      <p:sp>
        <p:nvSpPr>
          <p:cNvPr id="3" name="燕尾形 2"/>
          <p:cNvSpPr/>
          <p:nvPr/>
        </p:nvSpPr>
        <p:spPr>
          <a:xfrm>
            <a:off x="957346" y="3280668"/>
            <a:ext cx="1064838" cy="1156833"/>
          </a:xfrm>
          <a:prstGeom prst="chevron">
            <a:avLst>
              <a:gd name="adj" fmla="val 54429"/>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endParaRPr lang="zh-CN" altLang="en-US" sz="2490">
              <a:solidFill>
                <a:schemeClr val="tx1">
                  <a:lumMod val="50000"/>
                  <a:lumOff val="50000"/>
                </a:schemeClr>
              </a:solidFill>
            </a:endParaRPr>
          </a:p>
        </p:txBody>
      </p:sp>
      <p:sp>
        <p:nvSpPr>
          <p:cNvPr id="5" name="燕尾形 4"/>
          <p:cNvSpPr/>
          <p:nvPr/>
        </p:nvSpPr>
        <p:spPr>
          <a:xfrm>
            <a:off x="1700359" y="3280668"/>
            <a:ext cx="1064838" cy="1156833"/>
          </a:xfrm>
          <a:prstGeom prst="chevron">
            <a:avLst>
              <a:gd name="adj" fmla="val 5442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endParaRPr lang="zh-CN" altLang="en-US" sz="2490">
              <a:solidFill>
                <a:schemeClr val="tx1">
                  <a:lumMod val="50000"/>
                  <a:lumOff val="50000"/>
                </a:schemeClr>
              </a:solidFill>
            </a:endParaRPr>
          </a:p>
        </p:txBody>
      </p:sp>
      <p:sp>
        <p:nvSpPr>
          <p:cNvPr id="6" name="燕尾形 5"/>
          <p:cNvSpPr/>
          <p:nvPr/>
        </p:nvSpPr>
        <p:spPr>
          <a:xfrm>
            <a:off x="2443371" y="3280668"/>
            <a:ext cx="1064838" cy="1156833"/>
          </a:xfrm>
          <a:prstGeom prst="chevron">
            <a:avLst>
              <a:gd name="adj" fmla="val 5442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endParaRPr lang="zh-CN" altLang="en-US" sz="2490">
              <a:solidFill>
                <a:schemeClr val="tx1">
                  <a:lumMod val="50000"/>
                  <a:lumOff val="50000"/>
                </a:schemeClr>
              </a:solidFill>
            </a:endParaRPr>
          </a:p>
        </p:txBody>
      </p:sp>
      <p:sp>
        <p:nvSpPr>
          <p:cNvPr id="7" name="燕尾形 6"/>
          <p:cNvSpPr/>
          <p:nvPr/>
        </p:nvSpPr>
        <p:spPr>
          <a:xfrm>
            <a:off x="3186384" y="3280668"/>
            <a:ext cx="1064838" cy="1156833"/>
          </a:xfrm>
          <a:prstGeom prst="chevron">
            <a:avLst>
              <a:gd name="adj" fmla="val 54429"/>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endParaRPr lang="zh-CN" altLang="en-US" sz="2490">
              <a:solidFill>
                <a:schemeClr val="tx1">
                  <a:lumMod val="50000"/>
                  <a:lumOff val="50000"/>
                </a:schemeClr>
              </a:solidFill>
            </a:endParaRPr>
          </a:p>
        </p:txBody>
      </p:sp>
      <p:grpSp>
        <p:nvGrpSpPr>
          <p:cNvPr id="31" name="组合 30"/>
          <p:cNvGrpSpPr>
            <a:grpSpLocks noChangeAspect="1"/>
          </p:cNvGrpSpPr>
          <p:nvPr/>
        </p:nvGrpSpPr>
        <p:grpSpPr>
          <a:xfrm>
            <a:off x="4210583" y="2893971"/>
            <a:ext cx="2369680" cy="2261047"/>
            <a:chOff x="3197225" y="3458369"/>
            <a:chExt cx="533400" cy="487363"/>
          </a:xfrm>
          <a:solidFill>
            <a:schemeClr val="accent4"/>
          </a:solidFill>
        </p:grpSpPr>
        <p:sp>
          <p:nvSpPr>
            <p:cNvPr id="29" name="Oval 312"/>
            <p:cNvSpPr>
              <a:spLocks noChangeArrowheads="1"/>
            </p:cNvSpPr>
            <p:nvPr/>
          </p:nvSpPr>
          <p:spPr bwMode="auto">
            <a:xfrm>
              <a:off x="3568700" y="3458369"/>
              <a:ext cx="93663" cy="889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50000"/>
                    <a:lumOff val="50000"/>
                  </a:schemeClr>
                </a:solidFill>
              </a:endParaRPr>
            </a:p>
          </p:txBody>
        </p:sp>
        <p:sp>
          <p:nvSpPr>
            <p:cNvPr id="30" name="Freeform 313"/>
            <p:cNvSpPr/>
            <p:nvPr/>
          </p:nvSpPr>
          <p:spPr bwMode="auto">
            <a:xfrm>
              <a:off x="3197225" y="3513932"/>
              <a:ext cx="533400" cy="431800"/>
            </a:xfrm>
            <a:custGeom>
              <a:avLst/>
              <a:gdLst>
                <a:gd name="T0" fmla="*/ 7 w 142"/>
                <a:gd name="T1" fmla="*/ 60 h 115"/>
                <a:gd name="T2" fmla="*/ 9 w 142"/>
                <a:gd name="T3" fmla="*/ 60 h 115"/>
                <a:gd name="T4" fmla="*/ 36 w 142"/>
                <a:gd name="T5" fmla="*/ 60 h 115"/>
                <a:gd name="T6" fmla="*/ 77 w 142"/>
                <a:gd name="T7" fmla="*/ 12 h 115"/>
                <a:gd name="T8" fmla="*/ 67 w 142"/>
                <a:gd name="T9" fmla="*/ 12 h 115"/>
                <a:gd name="T10" fmla="*/ 48 w 142"/>
                <a:gd name="T11" fmla="*/ 34 h 115"/>
                <a:gd name="T12" fmla="*/ 43 w 142"/>
                <a:gd name="T13" fmla="*/ 36 h 115"/>
                <a:gd name="T14" fmla="*/ 37 w 142"/>
                <a:gd name="T15" fmla="*/ 30 h 115"/>
                <a:gd name="T16" fmla="*/ 39 w 142"/>
                <a:gd name="T17" fmla="*/ 25 h 115"/>
                <a:gd name="T18" fmla="*/ 59 w 142"/>
                <a:gd name="T19" fmla="*/ 2 h 115"/>
                <a:gd name="T20" fmla="*/ 64 w 142"/>
                <a:gd name="T21" fmla="*/ 0 h 115"/>
                <a:gd name="T22" fmla="*/ 93 w 142"/>
                <a:gd name="T23" fmla="*/ 0 h 115"/>
                <a:gd name="T24" fmla="*/ 114 w 142"/>
                <a:gd name="T25" fmla="*/ 15 h 115"/>
                <a:gd name="T26" fmla="*/ 114 w 142"/>
                <a:gd name="T27" fmla="*/ 32 h 115"/>
                <a:gd name="T28" fmla="*/ 135 w 142"/>
                <a:gd name="T29" fmla="*/ 32 h 115"/>
                <a:gd name="T30" fmla="*/ 139 w 142"/>
                <a:gd name="T31" fmla="*/ 34 h 115"/>
                <a:gd name="T32" fmla="*/ 139 w 142"/>
                <a:gd name="T33" fmla="*/ 43 h 115"/>
                <a:gd name="T34" fmla="*/ 135 w 142"/>
                <a:gd name="T35" fmla="*/ 45 h 115"/>
                <a:gd name="T36" fmla="*/ 109 w 142"/>
                <a:gd name="T37" fmla="*/ 45 h 115"/>
                <a:gd name="T38" fmla="*/ 101 w 142"/>
                <a:gd name="T39" fmla="*/ 38 h 115"/>
                <a:gd name="T40" fmla="*/ 101 w 142"/>
                <a:gd name="T41" fmla="*/ 27 h 115"/>
                <a:gd name="T42" fmla="*/ 86 w 142"/>
                <a:gd name="T43" fmla="*/ 45 h 115"/>
                <a:gd name="T44" fmla="*/ 100 w 142"/>
                <a:gd name="T45" fmla="*/ 59 h 115"/>
                <a:gd name="T46" fmla="*/ 101 w 142"/>
                <a:gd name="T47" fmla="*/ 69 h 115"/>
                <a:gd name="T48" fmla="*/ 92 w 142"/>
                <a:gd name="T49" fmla="*/ 109 h 115"/>
                <a:gd name="T50" fmla="*/ 85 w 142"/>
                <a:gd name="T51" fmla="*/ 115 h 115"/>
                <a:gd name="T52" fmla="*/ 77 w 142"/>
                <a:gd name="T53" fmla="*/ 108 h 115"/>
                <a:gd name="T54" fmla="*/ 77 w 142"/>
                <a:gd name="T55" fmla="*/ 106 h 115"/>
                <a:gd name="T56" fmla="*/ 85 w 142"/>
                <a:gd name="T57" fmla="*/ 72 h 115"/>
                <a:gd name="T58" fmla="*/ 66 w 142"/>
                <a:gd name="T59" fmla="*/ 54 h 115"/>
                <a:gd name="T60" fmla="*/ 50 w 142"/>
                <a:gd name="T61" fmla="*/ 72 h 115"/>
                <a:gd name="T62" fmla="*/ 41 w 142"/>
                <a:gd name="T63" fmla="*/ 75 h 115"/>
                <a:gd name="T64" fmla="*/ 8 w 142"/>
                <a:gd name="T65" fmla="*/ 75 h 115"/>
                <a:gd name="T66" fmla="*/ 1 w 142"/>
                <a:gd name="T67" fmla="*/ 69 h 115"/>
                <a:gd name="T68" fmla="*/ 7 w 142"/>
                <a:gd name="T69" fmla="*/ 6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2" h="115">
                  <a:moveTo>
                    <a:pt x="7" y="60"/>
                  </a:moveTo>
                  <a:cubicBezTo>
                    <a:pt x="7" y="60"/>
                    <a:pt x="8" y="60"/>
                    <a:pt x="9" y="60"/>
                  </a:cubicBezTo>
                  <a:cubicBezTo>
                    <a:pt x="36" y="60"/>
                    <a:pt x="36" y="60"/>
                    <a:pt x="36" y="60"/>
                  </a:cubicBezTo>
                  <a:cubicBezTo>
                    <a:pt x="77" y="12"/>
                    <a:pt x="77" y="12"/>
                    <a:pt x="77" y="12"/>
                  </a:cubicBezTo>
                  <a:cubicBezTo>
                    <a:pt x="67" y="12"/>
                    <a:pt x="67" y="12"/>
                    <a:pt x="67" y="12"/>
                  </a:cubicBezTo>
                  <a:cubicBezTo>
                    <a:pt x="48" y="34"/>
                    <a:pt x="48" y="34"/>
                    <a:pt x="48" y="34"/>
                  </a:cubicBezTo>
                  <a:cubicBezTo>
                    <a:pt x="47" y="35"/>
                    <a:pt x="45" y="36"/>
                    <a:pt x="43" y="36"/>
                  </a:cubicBezTo>
                  <a:cubicBezTo>
                    <a:pt x="40" y="36"/>
                    <a:pt x="37" y="33"/>
                    <a:pt x="37" y="30"/>
                  </a:cubicBezTo>
                  <a:cubicBezTo>
                    <a:pt x="37" y="28"/>
                    <a:pt x="38" y="26"/>
                    <a:pt x="39" y="25"/>
                  </a:cubicBezTo>
                  <a:cubicBezTo>
                    <a:pt x="59" y="2"/>
                    <a:pt x="59" y="2"/>
                    <a:pt x="59" y="2"/>
                  </a:cubicBezTo>
                  <a:cubicBezTo>
                    <a:pt x="61" y="1"/>
                    <a:pt x="62" y="0"/>
                    <a:pt x="64" y="0"/>
                  </a:cubicBezTo>
                  <a:cubicBezTo>
                    <a:pt x="93" y="0"/>
                    <a:pt x="93" y="0"/>
                    <a:pt x="93" y="0"/>
                  </a:cubicBezTo>
                  <a:cubicBezTo>
                    <a:pt x="93" y="0"/>
                    <a:pt x="112" y="14"/>
                    <a:pt x="114" y="15"/>
                  </a:cubicBezTo>
                  <a:cubicBezTo>
                    <a:pt x="114" y="32"/>
                    <a:pt x="114" y="32"/>
                    <a:pt x="114" y="32"/>
                  </a:cubicBezTo>
                  <a:cubicBezTo>
                    <a:pt x="135" y="32"/>
                    <a:pt x="135" y="32"/>
                    <a:pt x="135" y="32"/>
                  </a:cubicBezTo>
                  <a:cubicBezTo>
                    <a:pt x="137" y="32"/>
                    <a:pt x="138" y="33"/>
                    <a:pt x="139" y="34"/>
                  </a:cubicBezTo>
                  <a:cubicBezTo>
                    <a:pt x="142" y="36"/>
                    <a:pt x="142" y="40"/>
                    <a:pt x="139" y="43"/>
                  </a:cubicBezTo>
                  <a:cubicBezTo>
                    <a:pt x="138" y="44"/>
                    <a:pt x="137" y="44"/>
                    <a:pt x="135" y="45"/>
                  </a:cubicBezTo>
                  <a:cubicBezTo>
                    <a:pt x="109" y="45"/>
                    <a:pt x="109" y="45"/>
                    <a:pt x="109" y="45"/>
                  </a:cubicBezTo>
                  <a:cubicBezTo>
                    <a:pt x="101" y="44"/>
                    <a:pt x="101" y="38"/>
                    <a:pt x="101" y="38"/>
                  </a:cubicBezTo>
                  <a:cubicBezTo>
                    <a:pt x="101" y="27"/>
                    <a:pt x="101" y="27"/>
                    <a:pt x="101" y="27"/>
                  </a:cubicBezTo>
                  <a:cubicBezTo>
                    <a:pt x="86" y="45"/>
                    <a:pt x="86" y="45"/>
                    <a:pt x="86" y="45"/>
                  </a:cubicBezTo>
                  <a:cubicBezTo>
                    <a:pt x="100" y="59"/>
                    <a:pt x="100" y="59"/>
                    <a:pt x="100" y="59"/>
                  </a:cubicBezTo>
                  <a:cubicBezTo>
                    <a:pt x="100" y="59"/>
                    <a:pt x="103" y="62"/>
                    <a:pt x="101" y="69"/>
                  </a:cubicBezTo>
                  <a:cubicBezTo>
                    <a:pt x="92" y="109"/>
                    <a:pt x="92" y="109"/>
                    <a:pt x="92" y="109"/>
                  </a:cubicBezTo>
                  <a:cubicBezTo>
                    <a:pt x="92" y="113"/>
                    <a:pt x="88" y="115"/>
                    <a:pt x="85" y="115"/>
                  </a:cubicBezTo>
                  <a:cubicBezTo>
                    <a:pt x="80" y="115"/>
                    <a:pt x="77" y="112"/>
                    <a:pt x="77" y="108"/>
                  </a:cubicBezTo>
                  <a:cubicBezTo>
                    <a:pt x="77" y="107"/>
                    <a:pt x="77" y="106"/>
                    <a:pt x="77" y="106"/>
                  </a:cubicBezTo>
                  <a:cubicBezTo>
                    <a:pt x="85" y="72"/>
                    <a:pt x="85" y="72"/>
                    <a:pt x="85" y="72"/>
                  </a:cubicBezTo>
                  <a:cubicBezTo>
                    <a:pt x="66" y="54"/>
                    <a:pt x="66" y="54"/>
                    <a:pt x="66" y="54"/>
                  </a:cubicBezTo>
                  <a:cubicBezTo>
                    <a:pt x="50" y="72"/>
                    <a:pt x="50" y="72"/>
                    <a:pt x="50" y="72"/>
                  </a:cubicBezTo>
                  <a:cubicBezTo>
                    <a:pt x="50" y="72"/>
                    <a:pt x="48" y="75"/>
                    <a:pt x="41" y="75"/>
                  </a:cubicBezTo>
                  <a:cubicBezTo>
                    <a:pt x="8" y="75"/>
                    <a:pt x="8" y="75"/>
                    <a:pt x="8" y="75"/>
                  </a:cubicBezTo>
                  <a:cubicBezTo>
                    <a:pt x="5" y="75"/>
                    <a:pt x="2" y="73"/>
                    <a:pt x="1" y="69"/>
                  </a:cubicBezTo>
                  <a:cubicBezTo>
                    <a:pt x="0" y="65"/>
                    <a:pt x="2" y="61"/>
                    <a:pt x="7" y="6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50000"/>
                    <a:lumOff val="50000"/>
                  </a:schemeClr>
                </a:solidFill>
              </a:endParaRPr>
            </a:p>
          </p:txBody>
        </p:sp>
      </p:grpSp>
      <p:cxnSp>
        <p:nvCxnSpPr>
          <p:cNvPr id="32" name="直接连接符 31"/>
          <p:cNvCxnSpPr/>
          <p:nvPr/>
        </p:nvCxnSpPr>
        <p:spPr>
          <a:xfrm rot="5400000">
            <a:off x="5377614" y="3830644"/>
            <a:ext cx="424800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rot="5400000">
            <a:off x="2069162" y="2893969"/>
            <a:ext cx="756000" cy="0"/>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rot="5400000">
            <a:off x="585952" y="2896377"/>
            <a:ext cx="756001" cy="0"/>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rot="16200000" flipV="1">
            <a:off x="2808769" y="4838634"/>
            <a:ext cx="756001" cy="0"/>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rot="16200000" flipV="1">
            <a:off x="1323714" y="4838634"/>
            <a:ext cx="756001" cy="0"/>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842844" y="2634999"/>
            <a:ext cx="255710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7842844" y="3952110"/>
            <a:ext cx="255710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7842844" y="5032233"/>
            <a:ext cx="255710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44" name="矩形 43"/>
          <p:cNvSpPr/>
          <p:nvPr/>
        </p:nvSpPr>
        <p:spPr>
          <a:xfrm>
            <a:off x="7788125" y="1672995"/>
            <a:ext cx="1466859" cy="400101"/>
          </a:xfrm>
          <a:prstGeom prst="rect">
            <a:avLst/>
          </a:prstGeom>
        </p:spPr>
        <p:txBody>
          <a:bodyPr wrap="none" lIns="91431" tIns="45716" rIns="91431" bIns="45716">
            <a:spAutoFit/>
          </a:bodyPr>
          <a:lstStyle/>
          <a:p>
            <a:r>
              <a:rPr lang="zh-CN" altLang="en-US" sz="2000" b="1" dirty="0">
                <a:solidFill>
                  <a:schemeClr val="tx1">
                    <a:lumMod val="50000"/>
                    <a:lumOff val="50000"/>
                  </a:schemeClr>
                </a:solidFill>
                <a:latin typeface="微软雅黑" panose="020B0503020204020204" charset="-122"/>
                <a:ea typeface="微软雅黑" panose="020B0503020204020204" charset="-122"/>
              </a:rPr>
              <a:t>添加标题一</a:t>
            </a:r>
            <a:endParaRPr lang="en-US" altLang="zh-CN" sz="2000" b="1" dirty="0">
              <a:solidFill>
                <a:schemeClr val="tx1">
                  <a:lumMod val="50000"/>
                  <a:lumOff val="50000"/>
                </a:schemeClr>
              </a:solidFill>
              <a:latin typeface="微软雅黑" panose="020B0503020204020204" charset="-122"/>
              <a:ea typeface="微软雅黑" panose="020B0503020204020204" charset="-122"/>
            </a:endParaRPr>
          </a:p>
        </p:txBody>
      </p:sp>
      <p:sp>
        <p:nvSpPr>
          <p:cNvPr id="45" name="矩形 47"/>
          <p:cNvSpPr>
            <a:spLocks noChangeArrowheads="1"/>
          </p:cNvSpPr>
          <p:nvPr/>
        </p:nvSpPr>
        <p:spPr bwMode="auto">
          <a:xfrm>
            <a:off x="7788258" y="1998708"/>
            <a:ext cx="3151828"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nSpc>
                <a:spcPct val="110000"/>
              </a:lnSpc>
              <a:spcBef>
                <a:spcPct val="0"/>
              </a:spcBef>
              <a:buNone/>
            </a:pPr>
            <a:r>
              <a:rPr lang="zh-CN" altLang="en-US" sz="1400" dirty="0">
                <a:solidFill>
                  <a:schemeClr val="tx1">
                    <a:lumMod val="50000"/>
                    <a:lumOff val="50000"/>
                  </a:schemeClr>
                </a:solidFill>
                <a:sym typeface="微软雅黑" panose="020B0503020204020204" charset="-122"/>
              </a:rPr>
              <a:t>在此录入上述图表的描述说明，在此录入上述图表的描述说明。</a:t>
            </a:r>
          </a:p>
        </p:txBody>
      </p:sp>
      <p:sp>
        <p:nvSpPr>
          <p:cNvPr id="46" name="矩形 45"/>
          <p:cNvSpPr/>
          <p:nvPr/>
        </p:nvSpPr>
        <p:spPr>
          <a:xfrm>
            <a:off x="7788125" y="5150352"/>
            <a:ext cx="1466859" cy="400101"/>
          </a:xfrm>
          <a:prstGeom prst="rect">
            <a:avLst/>
          </a:prstGeom>
        </p:spPr>
        <p:txBody>
          <a:bodyPr wrap="none" lIns="91431" tIns="45716" rIns="91431" bIns="45716">
            <a:spAutoFit/>
          </a:bodyPr>
          <a:lstStyle/>
          <a:p>
            <a:r>
              <a:rPr lang="zh-CN" altLang="en-US" sz="2000" b="1" dirty="0">
                <a:solidFill>
                  <a:schemeClr val="tx1">
                    <a:lumMod val="50000"/>
                    <a:lumOff val="50000"/>
                  </a:schemeClr>
                </a:solidFill>
                <a:latin typeface="微软雅黑" panose="020B0503020204020204" charset="-122"/>
                <a:ea typeface="微软雅黑" panose="020B0503020204020204" charset="-122"/>
              </a:rPr>
              <a:t>添加标题四</a:t>
            </a:r>
            <a:endParaRPr lang="en-US" altLang="zh-CN" sz="2000" b="1" dirty="0">
              <a:solidFill>
                <a:schemeClr val="tx1">
                  <a:lumMod val="50000"/>
                  <a:lumOff val="50000"/>
                </a:schemeClr>
              </a:solidFill>
              <a:latin typeface="微软雅黑" panose="020B0503020204020204" charset="-122"/>
              <a:ea typeface="微软雅黑" panose="020B0503020204020204" charset="-122"/>
            </a:endParaRPr>
          </a:p>
        </p:txBody>
      </p:sp>
      <p:sp>
        <p:nvSpPr>
          <p:cNvPr id="47" name="矩形 47"/>
          <p:cNvSpPr>
            <a:spLocks noChangeArrowheads="1"/>
          </p:cNvSpPr>
          <p:nvPr/>
        </p:nvSpPr>
        <p:spPr bwMode="auto">
          <a:xfrm>
            <a:off x="7788258" y="5476069"/>
            <a:ext cx="3151828"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nSpc>
                <a:spcPct val="110000"/>
              </a:lnSpc>
              <a:spcBef>
                <a:spcPct val="0"/>
              </a:spcBef>
              <a:buNone/>
            </a:pPr>
            <a:r>
              <a:rPr lang="zh-CN" altLang="en-US" sz="1400" dirty="0">
                <a:solidFill>
                  <a:schemeClr val="tx1">
                    <a:lumMod val="50000"/>
                    <a:lumOff val="50000"/>
                  </a:schemeClr>
                </a:solidFill>
                <a:sym typeface="微软雅黑" panose="020B0503020204020204" charset="-122"/>
              </a:rPr>
              <a:t>在此录入上述图表的描述说明，在此录入上述图表的描述说明。</a:t>
            </a:r>
          </a:p>
        </p:txBody>
      </p:sp>
      <p:sp>
        <p:nvSpPr>
          <p:cNvPr id="48" name="矩形 47"/>
          <p:cNvSpPr/>
          <p:nvPr/>
        </p:nvSpPr>
        <p:spPr>
          <a:xfrm>
            <a:off x="7788125" y="2753118"/>
            <a:ext cx="1466859" cy="400101"/>
          </a:xfrm>
          <a:prstGeom prst="rect">
            <a:avLst/>
          </a:prstGeom>
        </p:spPr>
        <p:txBody>
          <a:bodyPr wrap="none" lIns="91431" tIns="45716" rIns="91431" bIns="45716">
            <a:spAutoFit/>
          </a:bodyPr>
          <a:lstStyle/>
          <a:p>
            <a:r>
              <a:rPr lang="zh-CN" altLang="en-US" sz="2000" b="1" dirty="0">
                <a:solidFill>
                  <a:schemeClr val="tx1">
                    <a:lumMod val="50000"/>
                    <a:lumOff val="50000"/>
                  </a:schemeClr>
                </a:solidFill>
                <a:latin typeface="微软雅黑" panose="020B0503020204020204" charset="-122"/>
                <a:ea typeface="微软雅黑" panose="020B0503020204020204" charset="-122"/>
              </a:rPr>
              <a:t>添加标题二</a:t>
            </a:r>
            <a:endParaRPr lang="en-US" altLang="zh-CN" sz="2000" b="1" dirty="0">
              <a:solidFill>
                <a:schemeClr val="tx1">
                  <a:lumMod val="50000"/>
                  <a:lumOff val="50000"/>
                </a:schemeClr>
              </a:solidFill>
              <a:latin typeface="微软雅黑" panose="020B0503020204020204" charset="-122"/>
              <a:ea typeface="微软雅黑" panose="020B0503020204020204" charset="-122"/>
            </a:endParaRPr>
          </a:p>
        </p:txBody>
      </p:sp>
      <p:sp>
        <p:nvSpPr>
          <p:cNvPr id="49" name="矩形 47"/>
          <p:cNvSpPr>
            <a:spLocks noChangeArrowheads="1"/>
          </p:cNvSpPr>
          <p:nvPr/>
        </p:nvSpPr>
        <p:spPr bwMode="auto">
          <a:xfrm>
            <a:off x="7788258" y="3078832"/>
            <a:ext cx="3151828" cy="803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nSpc>
                <a:spcPct val="110000"/>
              </a:lnSpc>
              <a:spcBef>
                <a:spcPct val="0"/>
              </a:spcBef>
              <a:buNone/>
            </a:pPr>
            <a:r>
              <a:rPr lang="zh-CN" altLang="en-US" sz="1400" dirty="0">
                <a:solidFill>
                  <a:schemeClr val="tx1">
                    <a:lumMod val="50000"/>
                    <a:lumOff val="50000"/>
                  </a:schemeClr>
                </a:solidFill>
                <a:sym typeface="微软雅黑" panose="020B0503020204020204" charset="-122"/>
              </a:rPr>
              <a:t>在此录入上述图表的描述说明，在此录入上述图表的描述说明，在此录入上述图表的描述说明。</a:t>
            </a:r>
          </a:p>
        </p:txBody>
      </p:sp>
      <p:sp>
        <p:nvSpPr>
          <p:cNvPr id="52" name="矩形 51"/>
          <p:cNvSpPr/>
          <p:nvPr/>
        </p:nvSpPr>
        <p:spPr>
          <a:xfrm>
            <a:off x="7788125" y="4070229"/>
            <a:ext cx="1466859" cy="400101"/>
          </a:xfrm>
          <a:prstGeom prst="rect">
            <a:avLst/>
          </a:prstGeom>
        </p:spPr>
        <p:txBody>
          <a:bodyPr wrap="none" lIns="91431" tIns="45716" rIns="91431" bIns="45716">
            <a:spAutoFit/>
          </a:bodyPr>
          <a:lstStyle/>
          <a:p>
            <a:r>
              <a:rPr lang="zh-CN" altLang="en-US" sz="2000" b="1" dirty="0">
                <a:solidFill>
                  <a:schemeClr val="tx1">
                    <a:lumMod val="50000"/>
                    <a:lumOff val="50000"/>
                  </a:schemeClr>
                </a:solidFill>
                <a:latin typeface="微软雅黑" panose="020B0503020204020204" charset="-122"/>
                <a:ea typeface="微软雅黑" panose="020B0503020204020204" charset="-122"/>
              </a:rPr>
              <a:t>添加标题三</a:t>
            </a:r>
            <a:endParaRPr lang="en-US" altLang="zh-CN" sz="2000" b="1" dirty="0">
              <a:solidFill>
                <a:schemeClr val="tx1">
                  <a:lumMod val="50000"/>
                  <a:lumOff val="50000"/>
                </a:schemeClr>
              </a:solidFill>
              <a:latin typeface="微软雅黑" panose="020B0503020204020204" charset="-122"/>
              <a:ea typeface="微软雅黑" panose="020B0503020204020204" charset="-122"/>
            </a:endParaRPr>
          </a:p>
        </p:txBody>
      </p:sp>
      <p:sp>
        <p:nvSpPr>
          <p:cNvPr id="53" name="矩形 47"/>
          <p:cNvSpPr>
            <a:spLocks noChangeArrowheads="1"/>
          </p:cNvSpPr>
          <p:nvPr/>
        </p:nvSpPr>
        <p:spPr bwMode="auto">
          <a:xfrm>
            <a:off x="7788258" y="4395943"/>
            <a:ext cx="3151828"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nSpc>
                <a:spcPct val="110000"/>
              </a:lnSpc>
              <a:spcBef>
                <a:spcPct val="0"/>
              </a:spcBef>
              <a:buNone/>
            </a:pPr>
            <a:r>
              <a:rPr lang="zh-CN" altLang="en-US" sz="1400" dirty="0">
                <a:solidFill>
                  <a:schemeClr val="tx1">
                    <a:lumMod val="50000"/>
                    <a:lumOff val="50000"/>
                  </a:schemeClr>
                </a:solidFill>
                <a:sym typeface="微软雅黑" panose="020B0503020204020204" charset="-122"/>
              </a:rPr>
              <a:t>在此录入上述图表的描述说明，在此录入上述图表的描述说明。</a:t>
            </a:r>
          </a:p>
        </p:txBody>
      </p:sp>
      <p:sp>
        <p:nvSpPr>
          <p:cNvPr id="54" name="矩形 53"/>
          <p:cNvSpPr/>
          <p:nvPr/>
        </p:nvSpPr>
        <p:spPr>
          <a:xfrm>
            <a:off x="851783" y="2130782"/>
            <a:ext cx="1210412" cy="338546"/>
          </a:xfrm>
          <a:prstGeom prst="rect">
            <a:avLst/>
          </a:prstGeom>
        </p:spPr>
        <p:txBody>
          <a:bodyPr wrap="none" lIns="91431" tIns="45716" rIns="91431" bIns="45716">
            <a:spAutoFit/>
          </a:bodyPr>
          <a:lstStyle/>
          <a:p>
            <a:r>
              <a:rPr lang="zh-CN" altLang="en-US" sz="1600" dirty="0">
                <a:solidFill>
                  <a:schemeClr val="tx1">
                    <a:lumMod val="50000"/>
                    <a:lumOff val="50000"/>
                  </a:schemeClr>
                </a:solidFill>
                <a:latin typeface="微软雅黑" panose="020B0503020204020204" charset="-122"/>
                <a:ea typeface="微软雅黑" panose="020B0503020204020204" charset="-122"/>
              </a:rPr>
              <a:t>添加标题一</a:t>
            </a:r>
            <a:endParaRPr lang="en-US" altLang="zh-CN" sz="1600" dirty="0">
              <a:solidFill>
                <a:schemeClr val="tx1">
                  <a:lumMod val="50000"/>
                  <a:lumOff val="50000"/>
                </a:schemeClr>
              </a:solidFill>
              <a:latin typeface="微软雅黑" panose="020B0503020204020204" charset="-122"/>
              <a:ea typeface="微软雅黑" panose="020B0503020204020204" charset="-122"/>
            </a:endParaRPr>
          </a:p>
        </p:txBody>
      </p:sp>
      <p:sp>
        <p:nvSpPr>
          <p:cNvPr id="55" name="矩形 54"/>
          <p:cNvSpPr/>
          <p:nvPr/>
        </p:nvSpPr>
        <p:spPr>
          <a:xfrm>
            <a:off x="2319479" y="2130782"/>
            <a:ext cx="1210412" cy="338546"/>
          </a:xfrm>
          <a:prstGeom prst="rect">
            <a:avLst/>
          </a:prstGeom>
        </p:spPr>
        <p:txBody>
          <a:bodyPr wrap="none" lIns="91431" tIns="45716" rIns="91431" bIns="45716">
            <a:spAutoFit/>
          </a:bodyPr>
          <a:lstStyle/>
          <a:p>
            <a:r>
              <a:rPr lang="zh-CN" altLang="en-US" sz="1600" dirty="0">
                <a:solidFill>
                  <a:schemeClr val="tx1">
                    <a:lumMod val="50000"/>
                    <a:lumOff val="50000"/>
                  </a:schemeClr>
                </a:solidFill>
                <a:latin typeface="微软雅黑" panose="020B0503020204020204" charset="-122"/>
                <a:ea typeface="微软雅黑" panose="020B0503020204020204" charset="-122"/>
              </a:rPr>
              <a:t>添加标题三</a:t>
            </a:r>
            <a:endParaRPr lang="en-US" altLang="zh-CN" sz="1600" dirty="0">
              <a:solidFill>
                <a:schemeClr val="tx1">
                  <a:lumMod val="50000"/>
                  <a:lumOff val="50000"/>
                </a:schemeClr>
              </a:solidFill>
              <a:latin typeface="微软雅黑" panose="020B0503020204020204" charset="-122"/>
              <a:ea typeface="微软雅黑" panose="020B0503020204020204" charset="-122"/>
            </a:endParaRPr>
          </a:p>
        </p:txBody>
      </p:sp>
      <p:sp>
        <p:nvSpPr>
          <p:cNvPr id="56" name="矩形 55"/>
          <p:cNvSpPr/>
          <p:nvPr/>
        </p:nvSpPr>
        <p:spPr>
          <a:xfrm>
            <a:off x="1569329" y="5270452"/>
            <a:ext cx="1210412" cy="338546"/>
          </a:xfrm>
          <a:prstGeom prst="rect">
            <a:avLst/>
          </a:prstGeom>
        </p:spPr>
        <p:txBody>
          <a:bodyPr wrap="none" lIns="91431" tIns="45716" rIns="91431" bIns="45716">
            <a:spAutoFit/>
          </a:bodyPr>
          <a:lstStyle/>
          <a:p>
            <a:r>
              <a:rPr lang="zh-CN" altLang="en-US" sz="1600" dirty="0">
                <a:solidFill>
                  <a:schemeClr val="tx1">
                    <a:lumMod val="50000"/>
                    <a:lumOff val="50000"/>
                  </a:schemeClr>
                </a:solidFill>
                <a:latin typeface="微软雅黑" panose="020B0503020204020204" charset="-122"/>
                <a:ea typeface="微软雅黑" panose="020B0503020204020204" charset="-122"/>
              </a:rPr>
              <a:t>添加标题二</a:t>
            </a:r>
            <a:endParaRPr lang="en-US" altLang="zh-CN" sz="1600" dirty="0">
              <a:solidFill>
                <a:schemeClr val="tx1">
                  <a:lumMod val="50000"/>
                  <a:lumOff val="50000"/>
                </a:schemeClr>
              </a:solidFill>
              <a:latin typeface="微软雅黑" panose="020B0503020204020204" charset="-122"/>
              <a:ea typeface="微软雅黑" panose="020B0503020204020204" charset="-122"/>
            </a:endParaRPr>
          </a:p>
        </p:txBody>
      </p:sp>
      <p:sp>
        <p:nvSpPr>
          <p:cNvPr id="57" name="矩形 56"/>
          <p:cNvSpPr/>
          <p:nvPr/>
        </p:nvSpPr>
        <p:spPr>
          <a:xfrm>
            <a:off x="3037024" y="5270452"/>
            <a:ext cx="1210412" cy="338546"/>
          </a:xfrm>
          <a:prstGeom prst="rect">
            <a:avLst/>
          </a:prstGeom>
        </p:spPr>
        <p:txBody>
          <a:bodyPr wrap="none" lIns="91431" tIns="45716" rIns="91431" bIns="45716">
            <a:spAutoFit/>
          </a:bodyPr>
          <a:lstStyle/>
          <a:p>
            <a:r>
              <a:rPr lang="zh-CN" altLang="en-US" sz="1600" dirty="0">
                <a:solidFill>
                  <a:schemeClr val="tx1">
                    <a:lumMod val="50000"/>
                    <a:lumOff val="50000"/>
                  </a:schemeClr>
                </a:solidFill>
                <a:latin typeface="微软雅黑" panose="020B0503020204020204" charset="-122"/>
                <a:ea typeface="微软雅黑" panose="020B0503020204020204" charset="-122"/>
              </a:rPr>
              <a:t>添加标题四</a:t>
            </a:r>
            <a:endParaRPr lang="en-US" altLang="zh-CN" sz="1600" dirty="0">
              <a:solidFill>
                <a:schemeClr val="tx1">
                  <a:lumMod val="50000"/>
                  <a:lumOff val="50000"/>
                </a:schemeClr>
              </a:solidFill>
              <a:latin typeface="微软雅黑" panose="020B0503020204020204" charset="-122"/>
              <a:ea typeface="微软雅黑" panose="020B0503020204020204" charset="-122"/>
            </a:endParaRPr>
          </a:p>
        </p:txBody>
      </p:sp>
      <p:sp>
        <p:nvSpPr>
          <p:cNvPr id="8" name="标题 7"/>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400" fill="hold"/>
                                        <p:tgtEl>
                                          <p:spTgt spid="4"/>
                                        </p:tgtEl>
                                        <p:attrNameLst>
                                          <p:attrName>ppt_x</p:attrName>
                                        </p:attrNameLst>
                                      </p:cBhvr>
                                      <p:tavLst>
                                        <p:tav tm="0">
                                          <p:val>
                                            <p:strVal val="0-#ppt_w/2"/>
                                          </p:val>
                                        </p:tav>
                                        <p:tav tm="100000">
                                          <p:val>
                                            <p:strVal val="#ppt_x"/>
                                          </p:val>
                                        </p:tav>
                                      </p:tavLst>
                                    </p:anim>
                                    <p:anim calcmode="lin" valueType="num">
                                      <p:cBhvr additive="base">
                                        <p:cTn id="8" dur="4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400" fill="hold"/>
                                        <p:tgtEl>
                                          <p:spTgt spid="31"/>
                                        </p:tgtEl>
                                        <p:attrNameLst>
                                          <p:attrName>ppt_x</p:attrName>
                                        </p:attrNameLst>
                                      </p:cBhvr>
                                      <p:tavLst>
                                        <p:tav tm="0">
                                          <p:val>
                                            <p:strVal val="0-#ppt_w/2"/>
                                          </p:val>
                                        </p:tav>
                                        <p:tav tm="100000">
                                          <p:val>
                                            <p:strVal val="#ppt_x"/>
                                          </p:val>
                                        </p:tav>
                                      </p:tavLst>
                                    </p:anim>
                                    <p:anim calcmode="lin" valueType="num">
                                      <p:cBhvr additive="base">
                                        <p:cTn id="12" dur="400" fill="hold"/>
                                        <p:tgtEl>
                                          <p:spTgt spid="31"/>
                                        </p:tgtEl>
                                        <p:attrNameLst>
                                          <p:attrName>ppt_y</p:attrName>
                                        </p:attrNameLst>
                                      </p:cBhvr>
                                      <p:tavLst>
                                        <p:tav tm="0">
                                          <p:val>
                                            <p:strVal val="#ppt_y"/>
                                          </p:val>
                                        </p:tav>
                                        <p:tav tm="100000">
                                          <p:val>
                                            <p:strVal val="#ppt_y"/>
                                          </p:val>
                                        </p:tav>
                                      </p:tavLst>
                                    </p:anim>
                                  </p:childTnLst>
                                </p:cTn>
                              </p:par>
                              <p:par>
                                <p:cTn id="13" presetID="12" presetClass="entr" presetSubtype="8" fill="hold" grpId="0" nodeType="withEffect">
                                  <p:stCondLst>
                                    <p:cond delay="75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400"/>
                                        <p:tgtEl>
                                          <p:spTgt spid="3"/>
                                        </p:tgtEl>
                                        <p:attrNameLst>
                                          <p:attrName>ppt_x</p:attrName>
                                        </p:attrNameLst>
                                      </p:cBhvr>
                                      <p:tavLst>
                                        <p:tav tm="0">
                                          <p:val>
                                            <p:strVal val="#ppt_x-#ppt_w*1.125000"/>
                                          </p:val>
                                        </p:tav>
                                        <p:tav tm="100000">
                                          <p:val>
                                            <p:strVal val="#ppt_x"/>
                                          </p:val>
                                        </p:tav>
                                      </p:tavLst>
                                    </p:anim>
                                    <p:animEffect transition="in" filter="wipe(right)">
                                      <p:cBhvr>
                                        <p:cTn id="16" dur="400"/>
                                        <p:tgtEl>
                                          <p:spTgt spid="3"/>
                                        </p:tgtEl>
                                      </p:cBhvr>
                                    </p:animEffect>
                                  </p:childTnLst>
                                </p:cTn>
                              </p:par>
                              <p:par>
                                <p:cTn id="17" presetID="12" presetClass="entr" presetSubtype="4" fill="hold" nodeType="withEffect">
                                  <p:stCondLst>
                                    <p:cond delay="150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400"/>
                                        <p:tgtEl>
                                          <p:spTgt spid="33"/>
                                        </p:tgtEl>
                                        <p:attrNameLst>
                                          <p:attrName>ppt_y</p:attrName>
                                        </p:attrNameLst>
                                      </p:cBhvr>
                                      <p:tavLst>
                                        <p:tav tm="0">
                                          <p:val>
                                            <p:strVal val="#ppt_y+#ppt_h*1.125000"/>
                                          </p:val>
                                        </p:tav>
                                        <p:tav tm="100000">
                                          <p:val>
                                            <p:strVal val="#ppt_y"/>
                                          </p:val>
                                        </p:tav>
                                      </p:tavLst>
                                    </p:anim>
                                    <p:animEffect transition="in" filter="wipe(up)">
                                      <p:cBhvr>
                                        <p:cTn id="20" dur="400"/>
                                        <p:tgtEl>
                                          <p:spTgt spid="33"/>
                                        </p:tgtEl>
                                      </p:cBhvr>
                                    </p:animEffect>
                                  </p:childTnLst>
                                </p:cTn>
                              </p:par>
                              <p:par>
                                <p:cTn id="21" presetID="12" presetClass="entr" presetSubtype="4" fill="hold" grpId="0" nodeType="withEffect">
                                  <p:stCondLst>
                                    <p:cond delay="1500"/>
                                  </p:stCondLst>
                                  <p:childTnLst>
                                    <p:set>
                                      <p:cBhvr>
                                        <p:cTn id="22" dur="1" fill="hold">
                                          <p:stCondLst>
                                            <p:cond delay="0"/>
                                          </p:stCondLst>
                                        </p:cTn>
                                        <p:tgtEl>
                                          <p:spTgt spid="54"/>
                                        </p:tgtEl>
                                        <p:attrNameLst>
                                          <p:attrName>style.visibility</p:attrName>
                                        </p:attrNameLst>
                                      </p:cBhvr>
                                      <p:to>
                                        <p:strVal val="visible"/>
                                      </p:to>
                                    </p:set>
                                    <p:anim calcmode="lin" valueType="num">
                                      <p:cBhvr additive="base">
                                        <p:cTn id="23" dur="400"/>
                                        <p:tgtEl>
                                          <p:spTgt spid="54"/>
                                        </p:tgtEl>
                                        <p:attrNameLst>
                                          <p:attrName>ppt_y</p:attrName>
                                        </p:attrNameLst>
                                      </p:cBhvr>
                                      <p:tavLst>
                                        <p:tav tm="0">
                                          <p:val>
                                            <p:strVal val="#ppt_y+#ppt_h*1.125000"/>
                                          </p:val>
                                        </p:tav>
                                        <p:tav tm="100000">
                                          <p:val>
                                            <p:strVal val="#ppt_y"/>
                                          </p:val>
                                        </p:tav>
                                      </p:tavLst>
                                    </p:anim>
                                    <p:animEffect transition="in" filter="wipe(up)">
                                      <p:cBhvr>
                                        <p:cTn id="24" dur="400"/>
                                        <p:tgtEl>
                                          <p:spTgt spid="54"/>
                                        </p:tgtEl>
                                      </p:cBhvr>
                                    </p:animEffect>
                                  </p:childTnLst>
                                </p:cTn>
                              </p:par>
                              <p:par>
                                <p:cTn id="25" presetID="12" presetClass="entr" presetSubtype="8" fill="hold" grpId="0" nodeType="withEffect">
                                  <p:stCondLst>
                                    <p:cond delay="225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400"/>
                                        <p:tgtEl>
                                          <p:spTgt spid="5"/>
                                        </p:tgtEl>
                                        <p:attrNameLst>
                                          <p:attrName>ppt_x</p:attrName>
                                        </p:attrNameLst>
                                      </p:cBhvr>
                                      <p:tavLst>
                                        <p:tav tm="0">
                                          <p:val>
                                            <p:strVal val="#ppt_x-#ppt_w*1.125000"/>
                                          </p:val>
                                        </p:tav>
                                        <p:tav tm="100000">
                                          <p:val>
                                            <p:strVal val="#ppt_x"/>
                                          </p:val>
                                        </p:tav>
                                      </p:tavLst>
                                    </p:anim>
                                    <p:animEffect transition="in" filter="wipe(right)">
                                      <p:cBhvr>
                                        <p:cTn id="28" dur="400"/>
                                        <p:tgtEl>
                                          <p:spTgt spid="5"/>
                                        </p:tgtEl>
                                      </p:cBhvr>
                                    </p:animEffect>
                                  </p:childTnLst>
                                </p:cTn>
                              </p:par>
                              <p:par>
                                <p:cTn id="29" presetID="12" presetClass="entr" presetSubtype="1" fill="hold" nodeType="withEffect">
                                  <p:stCondLst>
                                    <p:cond delay="3000"/>
                                  </p:stCondLst>
                                  <p:childTnLst>
                                    <p:set>
                                      <p:cBhvr>
                                        <p:cTn id="30" dur="1" fill="hold">
                                          <p:stCondLst>
                                            <p:cond delay="0"/>
                                          </p:stCondLst>
                                        </p:cTn>
                                        <p:tgtEl>
                                          <p:spTgt spid="34"/>
                                        </p:tgtEl>
                                        <p:attrNameLst>
                                          <p:attrName>style.visibility</p:attrName>
                                        </p:attrNameLst>
                                      </p:cBhvr>
                                      <p:to>
                                        <p:strVal val="visible"/>
                                      </p:to>
                                    </p:set>
                                    <p:anim calcmode="lin" valueType="num">
                                      <p:cBhvr additive="base">
                                        <p:cTn id="31" dur="400"/>
                                        <p:tgtEl>
                                          <p:spTgt spid="34"/>
                                        </p:tgtEl>
                                        <p:attrNameLst>
                                          <p:attrName>ppt_y</p:attrName>
                                        </p:attrNameLst>
                                      </p:cBhvr>
                                      <p:tavLst>
                                        <p:tav tm="0">
                                          <p:val>
                                            <p:strVal val="#ppt_y-#ppt_h*1.125000"/>
                                          </p:val>
                                        </p:tav>
                                        <p:tav tm="100000">
                                          <p:val>
                                            <p:strVal val="#ppt_y"/>
                                          </p:val>
                                        </p:tav>
                                      </p:tavLst>
                                    </p:anim>
                                    <p:animEffect transition="in" filter="wipe(down)">
                                      <p:cBhvr>
                                        <p:cTn id="32" dur="400"/>
                                        <p:tgtEl>
                                          <p:spTgt spid="34"/>
                                        </p:tgtEl>
                                      </p:cBhvr>
                                    </p:animEffect>
                                  </p:childTnLst>
                                </p:cTn>
                              </p:par>
                              <p:par>
                                <p:cTn id="33" presetID="12" presetClass="entr" presetSubtype="1" fill="hold" grpId="0" nodeType="withEffect">
                                  <p:stCondLst>
                                    <p:cond delay="3000"/>
                                  </p:stCondLst>
                                  <p:childTnLst>
                                    <p:set>
                                      <p:cBhvr>
                                        <p:cTn id="34" dur="1" fill="hold">
                                          <p:stCondLst>
                                            <p:cond delay="0"/>
                                          </p:stCondLst>
                                        </p:cTn>
                                        <p:tgtEl>
                                          <p:spTgt spid="56"/>
                                        </p:tgtEl>
                                        <p:attrNameLst>
                                          <p:attrName>style.visibility</p:attrName>
                                        </p:attrNameLst>
                                      </p:cBhvr>
                                      <p:to>
                                        <p:strVal val="visible"/>
                                      </p:to>
                                    </p:set>
                                    <p:anim calcmode="lin" valueType="num">
                                      <p:cBhvr additive="base">
                                        <p:cTn id="35" dur="400"/>
                                        <p:tgtEl>
                                          <p:spTgt spid="56"/>
                                        </p:tgtEl>
                                        <p:attrNameLst>
                                          <p:attrName>ppt_y</p:attrName>
                                        </p:attrNameLst>
                                      </p:cBhvr>
                                      <p:tavLst>
                                        <p:tav tm="0">
                                          <p:val>
                                            <p:strVal val="#ppt_y-#ppt_h*1.125000"/>
                                          </p:val>
                                        </p:tav>
                                        <p:tav tm="100000">
                                          <p:val>
                                            <p:strVal val="#ppt_y"/>
                                          </p:val>
                                        </p:tav>
                                      </p:tavLst>
                                    </p:anim>
                                    <p:animEffect transition="in" filter="wipe(down)">
                                      <p:cBhvr>
                                        <p:cTn id="36" dur="400"/>
                                        <p:tgtEl>
                                          <p:spTgt spid="56"/>
                                        </p:tgtEl>
                                      </p:cBhvr>
                                    </p:animEffect>
                                  </p:childTnLst>
                                </p:cTn>
                              </p:par>
                              <p:par>
                                <p:cTn id="37" presetID="12" presetClass="entr" presetSubtype="8" fill="hold" grpId="0" nodeType="withEffect">
                                  <p:stCondLst>
                                    <p:cond delay="3750"/>
                                  </p:stCondLst>
                                  <p:childTnLst>
                                    <p:set>
                                      <p:cBhvr>
                                        <p:cTn id="38" dur="1" fill="hold">
                                          <p:stCondLst>
                                            <p:cond delay="0"/>
                                          </p:stCondLst>
                                        </p:cTn>
                                        <p:tgtEl>
                                          <p:spTgt spid="6"/>
                                        </p:tgtEl>
                                        <p:attrNameLst>
                                          <p:attrName>style.visibility</p:attrName>
                                        </p:attrNameLst>
                                      </p:cBhvr>
                                      <p:to>
                                        <p:strVal val="visible"/>
                                      </p:to>
                                    </p:set>
                                    <p:anim calcmode="lin" valueType="num">
                                      <p:cBhvr additive="base">
                                        <p:cTn id="39" dur="400"/>
                                        <p:tgtEl>
                                          <p:spTgt spid="6"/>
                                        </p:tgtEl>
                                        <p:attrNameLst>
                                          <p:attrName>ppt_x</p:attrName>
                                        </p:attrNameLst>
                                      </p:cBhvr>
                                      <p:tavLst>
                                        <p:tav tm="0">
                                          <p:val>
                                            <p:strVal val="#ppt_x-#ppt_w*1.125000"/>
                                          </p:val>
                                        </p:tav>
                                        <p:tav tm="100000">
                                          <p:val>
                                            <p:strVal val="#ppt_x"/>
                                          </p:val>
                                        </p:tav>
                                      </p:tavLst>
                                    </p:anim>
                                    <p:animEffect transition="in" filter="wipe(right)">
                                      <p:cBhvr>
                                        <p:cTn id="40" dur="400"/>
                                        <p:tgtEl>
                                          <p:spTgt spid="6"/>
                                        </p:tgtEl>
                                      </p:cBhvr>
                                    </p:animEffect>
                                  </p:childTnLst>
                                </p:cTn>
                              </p:par>
                              <p:par>
                                <p:cTn id="41" presetID="12" presetClass="entr" presetSubtype="4" fill="hold" nodeType="withEffect">
                                  <p:stCondLst>
                                    <p:cond delay="4500"/>
                                  </p:stCondLst>
                                  <p:childTnLst>
                                    <p:set>
                                      <p:cBhvr>
                                        <p:cTn id="42" dur="1" fill="hold">
                                          <p:stCondLst>
                                            <p:cond delay="0"/>
                                          </p:stCondLst>
                                        </p:cTn>
                                        <p:tgtEl>
                                          <p:spTgt spid="25"/>
                                        </p:tgtEl>
                                        <p:attrNameLst>
                                          <p:attrName>style.visibility</p:attrName>
                                        </p:attrNameLst>
                                      </p:cBhvr>
                                      <p:to>
                                        <p:strVal val="visible"/>
                                      </p:to>
                                    </p:set>
                                    <p:anim calcmode="lin" valueType="num">
                                      <p:cBhvr additive="base">
                                        <p:cTn id="43" dur="400"/>
                                        <p:tgtEl>
                                          <p:spTgt spid="25"/>
                                        </p:tgtEl>
                                        <p:attrNameLst>
                                          <p:attrName>ppt_y</p:attrName>
                                        </p:attrNameLst>
                                      </p:cBhvr>
                                      <p:tavLst>
                                        <p:tav tm="0">
                                          <p:val>
                                            <p:strVal val="#ppt_y+#ppt_h*1.125000"/>
                                          </p:val>
                                        </p:tav>
                                        <p:tav tm="100000">
                                          <p:val>
                                            <p:strVal val="#ppt_y"/>
                                          </p:val>
                                        </p:tav>
                                      </p:tavLst>
                                    </p:anim>
                                    <p:animEffect transition="in" filter="wipe(up)">
                                      <p:cBhvr>
                                        <p:cTn id="44" dur="400"/>
                                        <p:tgtEl>
                                          <p:spTgt spid="25"/>
                                        </p:tgtEl>
                                      </p:cBhvr>
                                    </p:animEffect>
                                  </p:childTnLst>
                                </p:cTn>
                              </p:par>
                              <p:par>
                                <p:cTn id="45" presetID="12" presetClass="entr" presetSubtype="4" fill="hold" grpId="0" nodeType="withEffect">
                                  <p:stCondLst>
                                    <p:cond delay="4500"/>
                                  </p:stCondLst>
                                  <p:childTnLst>
                                    <p:set>
                                      <p:cBhvr>
                                        <p:cTn id="46" dur="1" fill="hold">
                                          <p:stCondLst>
                                            <p:cond delay="0"/>
                                          </p:stCondLst>
                                        </p:cTn>
                                        <p:tgtEl>
                                          <p:spTgt spid="55"/>
                                        </p:tgtEl>
                                        <p:attrNameLst>
                                          <p:attrName>style.visibility</p:attrName>
                                        </p:attrNameLst>
                                      </p:cBhvr>
                                      <p:to>
                                        <p:strVal val="visible"/>
                                      </p:to>
                                    </p:set>
                                    <p:anim calcmode="lin" valueType="num">
                                      <p:cBhvr additive="base">
                                        <p:cTn id="47" dur="400"/>
                                        <p:tgtEl>
                                          <p:spTgt spid="55"/>
                                        </p:tgtEl>
                                        <p:attrNameLst>
                                          <p:attrName>ppt_y</p:attrName>
                                        </p:attrNameLst>
                                      </p:cBhvr>
                                      <p:tavLst>
                                        <p:tav tm="0">
                                          <p:val>
                                            <p:strVal val="#ppt_y+#ppt_h*1.125000"/>
                                          </p:val>
                                        </p:tav>
                                        <p:tav tm="100000">
                                          <p:val>
                                            <p:strVal val="#ppt_y"/>
                                          </p:val>
                                        </p:tav>
                                      </p:tavLst>
                                    </p:anim>
                                    <p:animEffect transition="in" filter="wipe(up)">
                                      <p:cBhvr>
                                        <p:cTn id="48" dur="400"/>
                                        <p:tgtEl>
                                          <p:spTgt spid="55"/>
                                        </p:tgtEl>
                                      </p:cBhvr>
                                    </p:animEffect>
                                  </p:childTnLst>
                                </p:cTn>
                              </p:par>
                              <p:par>
                                <p:cTn id="49" presetID="12" presetClass="entr" presetSubtype="8" fill="hold" grpId="0" nodeType="withEffect">
                                  <p:stCondLst>
                                    <p:cond delay="5250"/>
                                  </p:stCondLst>
                                  <p:childTnLst>
                                    <p:set>
                                      <p:cBhvr>
                                        <p:cTn id="50" dur="1" fill="hold">
                                          <p:stCondLst>
                                            <p:cond delay="0"/>
                                          </p:stCondLst>
                                        </p:cTn>
                                        <p:tgtEl>
                                          <p:spTgt spid="7"/>
                                        </p:tgtEl>
                                        <p:attrNameLst>
                                          <p:attrName>style.visibility</p:attrName>
                                        </p:attrNameLst>
                                      </p:cBhvr>
                                      <p:to>
                                        <p:strVal val="visible"/>
                                      </p:to>
                                    </p:set>
                                    <p:anim calcmode="lin" valueType="num">
                                      <p:cBhvr additive="base">
                                        <p:cTn id="51" dur="400"/>
                                        <p:tgtEl>
                                          <p:spTgt spid="7"/>
                                        </p:tgtEl>
                                        <p:attrNameLst>
                                          <p:attrName>ppt_x</p:attrName>
                                        </p:attrNameLst>
                                      </p:cBhvr>
                                      <p:tavLst>
                                        <p:tav tm="0">
                                          <p:val>
                                            <p:strVal val="#ppt_x-#ppt_w*1.125000"/>
                                          </p:val>
                                        </p:tav>
                                        <p:tav tm="100000">
                                          <p:val>
                                            <p:strVal val="#ppt_x"/>
                                          </p:val>
                                        </p:tav>
                                      </p:tavLst>
                                    </p:anim>
                                    <p:animEffect transition="in" filter="wipe(right)">
                                      <p:cBhvr>
                                        <p:cTn id="52" dur="400"/>
                                        <p:tgtEl>
                                          <p:spTgt spid="7"/>
                                        </p:tgtEl>
                                      </p:cBhvr>
                                    </p:animEffect>
                                  </p:childTnLst>
                                </p:cTn>
                              </p:par>
                              <p:par>
                                <p:cTn id="53" presetID="12" presetClass="entr" presetSubtype="1" fill="hold" nodeType="withEffect">
                                  <p:stCondLst>
                                    <p:cond delay="6000"/>
                                  </p:stCondLst>
                                  <p:childTnLst>
                                    <p:set>
                                      <p:cBhvr>
                                        <p:cTn id="54" dur="1" fill="hold">
                                          <p:stCondLst>
                                            <p:cond delay="0"/>
                                          </p:stCondLst>
                                        </p:cTn>
                                        <p:tgtEl>
                                          <p:spTgt spid="35"/>
                                        </p:tgtEl>
                                        <p:attrNameLst>
                                          <p:attrName>style.visibility</p:attrName>
                                        </p:attrNameLst>
                                      </p:cBhvr>
                                      <p:to>
                                        <p:strVal val="visible"/>
                                      </p:to>
                                    </p:set>
                                    <p:anim calcmode="lin" valueType="num">
                                      <p:cBhvr additive="base">
                                        <p:cTn id="55" dur="400"/>
                                        <p:tgtEl>
                                          <p:spTgt spid="35"/>
                                        </p:tgtEl>
                                        <p:attrNameLst>
                                          <p:attrName>ppt_y</p:attrName>
                                        </p:attrNameLst>
                                      </p:cBhvr>
                                      <p:tavLst>
                                        <p:tav tm="0">
                                          <p:val>
                                            <p:strVal val="#ppt_y-#ppt_h*1.125000"/>
                                          </p:val>
                                        </p:tav>
                                        <p:tav tm="100000">
                                          <p:val>
                                            <p:strVal val="#ppt_y"/>
                                          </p:val>
                                        </p:tav>
                                      </p:tavLst>
                                    </p:anim>
                                    <p:animEffect transition="in" filter="wipe(down)">
                                      <p:cBhvr>
                                        <p:cTn id="56" dur="400"/>
                                        <p:tgtEl>
                                          <p:spTgt spid="35"/>
                                        </p:tgtEl>
                                      </p:cBhvr>
                                    </p:animEffect>
                                  </p:childTnLst>
                                </p:cTn>
                              </p:par>
                              <p:par>
                                <p:cTn id="57" presetID="12" presetClass="entr" presetSubtype="1" fill="hold" grpId="0" nodeType="withEffect">
                                  <p:stCondLst>
                                    <p:cond delay="6000"/>
                                  </p:stCondLst>
                                  <p:childTnLst>
                                    <p:set>
                                      <p:cBhvr>
                                        <p:cTn id="58" dur="1" fill="hold">
                                          <p:stCondLst>
                                            <p:cond delay="0"/>
                                          </p:stCondLst>
                                        </p:cTn>
                                        <p:tgtEl>
                                          <p:spTgt spid="57"/>
                                        </p:tgtEl>
                                        <p:attrNameLst>
                                          <p:attrName>style.visibility</p:attrName>
                                        </p:attrNameLst>
                                      </p:cBhvr>
                                      <p:to>
                                        <p:strVal val="visible"/>
                                      </p:to>
                                    </p:set>
                                    <p:anim calcmode="lin" valueType="num">
                                      <p:cBhvr additive="base">
                                        <p:cTn id="59" dur="400"/>
                                        <p:tgtEl>
                                          <p:spTgt spid="57"/>
                                        </p:tgtEl>
                                        <p:attrNameLst>
                                          <p:attrName>ppt_y</p:attrName>
                                        </p:attrNameLst>
                                      </p:cBhvr>
                                      <p:tavLst>
                                        <p:tav tm="0">
                                          <p:val>
                                            <p:strVal val="#ppt_y-#ppt_h*1.125000"/>
                                          </p:val>
                                        </p:tav>
                                        <p:tav tm="100000">
                                          <p:val>
                                            <p:strVal val="#ppt_y"/>
                                          </p:val>
                                        </p:tav>
                                      </p:tavLst>
                                    </p:anim>
                                    <p:animEffect transition="in" filter="wipe(down)">
                                      <p:cBhvr>
                                        <p:cTn id="60" dur="400"/>
                                        <p:tgtEl>
                                          <p:spTgt spid="57"/>
                                        </p:tgtEl>
                                      </p:cBhvr>
                                    </p:animEffect>
                                  </p:childTnLst>
                                </p:cTn>
                              </p:par>
                              <p:par>
                                <p:cTn id="61" presetID="16" presetClass="entr" presetSubtype="42" fill="hold" nodeType="withEffect">
                                  <p:stCondLst>
                                    <p:cond delay="6750"/>
                                  </p:stCondLst>
                                  <p:childTnLst>
                                    <p:set>
                                      <p:cBhvr>
                                        <p:cTn id="62" dur="1" fill="hold">
                                          <p:stCondLst>
                                            <p:cond delay="0"/>
                                          </p:stCondLst>
                                        </p:cTn>
                                        <p:tgtEl>
                                          <p:spTgt spid="32"/>
                                        </p:tgtEl>
                                        <p:attrNameLst>
                                          <p:attrName>style.visibility</p:attrName>
                                        </p:attrNameLst>
                                      </p:cBhvr>
                                      <p:to>
                                        <p:strVal val="visible"/>
                                      </p:to>
                                    </p:set>
                                    <p:animEffect transition="in" filter="barn(outHorizontal)">
                                      <p:cBhvr>
                                        <p:cTn id="63" dur="400"/>
                                        <p:tgtEl>
                                          <p:spTgt spid="32"/>
                                        </p:tgtEl>
                                      </p:cBhvr>
                                    </p:animEffect>
                                  </p:childTnLst>
                                </p:cTn>
                              </p:par>
                            </p:childTnLst>
                          </p:cTn>
                        </p:par>
                        <p:par>
                          <p:cTn id="64" fill="hold">
                            <p:stCondLst>
                              <p:cond delay="500"/>
                            </p:stCondLst>
                            <p:childTnLst>
                              <p:par>
                                <p:cTn id="65" presetID="14" presetClass="entr" presetSubtype="10" fill="hold" grpId="0" nodeType="afterEffect">
                                  <p:stCondLst>
                                    <p:cond delay="0"/>
                                  </p:stCondLst>
                                  <p:childTnLst>
                                    <p:set>
                                      <p:cBhvr>
                                        <p:cTn id="66" dur="1" fill="hold">
                                          <p:stCondLst>
                                            <p:cond delay="0"/>
                                          </p:stCondLst>
                                        </p:cTn>
                                        <p:tgtEl>
                                          <p:spTgt spid="44"/>
                                        </p:tgtEl>
                                        <p:attrNameLst>
                                          <p:attrName>style.visibility</p:attrName>
                                        </p:attrNameLst>
                                      </p:cBhvr>
                                      <p:to>
                                        <p:strVal val="visible"/>
                                      </p:to>
                                    </p:set>
                                    <p:animEffect transition="in" filter="randombar(horizontal)">
                                      <p:cBhvr>
                                        <p:cTn id="67" dur="400"/>
                                        <p:tgtEl>
                                          <p:spTgt spid="44"/>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45"/>
                                        </p:tgtEl>
                                        <p:attrNameLst>
                                          <p:attrName>style.visibility</p:attrName>
                                        </p:attrNameLst>
                                      </p:cBhvr>
                                      <p:to>
                                        <p:strVal val="visible"/>
                                      </p:to>
                                    </p:set>
                                    <p:animEffect transition="in" filter="randombar(horizontal)">
                                      <p:cBhvr>
                                        <p:cTn id="70" dur="400"/>
                                        <p:tgtEl>
                                          <p:spTgt spid="45"/>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46"/>
                                        </p:tgtEl>
                                        <p:attrNameLst>
                                          <p:attrName>style.visibility</p:attrName>
                                        </p:attrNameLst>
                                      </p:cBhvr>
                                      <p:to>
                                        <p:strVal val="visible"/>
                                      </p:to>
                                    </p:set>
                                    <p:animEffect transition="in" filter="randombar(horizontal)">
                                      <p:cBhvr>
                                        <p:cTn id="73" dur="400"/>
                                        <p:tgtEl>
                                          <p:spTgt spid="46"/>
                                        </p:tgtEl>
                                      </p:cBhvr>
                                    </p:animEffect>
                                  </p:childTnLst>
                                </p:cTn>
                              </p:par>
                              <p:par>
                                <p:cTn id="74" presetID="14" presetClass="entr" presetSubtype="10" fill="hold" grpId="0" nodeType="withEffect">
                                  <p:stCondLst>
                                    <p:cond delay="0"/>
                                  </p:stCondLst>
                                  <p:childTnLst>
                                    <p:set>
                                      <p:cBhvr>
                                        <p:cTn id="75" dur="1" fill="hold">
                                          <p:stCondLst>
                                            <p:cond delay="0"/>
                                          </p:stCondLst>
                                        </p:cTn>
                                        <p:tgtEl>
                                          <p:spTgt spid="47"/>
                                        </p:tgtEl>
                                        <p:attrNameLst>
                                          <p:attrName>style.visibility</p:attrName>
                                        </p:attrNameLst>
                                      </p:cBhvr>
                                      <p:to>
                                        <p:strVal val="visible"/>
                                      </p:to>
                                    </p:set>
                                    <p:animEffect transition="in" filter="randombar(horizontal)">
                                      <p:cBhvr>
                                        <p:cTn id="76" dur="400"/>
                                        <p:tgtEl>
                                          <p:spTgt spid="47"/>
                                        </p:tgtEl>
                                      </p:cBhvr>
                                    </p:animEffect>
                                  </p:childTnLst>
                                </p:cTn>
                              </p:par>
                              <p:par>
                                <p:cTn id="77" presetID="14" presetClass="entr" presetSubtype="10" fill="hold" grpId="0" nodeType="withEffect">
                                  <p:stCondLst>
                                    <p:cond delay="0"/>
                                  </p:stCondLst>
                                  <p:childTnLst>
                                    <p:set>
                                      <p:cBhvr>
                                        <p:cTn id="78" dur="1" fill="hold">
                                          <p:stCondLst>
                                            <p:cond delay="0"/>
                                          </p:stCondLst>
                                        </p:cTn>
                                        <p:tgtEl>
                                          <p:spTgt spid="48"/>
                                        </p:tgtEl>
                                        <p:attrNameLst>
                                          <p:attrName>style.visibility</p:attrName>
                                        </p:attrNameLst>
                                      </p:cBhvr>
                                      <p:to>
                                        <p:strVal val="visible"/>
                                      </p:to>
                                    </p:set>
                                    <p:animEffect transition="in" filter="randombar(horizontal)">
                                      <p:cBhvr>
                                        <p:cTn id="79" dur="400"/>
                                        <p:tgtEl>
                                          <p:spTgt spid="48"/>
                                        </p:tgtEl>
                                      </p:cBhvr>
                                    </p:animEffect>
                                  </p:childTnLst>
                                </p:cTn>
                              </p:par>
                              <p:par>
                                <p:cTn id="80" presetID="14" presetClass="entr" presetSubtype="10" fill="hold" grpId="0" nodeType="withEffect">
                                  <p:stCondLst>
                                    <p:cond delay="0"/>
                                  </p:stCondLst>
                                  <p:childTnLst>
                                    <p:set>
                                      <p:cBhvr>
                                        <p:cTn id="81" dur="1" fill="hold">
                                          <p:stCondLst>
                                            <p:cond delay="0"/>
                                          </p:stCondLst>
                                        </p:cTn>
                                        <p:tgtEl>
                                          <p:spTgt spid="49"/>
                                        </p:tgtEl>
                                        <p:attrNameLst>
                                          <p:attrName>style.visibility</p:attrName>
                                        </p:attrNameLst>
                                      </p:cBhvr>
                                      <p:to>
                                        <p:strVal val="visible"/>
                                      </p:to>
                                    </p:set>
                                    <p:animEffect transition="in" filter="randombar(horizontal)">
                                      <p:cBhvr>
                                        <p:cTn id="82" dur="400"/>
                                        <p:tgtEl>
                                          <p:spTgt spid="49"/>
                                        </p:tgtEl>
                                      </p:cBhvr>
                                    </p:animEffect>
                                  </p:childTnLst>
                                </p:cTn>
                              </p:par>
                              <p:par>
                                <p:cTn id="83" presetID="14" presetClass="entr" presetSubtype="10" fill="hold" grpId="0" nodeType="withEffect">
                                  <p:stCondLst>
                                    <p:cond delay="0"/>
                                  </p:stCondLst>
                                  <p:childTnLst>
                                    <p:set>
                                      <p:cBhvr>
                                        <p:cTn id="84" dur="1" fill="hold">
                                          <p:stCondLst>
                                            <p:cond delay="0"/>
                                          </p:stCondLst>
                                        </p:cTn>
                                        <p:tgtEl>
                                          <p:spTgt spid="52"/>
                                        </p:tgtEl>
                                        <p:attrNameLst>
                                          <p:attrName>style.visibility</p:attrName>
                                        </p:attrNameLst>
                                      </p:cBhvr>
                                      <p:to>
                                        <p:strVal val="visible"/>
                                      </p:to>
                                    </p:set>
                                    <p:animEffect transition="in" filter="randombar(horizontal)">
                                      <p:cBhvr>
                                        <p:cTn id="85" dur="400"/>
                                        <p:tgtEl>
                                          <p:spTgt spid="52"/>
                                        </p:tgtEl>
                                      </p:cBhvr>
                                    </p:animEffect>
                                  </p:childTnLst>
                                </p:cTn>
                              </p:par>
                              <p:par>
                                <p:cTn id="86" presetID="14" presetClass="entr" presetSubtype="10" fill="hold" grpId="0" nodeType="withEffect">
                                  <p:stCondLst>
                                    <p:cond delay="0"/>
                                  </p:stCondLst>
                                  <p:childTnLst>
                                    <p:set>
                                      <p:cBhvr>
                                        <p:cTn id="87" dur="1" fill="hold">
                                          <p:stCondLst>
                                            <p:cond delay="0"/>
                                          </p:stCondLst>
                                        </p:cTn>
                                        <p:tgtEl>
                                          <p:spTgt spid="53"/>
                                        </p:tgtEl>
                                        <p:attrNameLst>
                                          <p:attrName>style.visibility</p:attrName>
                                        </p:attrNameLst>
                                      </p:cBhvr>
                                      <p:to>
                                        <p:strVal val="visible"/>
                                      </p:to>
                                    </p:set>
                                    <p:animEffect transition="in" filter="randombar(horizontal)">
                                      <p:cBhvr>
                                        <p:cTn id="88" dur="400"/>
                                        <p:tgtEl>
                                          <p:spTgt spid="53"/>
                                        </p:tgtEl>
                                      </p:cBhvr>
                                    </p:animEffect>
                                  </p:childTnLst>
                                </p:cTn>
                              </p:par>
                            </p:childTnLst>
                          </p:cTn>
                        </p:par>
                        <p:par>
                          <p:cTn id="89" fill="hold">
                            <p:stCondLst>
                              <p:cond delay="1000"/>
                            </p:stCondLst>
                            <p:childTnLst>
                              <p:par>
                                <p:cTn id="90" presetID="16" presetClass="entr" presetSubtype="37" fill="hold" nodeType="afterEffect">
                                  <p:stCondLst>
                                    <p:cond delay="0"/>
                                  </p:stCondLst>
                                  <p:childTnLst>
                                    <p:set>
                                      <p:cBhvr>
                                        <p:cTn id="91" dur="1" fill="hold">
                                          <p:stCondLst>
                                            <p:cond delay="0"/>
                                          </p:stCondLst>
                                        </p:cTn>
                                        <p:tgtEl>
                                          <p:spTgt spid="10"/>
                                        </p:tgtEl>
                                        <p:attrNameLst>
                                          <p:attrName>style.visibility</p:attrName>
                                        </p:attrNameLst>
                                      </p:cBhvr>
                                      <p:to>
                                        <p:strVal val="visible"/>
                                      </p:to>
                                    </p:set>
                                    <p:animEffect transition="in" filter="barn(outVertical)">
                                      <p:cBhvr>
                                        <p:cTn id="92" dur="500"/>
                                        <p:tgtEl>
                                          <p:spTgt spid="10"/>
                                        </p:tgtEl>
                                      </p:cBhvr>
                                    </p:animEffect>
                                  </p:childTnLst>
                                </p:cTn>
                              </p:par>
                              <p:par>
                                <p:cTn id="93" presetID="16" presetClass="entr" presetSubtype="37" fill="hold" nodeType="withEffect">
                                  <p:stCondLst>
                                    <p:cond delay="0"/>
                                  </p:stCondLst>
                                  <p:childTnLst>
                                    <p:set>
                                      <p:cBhvr>
                                        <p:cTn id="94" dur="1" fill="hold">
                                          <p:stCondLst>
                                            <p:cond delay="0"/>
                                          </p:stCondLst>
                                        </p:cTn>
                                        <p:tgtEl>
                                          <p:spTgt spid="21"/>
                                        </p:tgtEl>
                                        <p:attrNameLst>
                                          <p:attrName>style.visibility</p:attrName>
                                        </p:attrNameLst>
                                      </p:cBhvr>
                                      <p:to>
                                        <p:strVal val="visible"/>
                                      </p:to>
                                    </p:set>
                                    <p:animEffect transition="in" filter="barn(outVertical)">
                                      <p:cBhvr>
                                        <p:cTn id="95" dur="500"/>
                                        <p:tgtEl>
                                          <p:spTgt spid="21"/>
                                        </p:tgtEl>
                                      </p:cBhvr>
                                    </p:animEffect>
                                  </p:childTnLst>
                                </p:cTn>
                              </p:par>
                              <p:par>
                                <p:cTn id="96" presetID="16" presetClass="entr" presetSubtype="37" fill="hold" nodeType="withEffect">
                                  <p:stCondLst>
                                    <p:cond delay="0"/>
                                  </p:stCondLst>
                                  <p:childTnLst>
                                    <p:set>
                                      <p:cBhvr>
                                        <p:cTn id="97" dur="1" fill="hold">
                                          <p:stCondLst>
                                            <p:cond delay="0"/>
                                          </p:stCondLst>
                                        </p:cTn>
                                        <p:tgtEl>
                                          <p:spTgt spid="43"/>
                                        </p:tgtEl>
                                        <p:attrNameLst>
                                          <p:attrName>style.visibility</p:attrName>
                                        </p:attrNameLst>
                                      </p:cBhvr>
                                      <p:to>
                                        <p:strVal val="visible"/>
                                      </p:to>
                                    </p:set>
                                    <p:animEffect transition="in" filter="barn(outVertical)">
                                      <p:cBhvr>
                                        <p:cTn id="98"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P spid="5" grpId="0" animBg="1"/>
      <p:bldP spid="6" grpId="0" animBg="1"/>
      <p:bldP spid="7" grpId="0" animBg="1"/>
      <p:bldP spid="44" grpId="0"/>
      <p:bldP spid="45" grpId="0"/>
      <p:bldP spid="46" grpId="0"/>
      <p:bldP spid="47" grpId="0"/>
      <p:bldP spid="48" grpId="0"/>
      <p:bldP spid="49" grpId="0"/>
      <p:bldP spid="52" grpId="0"/>
      <p:bldP spid="53" grpId="0"/>
      <p:bldP spid="54" grpId="0"/>
      <p:bldP spid="55" grpId="0"/>
      <p:bldP spid="56" grpId="0"/>
      <p:bldP spid="5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Group 5"/>
          <p:cNvGrpSpPr/>
          <p:nvPr/>
        </p:nvGrpSpPr>
        <p:grpSpPr bwMode="auto">
          <a:xfrm>
            <a:off x="1956519" y="3799103"/>
            <a:ext cx="1269247" cy="1271501"/>
            <a:chOff x="0" y="0"/>
            <a:chExt cx="1080120" cy="1080120"/>
          </a:xfrm>
        </p:grpSpPr>
        <p:grpSp>
          <p:nvGrpSpPr>
            <p:cNvPr id="45" name="Group 6"/>
            <p:cNvGrpSpPr/>
            <p:nvPr/>
          </p:nvGrpSpPr>
          <p:grpSpPr bwMode="auto">
            <a:xfrm>
              <a:off x="0" y="0"/>
              <a:ext cx="1080120" cy="1080120"/>
              <a:chOff x="0" y="0"/>
              <a:chExt cx="1080120" cy="1080120"/>
            </a:xfrm>
          </p:grpSpPr>
          <p:sp>
            <p:nvSpPr>
              <p:cNvPr id="47" name="椭圆 6"/>
              <p:cNvSpPr>
                <a:spLocks noChangeArrowheads="1"/>
              </p:cNvSpPr>
              <p:nvPr/>
            </p:nvSpPr>
            <p:spPr bwMode="auto">
              <a:xfrm>
                <a:off x="0" y="0"/>
                <a:ext cx="1080120" cy="1080120"/>
              </a:xfrm>
              <a:prstGeom prst="ellipse">
                <a:avLst/>
              </a:pr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2135">
                  <a:solidFill>
                    <a:srgbClr val="FFFFFF"/>
                  </a:solidFill>
                  <a:sym typeface="微软雅黑" panose="020B0503020204020204" charset="-122"/>
                </a:endParaRPr>
              </a:p>
            </p:txBody>
          </p:sp>
          <p:sp>
            <p:nvSpPr>
              <p:cNvPr id="48" name="椭圆 5"/>
              <p:cNvSpPr>
                <a:spLocks noChangeArrowheads="1"/>
              </p:cNvSpPr>
              <p:nvPr/>
            </p:nvSpPr>
            <p:spPr bwMode="auto">
              <a:xfrm>
                <a:off x="72008" y="72008"/>
                <a:ext cx="936104" cy="936104"/>
              </a:xfrm>
              <a:prstGeom prst="ellipse">
                <a:avLst/>
              </a:prstGeom>
              <a:solidFill>
                <a:schemeClr val="tx2"/>
              </a:solidFill>
              <a:ln w="19050">
                <a:solidFill>
                  <a:schemeClr val="bg1"/>
                </a:solidFill>
                <a:miter lim="800000"/>
              </a:ln>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2135">
                  <a:solidFill>
                    <a:srgbClr val="FFFFFF"/>
                  </a:solidFill>
                  <a:sym typeface="微软雅黑" panose="020B0503020204020204" charset="-122"/>
                </a:endParaRPr>
              </a:p>
            </p:txBody>
          </p:sp>
        </p:grpSp>
        <p:sp>
          <p:nvSpPr>
            <p:cNvPr id="46" name="文本框 10"/>
            <p:cNvSpPr>
              <a:spLocks noChangeArrowheads="1"/>
            </p:cNvSpPr>
            <p:nvPr/>
          </p:nvSpPr>
          <p:spPr bwMode="auto">
            <a:xfrm>
              <a:off x="153829" y="365759"/>
              <a:ext cx="766822" cy="322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gn="ctr" eaLnBrk="1" hangingPunct="1">
                <a:spcBef>
                  <a:spcPct val="0"/>
                </a:spcBef>
                <a:buFont typeface="Arial" panose="020B0604020202020204" pitchFamily="34" charset="0"/>
                <a:buNone/>
              </a:pPr>
              <a:r>
                <a:rPr lang="zh-CN" altLang="en-US" sz="1865" b="1" dirty="0">
                  <a:solidFill>
                    <a:schemeClr val="bg1">
                      <a:lumMod val="95000"/>
                    </a:schemeClr>
                  </a:solidFill>
                  <a:sym typeface="微软雅黑" panose="020B0503020204020204" charset="-122"/>
                </a:rPr>
                <a:t>关键词</a:t>
              </a:r>
            </a:p>
          </p:txBody>
        </p:sp>
      </p:grpSp>
      <p:grpSp>
        <p:nvGrpSpPr>
          <p:cNvPr id="49" name="Group 10"/>
          <p:cNvGrpSpPr/>
          <p:nvPr/>
        </p:nvGrpSpPr>
        <p:grpSpPr bwMode="auto">
          <a:xfrm>
            <a:off x="3266832" y="2107500"/>
            <a:ext cx="1741481" cy="1742012"/>
            <a:chOff x="0" y="0"/>
            <a:chExt cx="1080120" cy="1080120"/>
          </a:xfrm>
        </p:grpSpPr>
        <p:grpSp>
          <p:nvGrpSpPr>
            <p:cNvPr id="50" name="Group 11"/>
            <p:cNvGrpSpPr/>
            <p:nvPr/>
          </p:nvGrpSpPr>
          <p:grpSpPr bwMode="auto">
            <a:xfrm>
              <a:off x="0" y="0"/>
              <a:ext cx="1080120" cy="1080120"/>
              <a:chOff x="0" y="0"/>
              <a:chExt cx="1080120" cy="1080120"/>
            </a:xfrm>
          </p:grpSpPr>
          <p:sp>
            <p:nvSpPr>
              <p:cNvPr id="52" name="椭圆 27"/>
              <p:cNvSpPr>
                <a:spLocks noChangeArrowheads="1"/>
              </p:cNvSpPr>
              <p:nvPr/>
            </p:nvSpPr>
            <p:spPr bwMode="auto">
              <a:xfrm>
                <a:off x="0" y="0"/>
                <a:ext cx="1080120" cy="1080120"/>
              </a:xfrm>
              <a:prstGeom prst="ellipse">
                <a:avLst/>
              </a:pr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2135">
                  <a:solidFill>
                    <a:srgbClr val="FFFFFF"/>
                  </a:solidFill>
                  <a:sym typeface="微软雅黑" panose="020B0503020204020204" charset="-122"/>
                </a:endParaRPr>
              </a:p>
            </p:txBody>
          </p:sp>
          <p:sp>
            <p:nvSpPr>
              <p:cNvPr id="53" name="椭圆 28"/>
              <p:cNvSpPr>
                <a:spLocks noChangeArrowheads="1"/>
              </p:cNvSpPr>
              <p:nvPr/>
            </p:nvSpPr>
            <p:spPr bwMode="auto">
              <a:xfrm>
                <a:off x="72008" y="72008"/>
                <a:ext cx="936104" cy="936104"/>
              </a:xfrm>
              <a:prstGeom prst="ellipse">
                <a:avLst/>
              </a:prstGeom>
              <a:solidFill>
                <a:schemeClr val="accent1"/>
              </a:solidFill>
              <a:ln w="19050">
                <a:solidFill>
                  <a:schemeClr val="bg1"/>
                </a:solidFill>
                <a:miter lim="800000"/>
              </a:ln>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2135">
                  <a:solidFill>
                    <a:srgbClr val="FFFFFF"/>
                  </a:solidFill>
                  <a:sym typeface="微软雅黑" panose="020B0503020204020204" charset="-122"/>
                </a:endParaRPr>
              </a:p>
            </p:txBody>
          </p:sp>
        </p:grpSp>
        <p:sp>
          <p:nvSpPr>
            <p:cNvPr id="51" name="文本框 26"/>
            <p:cNvSpPr>
              <a:spLocks noChangeArrowheads="1"/>
            </p:cNvSpPr>
            <p:nvPr/>
          </p:nvSpPr>
          <p:spPr bwMode="auto">
            <a:xfrm>
              <a:off x="227815" y="400115"/>
              <a:ext cx="624495" cy="26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gn="ctr" eaLnBrk="1" hangingPunct="1">
                <a:spcBef>
                  <a:spcPct val="0"/>
                </a:spcBef>
                <a:buFont typeface="Arial" panose="020B0604020202020204" pitchFamily="34" charset="0"/>
                <a:buNone/>
              </a:pPr>
              <a:r>
                <a:rPr lang="zh-CN" altLang="en-US" sz="2135" b="1" dirty="0">
                  <a:solidFill>
                    <a:schemeClr val="bg1">
                      <a:lumMod val="95000"/>
                    </a:schemeClr>
                  </a:solidFill>
                  <a:sym typeface="微软雅黑" panose="020B0503020204020204" charset="-122"/>
                </a:rPr>
                <a:t>关键词</a:t>
              </a:r>
            </a:p>
          </p:txBody>
        </p:sp>
      </p:grpSp>
      <p:grpSp>
        <p:nvGrpSpPr>
          <p:cNvPr id="54" name="Group 15"/>
          <p:cNvGrpSpPr/>
          <p:nvPr/>
        </p:nvGrpSpPr>
        <p:grpSpPr bwMode="auto">
          <a:xfrm>
            <a:off x="5572006" y="3799103"/>
            <a:ext cx="1560428" cy="1560903"/>
            <a:chOff x="0" y="0"/>
            <a:chExt cx="1080120" cy="1080120"/>
          </a:xfrm>
        </p:grpSpPr>
        <p:grpSp>
          <p:nvGrpSpPr>
            <p:cNvPr id="55" name="Group 16"/>
            <p:cNvGrpSpPr/>
            <p:nvPr/>
          </p:nvGrpSpPr>
          <p:grpSpPr bwMode="auto">
            <a:xfrm>
              <a:off x="0" y="0"/>
              <a:ext cx="1080120" cy="1080120"/>
              <a:chOff x="0" y="0"/>
              <a:chExt cx="1080120" cy="1080120"/>
            </a:xfrm>
          </p:grpSpPr>
          <p:sp>
            <p:nvSpPr>
              <p:cNvPr id="57" name="椭圆 32"/>
              <p:cNvSpPr>
                <a:spLocks noChangeArrowheads="1"/>
              </p:cNvSpPr>
              <p:nvPr/>
            </p:nvSpPr>
            <p:spPr bwMode="auto">
              <a:xfrm>
                <a:off x="0" y="0"/>
                <a:ext cx="1080120" cy="1080120"/>
              </a:xfrm>
              <a:prstGeom prst="ellipse">
                <a:avLst/>
              </a:pr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2135">
                  <a:solidFill>
                    <a:srgbClr val="FFFFFF"/>
                  </a:solidFill>
                  <a:sym typeface="微软雅黑" panose="020B0503020204020204" charset="-122"/>
                </a:endParaRPr>
              </a:p>
            </p:txBody>
          </p:sp>
          <p:sp>
            <p:nvSpPr>
              <p:cNvPr id="58" name="椭圆 33"/>
              <p:cNvSpPr>
                <a:spLocks noChangeArrowheads="1"/>
              </p:cNvSpPr>
              <p:nvPr/>
            </p:nvSpPr>
            <p:spPr bwMode="auto">
              <a:xfrm>
                <a:off x="72008" y="72008"/>
                <a:ext cx="936104" cy="936104"/>
              </a:xfrm>
              <a:prstGeom prst="ellipse">
                <a:avLst/>
              </a:prstGeom>
              <a:solidFill>
                <a:schemeClr val="accent2"/>
              </a:solidFill>
              <a:ln w="19050">
                <a:solidFill>
                  <a:schemeClr val="bg1"/>
                </a:solidFill>
                <a:miter lim="800000"/>
              </a:ln>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2135">
                  <a:solidFill>
                    <a:srgbClr val="FFFFFF"/>
                  </a:solidFill>
                  <a:sym typeface="微软雅黑" panose="020B0503020204020204" charset="-122"/>
                </a:endParaRPr>
              </a:p>
            </p:txBody>
          </p:sp>
        </p:grpSp>
        <p:sp>
          <p:nvSpPr>
            <p:cNvPr id="56" name="文本框 31"/>
            <p:cNvSpPr>
              <a:spLocks noChangeArrowheads="1"/>
            </p:cNvSpPr>
            <p:nvPr/>
          </p:nvSpPr>
          <p:spPr bwMode="auto">
            <a:xfrm>
              <a:off x="191584" y="398075"/>
              <a:ext cx="696954" cy="291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gn="ctr" eaLnBrk="1" hangingPunct="1">
                <a:spcBef>
                  <a:spcPct val="0"/>
                </a:spcBef>
                <a:buFont typeface="Arial" panose="020B0604020202020204" pitchFamily="34" charset="0"/>
                <a:buNone/>
              </a:pPr>
              <a:r>
                <a:rPr lang="zh-CN" altLang="en-US" sz="2135" b="1" dirty="0">
                  <a:solidFill>
                    <a:schemeClr val="bg1"/>
                  </a:solidFill>
                  <a:sym typeface="微软雅黑" panose="020B0503020204020204" charset="-122"/>
                </a:rPr>
                <a:t>关键词</a:t>
              </a:r>
            </a:p>
          </p:txBody>
        </p:sp>
      </p:grpSp>
      <p:grpSp>
        <p:nvGrpSpPr>
          <p:cNvPr id="59" name="Group 20"/>
          <p:cNvGrpSpPr/>
          <p:nvPr/>
        </p:nvGrpSpPr>
        <p:grpSpPr bwMode="auto">
          <a:xfrm>
            <a:off x="7399348" y="1345718"/>
            <a:ext cx="2286510" cy="2287208"/>
            <a:chOff x="0" y="0"/>
            <a:chExt cx="1080120" cy="1080120"/>
          </a:xfrm>
        </p:grpSpPr>
        <p:grpSp>
          <p:nvGrpSpPr>
            <p:cNvPr id="60" name="Group 21"/>
            <p:cNvGrpSpPr/>
            <p:nvPr/>
          </p:nvGrpSpPr>
          <p:grpSpPr bwMode="auto">
            <a:xfrm>
              <a:off x="0" y="0"/>
              <a:ext cx="1080120" cy="1080120"/>
              <a:chOff x="0" y="0"/>
              <a:chExt cx="1080120" cy="1080120"/>
            </a:xfrm>
          </p:grpSpPr>
          <p:sp>
            <p:nvSpPr>
              <p:cNvPr id="62" name="椭圆 38"/>
              <p:cNvSpPr>
                <a:spLocks noChangeArrowheads="1"/>
              </p:cNvSpPr>
              <p:nvPr/>
            </p:nvSpPr>
            <p:spPr bwMode="auto">
              <a:xfrm>
                <a:off x="0" y="0"/>
                <a:ext cx="1080120" cy="1080120"/>
              </a:xfrm>
              <a:prstGeom prst="ellipse">
                <a:avLst/>
              </a:pr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2135">
                  <a:solidFill>
                    <a:srgbClr val="FFFFFF"/>
                  </a:solidFill>
                  <a:sym typeface="微软雅黑" panose="020B0503020204020204" charset="-122"/>
                </a:endParaRPr>
              </a:p>
            </p:txBody>
          </p:sp>
          <p:sp>
            <p:nvSpPr>
              <p:cNvPr id="63" name="椭圆 39"/>
              <p:cNvSpPr>
                <a:spLocks noChangeArrowheads="1"/>
              </p:cNvSpPr>
              <p:nvPr/>
            </p:nvSpPr>
            <p:spPr bwMode="auto">
              <a:xfrm>
                <a:off x="72008" y="72008"/>
                <a:ext cx="936104" cy="936104"/>
              </a:xfrm>
              <a:prstGeom prst="ellipse">
                <a:avLst/>
              </a:prstGeom>
              <a:solidFill>
                <a:schemeClr val="accent3"/>
              </a:solidFill>
              <a:ln w="19050">
                <a:solidFill>
                  <a:schemeClr val="bg1"/>
                </a:solidFill>
                <a:miter lim="800000"/>
              </a:ln>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2135">
                  <a:solidFill>
                    <a:srgbClr val="FFFFFF"/>
                  </a:solidFill>
                  <a:sym typeface="微软雅黑" panose="020B0503020204020204" charset="-122"/>
                </a:endParaRPr>
              </a:p>
            </p:txBody>
          </p:sp>
        </p:grpSp>
        <p:sp>
          <p:nvSpPr>
            <p:cNvPr id="61" name="文本框 37"/>
            <p:cNvSpPr>
              <a:spLocks noChangeArrowheads="1"/>
            </p:cNvSpPr>
            <p:nvPr/>
          </p:nvSpPr>
          <p:spPr bwMode="auto">
            <a:xfrm>
              <a:off x="254541" y="414093"/>
              <a:ext cx="571036" cy="237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gn="ctr" eaLnBrk="1" hangingPunct="1">
                <a:spcBef>
                  <a:spcPct val="0"/>
                </a:spcBef>
                <a:buFont typeface="Arial" panose="020B0604020202020204" pitchFamily="34" charset="0"/>
                <a:buNone/>
              </a:pPr>
              <a:r>
                <a:rPr lang="zh-CN" altLang="en-US" sz="2665" b="1" dirty="0">
                  <a:solidFill>
                    <a:schemeClr val="bg1">
                      <a:lumMod val="95000"/>
                    </a:schemeClr>
                  </a:solidFill>
                  <a:sym typeface="微软雅黑" panose="020B0503020204020204" charset="-122"/>
                </a:rPr>
                <a:t>关键词</a:t>
              </a:r>
            </a:p>
          </p:txBody>
        </p:sp>
      </p:grpSp>
      <p:cxnSp>
        <p:nvCxnSpPr>
          <p:cNvPr id="64" name="直接连接符 13"/>
          <p:cNvCxnSpPr>
            <a:cxnSpLocks noChangeShapeType="1"/>
            <a:stCxn id="47" idx="7"/>
            <a:endCxn id="52" idx="3"/>
          </p:cNvCxnSpPr>
          <p:nvPr/>
        </p:nvCxnSpPr>
        <p:spPr bwMode="auto">
          <a:xfrm flipV="1">
            <a:off x="3039889" y="3594401"/>
            <a:ext cx="481974" cy="390907"/>
          </a:xfrm>
          <a:prstGeom prst="line">
            <a:avLst/>
          </a:prstGeom>
          <a:noFill/>
          <a:ln w="28575">
            <a:solidFill>
              <a:schemeClr val="bg1">
                <a:lumMod val="75000"/>
              </a:schemeClr>
            </a:solidFill>
            <a:miter lim="800000"/>
          </a:ln>
          <a:extLst>
            <a:ext uri="{909E8E84-426E-40DD-AFC4-6F175D3DCCD1}">
              <a14:hiddenFill xmlns:a14="http://schemas.microsoft.com/office/drawing/2010/main">
                <a:noFill/>
              </a14:hiddenFill>
            </a:ext>
          </a:extLst>
        </p:spPr>
      </p:cxnSp>
      <p:cxnSp>
        <p:nvCxnSpPr>
          <p:cNvPr id="99" name="直接连接符 17"/>
          <p:cNvCxnSpPr>
            <a:cxnSpLocks noChangeShapeType="1"/>
            <a:endCxn id="57" idx="1"/>
          </p:cNvCxnSpPr>
          <p:nvPr/>
        </p:nvCxnSpPr>
        <p:spPr bwMode="auto">
          <a:xfrm>
            <a:off x="4892214" y="3373403"/>
            <a:ext cx="908313" cy="654289"/>
          </a:xfrm>
          <a:prstGeom prst="line">
            <a:avLst/>
          </a:prstGeom>
          <a:noFill/>
          <a:ln w="28575">
            <a:solidFill>
              <a:schemeClr val="bg1">
                <a:lumMod val="75000"/>
              </a:schemeClr>
            </a:solidFill>
            <a:miter lim="800000"/>
          </a:ln>
          <a:extLst>
            <a:ext uri="{909E8E84-426E-40DD-AFC4-6F175D3DCCD1}">
              <a14:hiddenFill xmlns:a14="http://schemas.microsoft.com/office/drawing/2010/main">
                <a:noFill/>
              </a14:hiddenFill>
            </a:ext>
          </a:extLst>
        </p:spPr>
      </p:cxnSp>
      <p:cxnSp>
        <p:nvCxnSpPr>
          <p:cNvPr id="101" name="直接连接符 20"/>
          <p:cNvCxnSpPr>
            <a:cxnSpLocks noChangeShapeType="1"/>
            <a:stCxn id="57" idx="7"/>
            <a:endCxn id="62" idx="3"/>
          </p:cNvCxnSpPr>
          <p:nvPr/>
        </p:nvCxnSpPr>
        <p:spPr bwMode="auto">
          <a:xfrm flipV="1">
            <a:off x="6902851" y="3296848"/>
            <a:ext cx="830609" cy="731907"/>
          </a:xfrm>
          <a:prstGeom prst="line">
            <a:avLst/>
          </a:prstGeom>
          <a:noFill/>
          <a:ln w="28575">
            <a:solidFill>
              <a:schemeClr val="bg1">
                <a:lumMod val="75000"/>
              </a:schemeClr>
            </a:solidFill>
            <a:miter lim="800000"/>
          </a:ln>
          <a:extLst>
            <a:ext uri="{909E8E84-426E-40DD-AFC4-6F175D3DCCD1}">
              <a14:hiddenFill xmlns:a14="http://schemas.microsoft.com/office/drawing/2010/main">
                <a:noFill/>
              </a14:hiddenFill>
            </a:ext>
          </a:extLst>
        </p:spPr>
      </p:cxnSp>
      <p:cxnSp>
        <p:nvCxnSpPr>
          <p:cNvPr id="103" name="直接连接符 23"/>
          <p:cNvCxnSpPr>
            <a:cxnSpLocks noChangeShapeType="1"/>
            <a:stCxn id="102" idx="5"/>
            <a:endCxn id="47" idx="1"/>
          </p:cNvCxnSpPr>
          <p:nvPr/>
        </p:nvCxnSpPr>
        <p:spPr bwMode="auto">
          <a:xfrm>
            <a:off x="1743025" y="3700530"/>
            <a:ext cx="399370" cy="284779"/>
          </a:xfrm>
          <a:prstGeom prst="line">
            <a:avLst/>
          </a:prstGeom>
          <a:noFill/>
          <a:ln w="28575">
            <a:solidFill>
              <a:schemeClr val="bg1">
                <a:lumMod val="75000"/>
              </a:schemeClr>
            </a:solidFill>
            <a:miter lim="800000"/>
          </a:ln>
          <a:extLst>
            <a:ext uri="{909E8E84-426E-40DD-AFC4-6F175D3DCCD1}">
              <a14:hiddenFill xmlns:a14="http://schemas.microsoft.com/office/drawing/2010/main">
                <a:noFill/>
              </a14:hiddenFill>
            </a:ext>
          </a:extLst>
        </p:spPr>
      </p:cxnSp>
      <p:cxnSp>
        <p:nvCxnSpPr>
          <p:cNvPr id="105" name="直接连接符 43"/>
          <p:cNvCxnSpPr>
            <a:cxnSpLocks noChangeShapeType="1"/>
            <a:stCxn id="104" idx="7"/>
            <a:endCxn id="57" idx="3"/>
          </p:cNvCxnSpPr>
          <p:nvPr/>
        </p:nvCxnSpPr>
        <p:spPr bwMode="auto">
          <a:xfrm flipV="1">
            <a:off x="5398549" y="5131415"/>
            <a:ext cx="401976" cy="370724"/>
          </a:xfrm>
          <a:prstGeom prst="line">
            <a:avLst/>
          </a:prstGeom>
          <a:noFill/>
          <a:ln w="28575">
            <a:solidFill>
              <a:schemeClr val="bg1">
                <a:lumMod val="75000"/>
              </a:schemeClr>
            </a:solidFill>
            <a:miter lim="800000"/>
          </a:ln>
          <a:extLst>
            <a:ext uri="{909E8E84-426E-40DD-AFC4-6F175D3DCCD1}">
              <a14:hiddenFill xmlns:a14="http://schemas.microsoft.com/office/drawing/2010/main">
                <a:noFill/>
              </a14:hiddenFill>
            </a:ext>
          </a:extLst>
        </p:spPr>
      </p:cxnSp>
      <p:cxnSp>
        <p:nvCxnSpPr>
          <p:cNvPr id="107" name="直接连接符 72"/>
          <p:cNvCxnSpPr>
            <a:cxnSpLocks noChangeShapeType="1"/>
            <a:stCxn id="62" idx="6"/>
            <a:endCxn id="106" idx="1"/>
          </p:cNvCxnSpPr>
          <p:nvPr/>
        </p:nvCxnSpPr>
        <p:spPr bwMode="auto">
          <a:xfrm>
            <a:off x="9685859" y="2489322"/>
            <a:ext cx="558301" cy="374768"/>
          </a:xfrm>
          <a:prstGeom prst="line">
            <a:avLst/>
          </a:prstGeom>
          <a:noFill/>
          <a:ln w="28575">
            <a:solidFill>
              <a:schemeClr val="bg1">
                <a:lumMod val="75000"/>
              </a:schemeClr>
            </a:solidFill>
            <a:miter lim="800000"/>
          </a:ln>
          <a:extLst>
            <a:ext uri="{909E8E84-426E-40DD-AFC4-6F175D3DCCD1}">
              <a14:hiddenFill xmlns:a14="http://schemas.microsoft.com/office/drawing/2010/main">
                <a:noFill/>
              </a14:hiddenFill>
            </a:ext>
          </a:extLst>
        </p:spPr>
      </p:cxnSp>
      <p:sp>
        <p:nvSpPr>
          <p:cNvPr id="108" name="矩形 76"/>
          <p:cNvSpPr>
            <a:spLocks noChangeArrowheads="1"/>
          </p:cNvSpPr>
          <p:nvPr/>
        </p:nvSpPr>
        <p:spPr bwMode="auto">
          <a:xfrm>
            <a:off x="1628777" y="5081806"/>
            <a:ext cx="1821743" cy="352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7527" tIns="53764" rIns="107527" bIns="53764">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gn="ctr">
              <a:lnSpc>
                <a:spcPts val="1880"/>
              </a:lnSpc>
              <a:spcBef>
                <a:spcPct val="0"/>
              </a:spcBef>
              <a:buNone/>
            </a:pPr>
            <a:r>
              <a:rPr lang="zh-CN" altLang="en-US" sz="1335" dirty="0">
                <a:solidFill>
                  <a:schemeClr val="tx1">
                    <a:lumMod val="65000"/>
                    <a:lumOff val="35000"/>
                  </a:schemeClr>
                </a:solidFill>
                <a:sym typeface="微软雅黑" panose="020B0503020204020204" charset="-122"/>
              </a:rPr>
              <a:t>点击添加描述总结</a:t>
            </a:r>
            <a:r>
              <a:rPr lang="en-US" altLang="zh-CN" sz="1335" dirty="0">
                <a:solidFill>
                  <a:schemeClr val="tx1">
                    <a:lumMod val="65000"/>
                    <a:lumOff val="35000"/>
                  </a:schemeClr>
                </a:solidFill>
                <a:sym typeface="微软雅黑" panose="020B0503020204020204" charset="-122"/>
              </a:rPr>
              <a:t> </a:t>
            </a:r>
            <a:endParaRPr lang="zh-CN" altLang="en-US" sz="1335" dirty="0">
              <a:solidFill>
                <a:schemeClr val="tx1">
                  <a:lumMod val="65000"/>
                  <a:lumOff val="35000"/>
                </a:schemeClr>
              </a:solidFill>
              <a:sym typeface="微软雅黑" panose="020B0503020204020204" charset="-122"/>
            </a:endParaRPr>
          </a:p>
        </p:txBody>
      </p:sp>
      <p:sp>
        <p:nvSpPr>
          <p:cNvPr id="109" name="矩形 80"/>
          <p:cNvSpPr>
            <a:spLocks noChangeArrowheads="1"/>
          </p:cNvSpPr>
          <p:nvPr/>
        </p:nvSpPr>
        <p:spPr bwMode="auto">
          <a:xfrm>
            <a:off x="3209734" y="3884989"/>
            <a:ext cx="1821743" cy="352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7527" tIns="53764" rIns="107527" bIns="53764">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gn="ctr">
              <a:lnSpc>
                <a:spcPts val="1880"/>
              </a:lnSpc>
              <a:spcBef>
                <a:spcPct val="0"/>
              </a:spcBef>
              <a:buNone/>
            </a:pPr>
            <a:r>
              <a:rPr lang="zh-CN" altLang="en-US" sz="1335" dirty="0">
                <a:solidFill>
                  <a:schemeClr val="tx1">
                    <a:lumMod val="65000"/>
                    <a:lumOff val="35000"/>
                  </a:schemeClr>
                </a:solidFill>
                <a:sym typeface="微软雅黑" panose="020B0503020204020204" charset="-122"/>
              </a:rPr>
              <a:t>点击添加描述总结</a:t>
            </a:r>
            <a:r>
              <a:rPr lang="en-US" altLang="zh-CN" sz="1335" dirty="0">
                <a:solidFill>
                  <a:schemeClr val="tx1">
                    <a:lumMod val="65000"/>
                    <a:lumOff val="35000"/>
                  </a:schemeClr>
                </a:solidFill>
                <a:sym typeface="微软雅黑" panose="020B0503020204020204" charset="-122"/>
              </a:rPr>
              <a:t> </a:t>
            </a:r>
            <a:endParaRPr lang="zh-CN" altLang="en-US" sz="1335" dirty="0">
              <a:solidFill>
                <a:schemeClr val="tx1">
                  <a:lumMod val="65000"/>
                  <a:lumOff val="35000"/>
                </a:schemeClr>
              </a:solidFill>
              <a:sym typeface="微软雅黑" panose="020B0503020204020204" charset="-122"/>
            </a:endParaRPr>
          </a:p>
        </p:txBody>
      </p:sp>
      <p:sp>
        <p:nvSpPr>
          <p:cNvPr id="110" name="矩形 81"/>
          <p:cNvSpPr>
            <a:spLocks noChangeArrowheads="1"/>
          </p:cNvSpPr>
          <p:nvPr/>
        </p:nvSpPr>
        <p:spPr bwMode="auto">
          <a:xfrm>
            <a:off x="5481314" y="5406682"/>
            <a:ext cx="1821743" cy="352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7527" tIns="53764" rIns="107527" bIns="53764">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gn="ctr">
              <a:lnSpc>
                <a:spcPts val="1880"/>
              </a:lnSpc>
              <a:spcBef>
                <a:spcPct val="0"/>
              </a:spcBef>
              <a:buNone/>
            </a:pPr>
            <a:r>
              <a:rPr lang="zh-CN" altLang="en-US" sz="1335" dirty="0">
                <a:solidFill>
                  <a:schemeClr val="tx1">
                    <a:lumMod val="65000"/>
                    <a:lumOff val="35000"/>
                  </a:schemeClr>
                </a:solidFill>
                <a:sym typeface="微软雅黑" panose="020B0503020204020204" charset="-122"/>
              </a:rPr>
              <a:t>点击添加描述总结</a:t>
            </a:r>
            <a:r>
              <a:rPr lang="en-US" altLang="zh-CN" sz="1335" dirty="0">
                <a:solidFill>
                  <a:schemeClr val="tx1">
                    <a:lumMod val="65000"/>
                    <a:lumOff val="35000"/>
                  </a:schemeClr>
                </a:solidFill>
                <a:sym typeface="微软雅黑" panose="020B0503020204020204" charset="-122"/>
              </a:rPr>
              <a:t> </a:t>
            </a:r>
            <a:endParaRPr lang="zh-CN" altLang="en-US" sz="1335" dirty="0">
              <a:solidFill>
                <a:schemeClr val="tx1">
                  <a:lumMod val="65000"/>
                  <a:lumOff val="35000"/>
                </a:schemeClr>
              </a:solidFill>
              <a:sym typeface="微软雅黑" panose="020B0503020204020204" charset="-122"/>
            </a:endParaRPr>
          </a:p>
        </p:txBody>
      </p:sp>
      <p:sp>
        <p:nvSpPr>
          <p:cNvPr id="111" name="矩形 82"/>
          <p:cNvSpPr>
            <a:spLocks noChangeArrowheads="1"/>
          </p:cNvSpPr>
          <p:nvPr/>
        </p:nvSpPr>
        <p:spPr bwMode="auto">
          <a:xfrm>
            <a:off x="7659565" y="3662804"/>
            <a:ext cx="1821743" cy="352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7527" tIns="53764" rIns="107527" bIns="53764">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gn="ctr">
              <a:lnSpc>
                <a:spcPts val="1880"/>
              </a:lnSpc>
              <a:spcBef>
                <a:spcPct val="0"/>
              </a:spcBef>
              <a:buNone/>
            </a:pPr>
            <a:r>
              <a:rPr lang="zh-CN" altLang="en-US" sz="1335" dirty="0">
                <a:solidFill>
                  <a:schemeClr val="tx1">
                    <a:lumMod val="65000"/>
                    <a:lumOff val="35000"/>
                  </a:schemeClr>
                </a:solidFill>
                <a:sym typeface="微软雅黑" panose="020B0503020204020204" charset="-122"/>
              </a:rPr>
              <a:t>点击添加描述总结</a:t>
            </a:r>
          </a:p>
        </p:txBody>
      </p:sp>
      <p:sp>
        <p:nvSpPr>
          <p:cNvPr id="114" name="矩形 85"/>
          <p:cNvSpPr>
            <a:spLocks noChangeArrowheads="1"/>
          </p:cNvSpPr>
          <p:nvPr/>
        </p:nvSpPr>
        <p:spPr bwMode="auto">
          <a:xfrm>
            <a:off x="7918804" y="4442129"/>
            <a:ext cx="3097318" cy="454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5208" tIns="57603" rIns="115208" bIns="57603">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gn="r" eaLnBrk="1" hangingPunct="1">
              <a:spcBef>
                <a:spcPct val="0"/>
              </a:spcBef>
              <a:buFont typeface="Arial" panose="020B0604020202020204" pitchFamily="34" charset="0"/>
              <a:buNone/>
            </a:pPr>
            <a:r>
              <a:rPr lang="zh-CN" altLang="en-US" sz="2200" b="1" dirty="0">
                <a:solidFill>
                  <a:schemeClr val="tx2"/>
                </a:solidFill>
                <a:sym typeface="微软雅黑" panose="020B0503020204020204" charset="-122"/>
              </a:rPr>
              <a:t>添加主要观点</a:t>
            </a:r>
            <a:endParaRPr lang="zh-CN" altLang="en-US" sz="2200" dirty="0">
              <a:solidFill>
                <a:schemeClr val="tx2"/>
              </a:solidFill>
              <a:latin typeface="Arial" panose="020B0604020202020204" pitchFamily="34" charset="0"/>
              <a:ea typeface="宋体" panose="02010600030101010101" pitchFamily="2" charset="-122"/>
            </a:endParaRPr>
          </a:p>
        </p:txBody>
      </p:sp>
      <p:sp>
        <p:nvSpPr>
          <p:cNvPr id="115" name="文本框 13"/>
          <p:cNvSpPr txBox="1"/>
          <p:nvPr/>
        </p:nvSpPr>
        <p:spPr>
          <a:xfrm>
            <a:off x="7410549" y="4917021"/>
            <a:ext cx="3653692" cy="1384986"/>
          </a:xfrm>
          <a:prstGeom prst="rect">
            <a:avLst/>
          </a:prstGeom>
          <a:noFill/>
        </p:spPr>
        <p:txBody>
          <a:bodyPr wrap="square" lIns="91435" tIns="45716" rIns="91435" bIns="45716" rtlCol="0">
            <a:spAutoFit/>
          </a:bodyPr>
          <a:lstStyle/>
          <a:p>
            <a:pPr>
              <a:lnSpc>
                <a:spcPct val="120000"/>
              </a:lnSpc>
              <a:spcBef>
                <a:spcPct val="0"/>
              </a:spcBef>
              <a:buNone/>
            </a:pPr>
            <a:r>
              <a:rPr lang="zh-CN" altLang="en-US" sz="1400" dirty="0">
                <a:solidFill>
                  <a:schemeClr val="tx1">
                    <a:lumMod val="50000"/>
                    <a:lumOff val="50000"/>
                  </a:schemeClr>
                </a:solidFill>
                <a:latin typeface="微软雅黑" panose="020B0503020204020204" charset="-122"/>
                <a:ea typeface="微软雅黑" panose="020B0503020204020204" charset="-122"/>
                <a:sym typeface="微软雅黑" panose="020B0503020204020204" charset="-122"/>
              </a:rPr>
              <a:t>在此录入上述图表的综合描述说明，在此录入上述图表的综合描述说明，在此录入上述图表的综合描述说明，在此录入上述图表的综合描述说明，在此录入上述图表的综合描述说明。</a:t>
            </a:r>
          </a:p>
        </p:txBody>
      </p:sp>
      <p:sp>
        <p:nvSpPr>
          <p:cNvPr id="102" name="椭圆 56"/>
          <p:cNvSpPr>
            <a:spLocks noChangeArrowheads="1"/>
          </p:cNvSpPr>
          <p:nvPr/>
        </p:nvSpPr>
        <p:spPr bwMode="auto">
          <a:xfrm rot="21019161">
            <a:off x="1278654" y="3296846"/>
            <a:ext cx="511432" cy="511588"/>
          </a:xfrm>
          <a:prstGeom prst="ellipse">
            <a:avLst/>
          </a:prstGeom>
          <a:solidFill>
            <a:schemeClr val="bg1">
              <a:lumMod val="75000"/>
            </a:schemeClr>
          </a:solidFill>
          <a:ln>
            <a:noFill/>
          </a:ln>
        </p:spPr>
        <p:txBody>
          <a:bodyPr lIns="107527" tIns="53764" rIns="107527" bIns="53764" anchor="ct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2135">
              <a:solidFill>
                <a:srgbClr val="FFFFFF"/>
              </a:solidFill>
              <a:sym typeface="微软雅黑" panose="020B0503020204020204" charset="-122"/>
            </a:endParaRPr>
          </a:p>
        </p:txBody>
      </p:sp>
      <p:sp>
        <p:nvSpPr>
          <p:cNvPr id="104" name="椭圆 58"/>
          <p:cNvSpPr>
            <a:spLocks noChangeArrowheads="1"/>
          </p:cNvSpPr>
          <p:nvPr/>
        </p:nvSpPr>
        <p:spPr bwMode="auto">
          <a:xfrm>
            <a:off x="4837746" y="5405619"/>
            <a:ext cx="657022" cy="659091"/>
          </a:xfrm>
          <a:prstGeom prst="ellipse">
            <a:avLst/>
          </a:prstGeom>
          <a:solidFill>
            <a:schemeClr val="bg1">
              <a:lumMod val="75000"/>
            </a:schemeClr>
          </a:solidFill>
          <a:ln>
            <a:noFill/>
          </a:ln>
        </p:spPr>
        <p:txBody>
          <a:bodyPr lIns="107527" tIns="53764" rIns="107527" bIns="53764" anchor="ct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2135">
              <a:solidFill>
                <a:srgbClr val="FFFFFF"/>
              </a:solidFill>
              <a:sym typeface="微软雅黑" panose="020B0503020204020204" charset="-122"/>
            </a:endParaRPr>
          </a:p>
        </p:txBody>
      </p:sp>
      <p:sp>
        <p:nvSpPr>
          <p:cNvPr id="106" name="椭圆 70"/>
          <p:cNvSpPr>
            <a:spLocks noChangeArrowheads="1"/>
          </p:cNvSpPr>
          <p:nvPr/>
        </p:nvSpPr>
        <p:spPr bwMode="auto">
          <a:xfrm>
            <a:off x="10132908" y="2752805"/>
            <a:ext cx="759682" cy="759913"/>
          </a:xfrm>
          <a:prstGeom prst="ellipse">
            <a:avLst/>
          </a:prstGeom>
          <a:solidFill>
            <a:schemeClr val="bg1">
              <a:lumMod val="75000"/>
            </a:schemeClr>
          </a:solidFill>
          <a:ln>
            <a:noFill/>
          </a:ln>
        </p:spPr>
        <p:txBody>
          <a:bodyPr lIns="107527" tIns="53764" rIns="107527" bIns="53764" anchor="ct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2135">
              <a:solidFill>
                <a:srgbClr val="FFFFFF"/>
              </a:solidFill>
              <a:sym typeface="微软雅黑" panose="020B0503020204020204" charset="-122"/>
            </a:endParaRPr>
          </a:p>
        </p:txBody>
      </p:sp>
      <p:sp>
        <p:nvSpPr>
          <p:cNvPr id="3" name="标题 2"/>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2"/>
                                        </p:tgtEl>
                                        <p:attrNameLst>
                                          <p:attrName>style.visibility</p:attrName>
                                        </p:attrNameLst>
                                      </p:cBhvr>
                                      <p:to>
                                        <p:strVal val="visible"/>
                                      </p:to>
                                    </p:set>
                                    <p:animEffect transition="in" filter="wipe(left)">
                                      <p:cBhvr>
                                        <p:cTn id="7" dur="500"/>
                                        <p:tgtEl>
                                          <p:spTgt spid="10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03"/>
                                        </p:tgtEl>
                                        <p:attrNameLst>
                                          <p:attrName>style.visibility</p:attrName>
                                        </p:attrNameLst>
                                      </p:cBhvr>
                                      <p:to>
                                        <p:strVal val="visible"/>
                                      </p:to>
                                    </p:set>
                                    <p:animEffect transition="in" filter="wipe(left)">
                                      <p:cBhvr>
                                        <p:cTn id="11" dur="350"/>
                                        <p:tgtEl>
                                          <p:spTgt spid="10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wipe(left)">
                                      <p:cBhvr>
                                        <p:cTn id="15" dur="650"/>
                                        <p:tgtEl>
                                          <p:spTgt spid="44"/>
                                        </p:tgtEl>
                                      </p:cBhvr>
                                    </p:animEffect>
                                  </p:childTnLst>
                                </p:cTn>
                              </p:par>
                              <p:par>
                                <p:cTn id="16" presetID="10" presetClass="entr" presetSubtype="0" fill="hold" grpId="0" nodeType="withEffect">
                                  <p:stCondLst>
                                    <p:cond delay="250"/>
                                  </p:stCondLst>
                                  <p:childTnLst>
                                    <p:set>
                                      <p:cBhvr>
                                        <p:cTn id="17" dur="1" fill="hold">
                                          <p:stCondLst>
                                            <p:cond delay="0"/>
                                          </p:stCondLst>
                                        </p:cTn>
                                        <p:tgtEl>
                                          <p:spTgt spid="108"/>
                                        </p:tgtEl>
                                        <p:attrNameLst>
                                          <p:attrName>style.visibility</p:attrName>
                                        </p:attrNameLst>
                                      </p:cBhvr>
                                      <p:to>
                                        <p:strVal val="visible"/>
                                      </p:to>
                                    </p:set>
                                    <p:animEffect transition="in" filter="fade">
                                      <p:cBhvr>
                                        <p:cTn id="18" dur="400"/>
                                        <p:tgtEl>
                                          <p:spTgt spid="108"/>
                                        </p:tgtEl>
                                      </p:cBhvr>
                                    </p:animEffect>
                                  </p:childTnLst>
                                </p:cTn>
                              </p:par>
                            </p:childTnLst>
                          </p:cTn>
                        </p:par>
                        <p:par>
                          <p:cTn id="19" fill="hold">
                            <p:stCondLst>
                              <p:cond delay="2000"/>
                            </p:stCondLst>
                            <p:childTnLst>
                              <p:par>
                                <p:cTn id="20" presetID="22" presetClass="entr" presetSubtype="8" fill="hold" nodeType="afterEffect">
                                  <p:stCondLst>
                                    <p:cond delay="0"/>
                                  </p:stCondLst>
                                  <p:childTnLst>
                                    <p:set>
                                      <p:cBhvr>
                                        <p:cTn id="21" dur="1" fill="hold">
                                          <p:stCondLst>
                                            <p:cond delay="0"/>
                                          </p:stCondLst>
                                        </p:cTn>
                                        <p:tgtEl>
                                          <p:spTgt spid="64"/>
                                        </p:tgtEl>
                                        <p:attrNameLst>
                                          <p:attrName>style.visibility</p:attrName>
                                        </p:attrNameLst>
                                      </p:cBhvr>
                                      <p:to>
                                        <p:strVal val="visible"/>
                                      </p:to>
                                    </p:set>
                                    <p:animEffect transition="in" filter="wipe(left)">
                                      <p:cBhvr>
                                        <p:cTn id="22" dur="350"/>
                                        <p:tgtEl>
                                          <p:spTgt spid="64"/>
                                        </p:tgtEl>
                                      </p:cBhvr>
                                    </p:animEffect>
                                  </p:childTnLst>
                                </p:cTn>
                              </p:par>
                            </p:childTnLst>
                          </p:cTn>
                        </p:par>
                        <p:par>
                          <p:cTn id="23" fill="hold">
                            <p:stCondLst>
                              <p:cond delay="2500"/>
                            </p:stCondLst>
                            <p:childTnLst>
                              <p:par>
                                <p:cTn id="24" presetID="22" presetClass="entr" presetSubtype="8" fill="hold" nodeType="afterEffect">
                                  <p:stCondLst>
                                    <p:cond delay="0"/>
                                  </p:stCondLst>
                                  <p:childTnLst>
                                    <p:set>
                                      <p:cBhvr>
                                        <p:cTn id="25" dur="1" fill="hold">
                                          <p:stCondLst>
                                            <p:cond delay="0"/>
                                          </p:stCondLst>
                                        </p:cTn>
                                        <p:tgtEl>
                                          <p:spTgt spid="49"/>
                                        </p:tgtEl>
                                        <p:attrNameLst>
                                          <p:attrName>style.visibility</p:attrName>
                                        </p:attrNameLst>
                                      </p:cBhvr>
                                      <p:to>
                                        <p:strVal val="visible"/>
                                      </p:to>
                                    </p:set>
                                    <p:animEffect transition="in" filter="wipe(left)">
                                      <p:cBhvr>
                                        <p:cTn id="26" dur="750"/>
                                        <p:tgtEl>
                                          <p:spTgt spid="49"/>
                                        </p:tgtEl>
                                      </p:cBhvr>
                                    </p:animEffect>
                                  </p:childTnLst>
                                </p:cTn>
                              </p:par>
                              <p:par>
                                <p:cTn id="27" presetID="10" presetClass="entr" presetSubtype="0" fill="hold" grpId="0" nodeType="withEffect">
                                  <p:stCondLst>
                                    <p:cond delay="250"/>
                                  </p:stCondLst>
                                  <p:childTnLst>
                                    <p:set>
                                      <p:cBhvr>
                                        <p:cTn id="28" dur="1" fill="hold">
                                          <p:stCondLst>
                                            <p:cond delay="0"/>
                                          </p:stCondLst>
                                        </p:cTn>
                                        <p:tgtEl>
                                          <p:spTgt spid="109"/>
                                        </p:tgtEl>
                                        <p:attrNameLst>
                                          <p:attrName>style.visibility</p:attrName>
                                        </p:attrNameLst>
                                      </p:cBhvr>
                                      <p:to>
                                        <p:strVal val="visible"/>
                                      </p:to>
                                    </p:set>
                                    <p:animEffect transition="in" filter="fade">
                                      <p:cBhvr>
                                        <p:cTn id="29" dur="500"/>
                                        <p:tgtEl>
                                          <p:spTgt spid="109"/>
                                        </p:tgtEl>
                                      </p:cBhvr>
                                    </p:animEffect>
                                  </p:childTnLst>
                                </p:cTn>
                              </p:par>
                            </p:childTnLst>
                          </p:cTn>
                        </p:par>
                        <p:par>
                          <p:cTn id="30" fill="hold">
                            <p:stCondLst>
                              <p:cond delay="3500"/>
                            </p:stCondLst>
                            <p:childTnLst>
                              <p:par>
                                <p:cTn id="31" presetID="22" presetClass="entr" presetSubtype="8" fill="hold" nodeType="afterEffect">
                                  <p:stCondLst>
                                    <p:cond delay="0"/>
                                  </p:stCondLst>
                                  <p:childTnLst>
                                    <p:set>
                                      <p:cBhvr>
                                        <p:cTn id="32" dur="1" fill="hold">
                                          <p:stCondLst>
                                            <p:cond delay="0"/>
                                          </p:stCondLst>
                                        </p:cTn>
                                        <p:tgtEl>
                                          <p:spTgt spid="99"/>
                                        </p:tgtEl>
                                        <p:attrNameLst>
                                          <p:attrName>style.visibility</p:attrName>
                                        </p:attrNameLst>
                                      </p:cBhvr>
                                      <p:to>
                                        <p:strVal val="visible"/>
                                      </p:to>
                                    </p:set>
                                    <p:animEffect transition="in" filter="wipe(left)">
                                      <p:cBhvr>
                                        <p:cTn id="33" dur="450"/>
                                        <p:tgtEl>
                                          <p:spTgt spid="99"/>
                                        </p:tgtEl>
                                      </p:cBhvr>
                                    </p:animEffect>
                                  </p:childTnLst>
                                </p:cTn>
                              </p:par>
                            </p:childTnLst>
                          </p:cTn>
                        </p:par>
                        <p:par>
                          <p:cTn id="34" fill="hold">
                            <p:stCondLst>
                              <p:cond delay="4000"/>
                            </p:stCondLst>
                            <p:childTnLst>
                              <p:par>
                                <p:cTn id="35" presetID="22" presetClass="entr" presetSubtype="8" fill="hold" nodeType="afterEffect">
                                  <p:stCondLst>
                                    <p:cond delay="0"/>
                                  </p:stCondLst>
                                  <p:childTnLst>
                                    <p:set>
                                      <p:cBhvr>
                                        <p:cTn id="36" dur="1" fill="hold">
                                          <p:stCondLst>
                                            <p:cond delay="0"/>
                                          </p:stCondLst>
                                        </p:cTn>
                                        <p:tgtEl>
                                          <p:spTgt spid="54"/>
                                        </p:tgtEl>
                                        <p:attrNameLst>
                                          <p:attrName>style.visibility</p:attrName>
                                        </p:attrNameLst>
                                      </p:cBhvr>
                                      <p:to>
                                        <p:strVal val="visible"/>
                                      </p:to>
                                    </p:set>
                                    <p:animEffect transition="in" filter="wipe(left)">
                                      <p:cBhvr>
                                        <p:cTn id="37" dur="650"/>
                                        <p:tgtEl>
                                          <p:spTgt spid="54"/>
                                        </p:tgtEl>
                                      </p:cBhvr>
                                    </p:animEffect>
                                  </p:childTnLst>
                                </p:cTn>
                              </p:par>
                              <p:par>
                                <p:cTn id="38" presetID="10" presetClass="entr" presetSubtype="0" fill="hold" grpId="0" nodeType="withEffect">
                                  <p:stCondLst>
                                    <p:cond delay="250"/>
                                  </p:stCondLst>
                                  <p:childTnLst>
                                    <p:set>
                                      <p:cBhvr>
                                        <p:cTn id="39" dur="1" fill="hold">
                                          <p:stCondLst>
                                            <p:cond delay="0"/>
                                          </p:stCondLst>
                                        </p:cTn>
                                        <p:tgtEl>
                                          <p:spTgt spid="110"/>
                                        </p:tgtEl>
                                        <p:attrNameLst>
                                          <p:attrName>style.visibility</p:attrName>
                                        </p:attrNameLst>
                                      </p:cBhvr>
                                      <p:to>
                                        <p:strVal val="visible"/>
                                      </p:to>
                                    </p:set>
                                    <p:animEffect transition="in" filter="fade">
                                      <p:cBhvr>
                                        <p:cTn id="40" dur="400"/>
                                        <p:tgtEl>
                                          <p:spTgt spid="110"/>
                                        </p:tgtEl>
                                      </p:cBhvr>
                                    </p:animEffect>
                                  </p:childTnLst>
                                </p:cTn>
                              </p:par>
                            </p:childTnLst>
                          </p:cTn>
                        </p:par>
                        <p:par>
                          <p:cTn id="41" fill="hold">
                            <p:stCondLst>
                              <p:cond delay="5000"/>
                            </p:stCondLst>
                            <p:childTnLst>
                              <p:par>
                                <p:cTn id="42" presetID="22" presetClass="entr" presetSubtype="8" fill="hold" nodeType="afterEffect">
                                  <p:stCondLst>
                                    <p:cond delay="0"/>
                                  </p:stCondLst>
                                  <p:childTnLst>
                                    <p:set>
                                      <p:cBhvr>
                                        <p:cTn id="43" dur="1" fill="hold">
                                          <p:stCondLst>
                                            <p:cond delay="0"/>
                                          </p:stCondLst>
                                        </p:cTn>
                                        <p:tgtEl>
                                          <p:spTgt spid="101"/>
                                        </p:tgtEl>
                                        <p:attrNameLst>
                                          <p:attrName>style.visibility</p:attrName>
                                        </p:attrNameLst>
                                      </p:cBhvr>
                                      <p:to>
                                        <p:strVal val="visible"/>
                                      </p:to>
                                    </p:set>
                                    <p:animEffect transition="in" filter="wipe(left)">
                                      <p:cBhvr>
                                        <p:cTn id="44" dur="450"/>
                                        <p:tgtEl>
                                          <p:spTgt spid="101"/>
                                        </p:tgtEl>
                                      </p:cBhvr>
                                    </p:animEffect>
                                  </p:childTnLst>
                                </p:cTn>
                              </p:par>
                              <p:par>
                                <p:cTn id="45" presetID="22" presetClass="entr" presetSubtype="2" fill="hold" nodeType="withEffect">
                                  <p:stCondLst>
                                    <p:cond delay="0"/>
                                  </p:stCondLst>
                                  <p:childTnLst>
                                    <p:set>
                                      <p:cBhvr>
                                        <p:cTn id="46" dur="1" fill="hold">
                                          <p:stCondLst>
                                            <p:cond delay="0"/>
                                          </p:stCondLst>
                                        </p:cTn>
                                        <p:tgtEl>
                                          <p:spTgt spid="105"/>
                                        </p:tgtEl>
                                        <p:attrNameLst>
                                          <p:attrName>style.visibility</p:attrName>
                                        </p:attrNameLst>
                                      </p:cBhvr>
                                      <p:to>
                                        <p:strVal val="visible"/>
                                      </p:to>
                                    </p:set>
                                    <p:animEffect transition="in" filter="wipe(right)">
                                      <p:cBhvr>
                                        <p:cTn id="47" dur="400"/>
                                        <p:tgtEl>
                                          <p:spTgt spid="105"/>
                                        </p:tgtEl>
                                      </p:cBhvr>
                                    </p:animEffect>
                                  </p:childTnLst>
                                </p:cTn>
                              </p:par>
                            </p:childTnLst>
                          </p:cTn>
                        </p:par>
                        <p:par>
                          <p:cTn id="48" fill="hold">
                            <p:stCondLst>
                              <p:cond delay="5500"/>
                            </p:stCondLst>
                            <p:childTnLst>
                              <p:par>
                                <p:cTn id="49" presetID="22" presetClass="entr" presetSubtype="8" fill="hold" nodeType="afterEffect">
                                  <p:stCondLst>
                                    <p:cond delay="0"/>
                                  </p:stCondLst>
                                  <p:childTnLst>
                                    <p:set>
                                      <p:cBhvr>
                                        <p:cTn id="50" dur="1" fill="hold">
                                          <p:stCondLst>
                                            <p:cond delay="0"/>
                                          </p:stCondLst>
                                        </p:cTn>
                                        <p:tgtEl>
                                          <p:spTgt spid="59"/>
                                        </p:tgtEl>
                                        <p:attrNameLst>
                                          <p:attrName>style.visibility</p:attrName>
                                        </p:attrNameLst>
                                      </p:cBhvr>
                                      <p:to>
                                        <p:strVal val="visible"/>
                                      </p:to>
                                    </p:set>
                                    <p:animEffect transition="in" filter="wipe(left)">
                                      <p:cBhvr>
                                        <p:cTn id="51" dur="750"/>
                                        <p:tgtEl>
                                          <p:spTgt spid="59"/>
                                        </p:tgtEl>
                                      </p:cBhvr>
                                    </p:animEffect>
                                  </p:childTnLst>
                                </p:cTn>
                              </p:par>
                              <p:par>
                                <p:cTn id="52" presetID="10" presetClass="entr" presetSubtype="0" fill="hold" grpId="0" nodeType="withEffect">
                                  <p:stCondLst>
                                    <p:cond delay="250"/>
                                  </p:stCondLst>
                                  <p:childTnLst>
                                    <p:set>
                                      <p:cBhvr>
                                        <p:cTn id="53" dur="1" fill="hold">
                                          <p:stCondLst>
                                            <p:cond delay="0"/>
                                          </p:stCondLst>
                                        </p:cTn>
                                        <p:tgtEl>
                                          <p:spTgt spid="111"/>
                                        </p:tgtEl>
                                        <p:attrNameLst>
                                          <p:attrName>style.visibility</p:attrName>
                                        </p:attrNameLst>
                                      </p:cBhvr>
                                      <p:to>
                                        <p:strVal val="visible"/>
                                      </p:to>
                                    </p:set>
                                    <p:animEffect transition="in" filter="fade">
                                      <p:cBhvr>
                                        <p:cTn id="54" dur="500"/>
                                        <p:tgtEl>
                                          <p:spTgt spid="111"/>
                                        </p:tgtEl>
                                      </p:cBhvr>
                                    </p:animEffect>
                                  </p:childTnLst>
                                </p:cTn>
                              </p:par>
                              <p:par>
                                <p:cTn id="55" presetID="22" presetClass="entr" presetSubtype="2" fill="hold" grpId="0" nodeType="withEffect">
                                  <p:stCondLst>
                                    <p:cond delay="0"/>
                                  </p:stCondLst>
                                  <p:childTnLst>
                                    <p:set>
                                      <p:cBhvr>
                                        <p:cTn id="56" dur="1" fill="hold">
                                          <p:stCondLst>
                                            <p:cond delay="0"/>
                                          </p:stCondLst>
                                        </p:cTn>
                                        <p:tgtEl>
                                          <p:spTgt spid="104"/>
                                        </p:tgtEl>
                                        <p:attrNameLst>
                                          <p:attrName>style.visibility</p:attrName>
                                        </p:attrNameLst>
                                      </p:cBhvr>
                                      <p:to>
                                        <p:strVal val="visible"/>
                                      </p:to>
                                    </p:set>
                                    <p:animEffect transition="in" filter="wipe(right)">
                                      <p:cBhvr>
                                        <p:cTn id="57" dur="400"/>
                                        <p:tgtEl>
                                          <p:spTgt spid="104"/>
                                        </p:tgtEl>
                                      </p:cBhvr>
                                    </p:animEffect>
                                  </p:childTnLst>
                                </p:cTn>
                              </p:par>
                            </p:childTnLst>
                          </p:cTn>
                        </p:par>
                        <p:par>
                          <p:cTn id="58" fill="hold">
                            <p:stCondLst>
                              <p:cond delay="6500"/>
                            </p:stCondLst>
                            <p:childTnLst>
                              <p:par>
                                <p:cTn id="59" presetID="22" presetClass="entr" presetSubtype="8" fill="hold" nodeType="afterEffect">
                                  <p:stCondLst>
                                    <p:cond delay="0"/>
                                  </p:stCondLst>
                                  <p:childTnLst>
                                    <p:set>
                                      <p:cBhvr>
                                        <p:cTn id="60" dur="1" fill="hold">
                                          <p:stCondLst>
                                            <p:cond delay="0"/>
                                          </p:stCondLst>
                                        </p:cTn>
                                        <p:tgtEl>
                                          <p:spTgt spid="107"/>
                                        </p:tgtEl>
                                        <p:attrNameLst>
                                          <p:attrName>style.visibility</p:attrName>
                                        </p:attrNameLst>
                                      </p:cBhvr>
                                      <p:to>
                                        <p:strVal val="visible"/>
                                      </p:to>
                                    </p:set>
                                    <p:animEffect transition="in" filter="wipe(left)">
                                      <p:cBhvr>
                                        <p:cTn id="61" dur="350"/>
                                        <p:tgtEl>
                                          <p:spTgt spid="107"/>
                                        </p:tgtEl>
                                      </p:cBhvr>
                                    </p:animEffect>
                                  </p:childTnLst>
                                </p:cTn>
                              </p:par>
                            </p:childTnLst>
                          </p:cTn>
                        </p:par>
                        <p:par>
                          <p:cTn id="62" fill="hold">
                            <p:stCondLst>
                              <p:cond delay="7000"/>
                            </p:stCondLst>
                            <p:childTnLst>
                              <p:par>
                                <p:cTn id="63" presetID="22" presetClass="entr" presetSubtype="8" fill="hold" grpId="0" nodeType="afterEffect">
                                  <p:stCondLst>
                                    <p:cond delay="0"/>
                                  </p:stCondLst>
                                  <p:childTnLst>
                                    <p:set>
                                      <p:cBhvr>
                                        <p:cTn id="64" dur="1" fill="hold">
                                          <p:stCondLst>
                                            <p:cond delay="0"/>
                                          </p:stCondLst>
                                        </p:cTn>
                                        <p:tgtEl>
                                          <p:spTgt spid="106"/>
                                        </p:tgtEl>
                                        <p:attrNameLst>
                                          <p:attrName>style.visibility</p:attrName>
                                        </p:attrNameLst>
                                      </p:cBhvr>
                                      <p:to>
                                        <p:strVal val="visible"/>
                                      </p:to>
                                    </p:set>
                                    <p:animEffect transition="in" filter="wipe(left)">
                                      <p:cBhvr>
                                        <p:cTn id="65" dur="400"/>
                                        <p:tgtEl>
                                          <p:spTgt spid="106"/>
                                        </p:tgtEl>
                                      </p:cBhvr>
                                    </p:animEffect>
                                  </p:childTnLst>
                                </p:cTn>
                              </p:par>
                            </p:childTnLst>
                          </p:cTn>
                        </p:par>
                        <p:par>
                          <p:cTn id="66" fill="hold">
                            <p:stCondLst>
                              <p:cond delay="7500"/>
                            </p:stCondLst>
                            <p:childTnLst>
                              <p:par>
                                <p:cTn id="67" presetID="26" presetClass="emph" presetSubtype="0" fill="hold" nodeType="afterEffect">
                                  <p:stCondLst>
                                    <p:cond delay="0"/>
                                  </p:stCondLst>
                                  <p:childTnLst>
                                    <p:animEffect transition="out" filter="fade">
                                      <p:cBhvr>
                                        <p:cTn id="68" dur="500" tmFilter="0, 0; .2, .5; .8, .5; 1, 0"/>
                                        <p:tgtEl>
                                          <p:spTgt spid="44"/>
                                        </p:tgtEl>
                                      </p:cBhvr>
                                    </p:animEffect>
                                    <p:animScale>
                                      <p:cBhvr>
                                        <p:cTn id="69" dur="250" autoRev="1" fill="hold"/>
                                        <p:tgtEl>
                                          <p:spTgt spid="44"/>
                                        </p:tgtEl>
                                      </p:cBhvr>
                                      <p:by x="105000" y="105000"/>
                                    </p:animScale>
                                  </p:childTnLst>
                                </p:cTn>
                              </p:par>
                              <p:par>
                                <p:cTn id="70" presetID="26" presetClass="emph" presetSubtype="0" fill="hold" nodeType="withEffect">
                                  <p:stCondLst>
                                    <p:cond delay="500"/>
                                  </p:stCondLst>
                                  <p:childTnLst>
                                    <p:animEffect transition="out" filter="fade">
                                      <p:cBhvr>
                                        <p:cTn id="71" dur="500" tmFilter="0, 0; .2, .5; .8, .5; 1, 0"/>
                                        <p:tgtEl>
                                          <p:spTgt spid="49"/>
                                        </p:tgtEl>
                                      </p:cBhvr>
                                    </p:animEffect>
                                    <p:animScale>
                                      <p:cBhvr>
                                        <p:cTn id="72" dur="250" autoRev="1" fill="hold"/>
                                        <p:tgtEl>
                                          <p:spTgt spid="49"/>
                                        </p:tgtEl>
                                      </p:cBhvr>
                                      <p:by x="105000" y="105000"/>
                                    </p:animScale>
                                  </p:childTnLst>
                                </p:cTn>
                              </p:par>
                              <p:par>
                                <p:cTn id="73" presetID="26" presetClass="emph" presetSubtype="0" fill="hold" nodeType="withEffect">
                                  <p:stCondLst>
                                    <p:cond delay="250"/>
                                  </p:stCondLst>
                                  <p:childTnLst>
                                    <p:animEffect transition="out" filter="fade">
                                      <p:cBhvr>
                                        <p:cTn id="74" dur="500" tmFilter="0, 0; .2, .5; .8, .5; 1, 0"/>
                                        <p:tgtEl>
                                          <p:spTgt spid="54"/>
                                        </p:tgtEl>
                                      </p:cBhvr>
                                    </p:animEffect>
                                    <p:animScale>
                                      <p:cBhvr>
                                        <p:cTn id="75" dur="250" autoRev="1" fill="hold"/>
                                        <p:tgtEl>
                                          <p:spTgt spid="54"/>
                                        </p:tgtEl>
                                      </p:cBhvr>
                                      <p:by x="105000" y="105000"/>
                                    </p:animScale>
                                  </p:childTnLst>
                                </p:cTn>
                              </p:par>
                              <p:par>
                                <p:cTn id="76" presetID="26" presetClass="emph" presetSubtype="0" fill="hold" nodeType="withEffect">
                                  <p:stCondLst>
                                    <p:cond delay="750"/>
                                  </p:stCondLst>
                                  <p:childTnLst>
                                    <p:animEffect transition="out" filter="fade">
                                      <p:cBhvr>
                                        <p:cTn id="77" dur="500" tmFilter="0, 0; .2, .5; .8, .5; 1, 0"/>
                                        <p:tgtEl>
                                          <p:spTgt spid="59"/>
                                        </p:tgtEl>
                                      </p:cBhvr>
                                    </p:animEffect>
                                    <p:animScale>
                                      <p:cBhvr>
                                        <p:cTn id="78" dur="250" autoRev="1" fill="hold"/>
                                        <p:tgtEl>
                                          <p:spTgt spid="59"/>
                                        </p:tgtEl>
                                      </p:cBhvr>
                                      <p:by x="105000" y="105000"/>
                                    </p:animScale>
                                  </p:childTnLst>
                                </p:cTn>
                              </p:par>
                            </p:childTnLst>
                          </p:cTn>
                        </p:par>
                        <p:par>
                          <p:cTn id="79" fill="hold">
                            <p:stCondLst>
                              <p:cond delay="8000"/>
                            </p:stCondLst>
                            <p:childTnLst>
                              <p:par>
                                <p:cTn id="80" presetID="22" presetClass="entr" presetSubtype="2" fill="hold" grpId="0" nodeType="afterEffect">
                                  <p:stCondLst>
                                    <p:cond delay="0"/>
                                  </p:stCondLst>
                                  <p:childTnLst>
                                    <p:set>
                                      <p:cBhvr>
                                        <p:cTn id="81" dur="1" fill="hold">
                                          <p:stCondLst>
                                            <p:cond delay="0"/>
                                          </p:stCondLst>
                                        </p:cTn>
                                        <p:tgtEl>
                                          <p:spTgt spid="114"/>
                                        </p:tgtEl>
                                        <p:attrNameLst>
                                          <p:attrName>style.visibility</p:attrName>
                                        </p:attrNameLst>
                                      </p:cBhvr>
                                      <p:to>
                                        <p:strVal val="visible"/>
                                      </p:to>
                                    </p:set>
                                    <p:animEffect transition="in" filter="wipe(right)">
                                      <p:cBhvr>
                                        <p:cTn id="82" dur="500"/>
                                        <p:tgtEl>
                                          <p:spTgt spid="114"/>
                                        </p:tgtEl>
                                      </p:cBhvr>
                                    </p:animEffect>
                                  </p:childTnLst>
                                </p:cTn>
                              </p:par>
                              <p:par>
                                <p:cTn id="83" presetID="22" presetClass="entr" presetSubtype="2" fill="hold" grpId="0" nodeType="withEffect">
                                  <p:stCondLst>
                                    <p:cond delay="0"/>
                                  </p:stCondLst>
                                  <p:childTnLst>
                                    <p:set>
                                      <p:cBhvr>
                                        <p:cTn id="84" dur="1" fill="hold">
                                          <p:stCondLst>
                                            <p:cond delay="0"/>
                                          </p:stCondLst>
                                        </p:cTn>
                                        <p:tgtEl>
                                          <p:spTgt spid="115"/>
                                        </p:tgtEl>
                                        <p:attrNameLst>
                                          <p:attrName>style.visibility</p:attrName>
                                        </p:attrNameLst>
                                      </p:cBhvr>
                                      <p:to>
                                        <p:strVal val="visible"/>
                                      </p:to>
                                    </p:set>
                                    <p:animEffect transition="in" filter="wipe(right)">
                                      <p:cBhvr>
                                        <p:cTn id="85" dur="750"/>
                                        <p:tgtEl>
                                          <p:spTgt spid="1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p:bldP spid="109" grpId="0"/>
      <p:bldP spid="110" grpId="0"/>
      <p:bldP spid="111" grpId="0"/>
      <p:bldP spid="114" grpId="0"/>
      <p:bldP spid="115" grpId="0"/>
      <p:bldP spid="102" grpId="0" animBg="1"/>
      <p:bldP spid="104" grpId="0" animBg="1"/>
      <p:bldP spid="106"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椭圆 28"/>
          <p:cNvSpPr/>
          <p:nvPr/>
        </p:nvSpPr>
        <p:spPr>
          <a:xfrm>
            <a:off x="336111" y="2111052"/>
            <a:ext cx="2430850" cy="2461677"/>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4000" b="1" dirty="0">
                <a:latin typeface="微软雅黑" panose="020B0503020204020204" charset="-122"/>
                <a:ea typeface="微软雅黑" panose="020B0503020204020204" charset="-122"/>
              </a:rPr>
              <a:t>01</a:t>
            </a:r>
          </a:p>
          <a:p>
            <a:pPr algn="ctr"/>
            <a:r>
              <a:rPr lang="zh-CN" altLang="en-US" dirty="0">
                <a:latin typeface="微软雅黑" panose="020B0503020204020204" charset="-122"/>
                <a:ea typeface="微软雅黑" panose="020B0503020204020204" charset="-122"/>
              </a:rPr>
              <a:t>高标准完成公司各项任务</a:t>
            </a:r>
          </a:p>
        </p:txBody>
      </p:sp>
      <p:sp>
        <p:nvSpPr>
          <p:cNvPr id="30" name="椭圆 29"/>
          <p:cNvSpPr/>
          <p:nvPr/>
        </p:nvSpPr>
        <p:spPr>
          <a:xfrm>
            <a:off x="1498843" y="1246830"/>
            <a:ext cx="615376" cy="61545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31" name="椭圆 30"/>
          <p:cNvSpPr/>
          <p:nvPr/>
        </p:nvSpPr>
        <p:spPr>
          <a:xfrm>
            <a:off x="2604631" y="1039263"/>
            <a:ext cx="979675" cy="979803"/>
          </a:xfrm>
          <a:prstGeom prst="ellipse">
            <a:avLst/>
          </a:prstGeom>
          <a:solidFill>
            <a:schemeClr val="accent2">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32" name="椭圆 31"/>
          <p:cNvSpPr/>
          <p:nvPr/>
        </p:nvSpPr>
        <p:spPr>
          <a:xfrm>
            <a:off x="10837714" y="6467492"/>
            <a:ext cx="489838" cy="489901"/>
          </a:xfrm>
          <a:prstGeom prst="ellipse">
            <a:avLst/>
          </a:prstGeom>
          <a:solidFill>
            <a:schemeClr val="accent4">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33" name="椭圆 32"/>
          <p:cNvSpPr/>
          <p:nvPr/>
        </p:nvSpPr>
        <p:spPr>
          <a:xfrm>
            <a:off x="9065641" y="5093397"/>
            <a:ext cx="1332401" cy="13325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34" name="椭圆 33"/>
          <p:cNvSpPr/>
          <p:nvPr/>
        </p:nvSpPr>
        <p:spPr>
          <a:xfrm>
            <a:off x="8202689" y="4947763"/>
            <a:ext cx="333099" cy="33314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35" name="椭圆 34"/>
          <p:cNvSpPr/>
          <p:nvPr/>
        </p:nvSpPr>
        <p:spPr>
          <a:xfrm>
            <a:off x="10984294" y="852798"/>
            <a:ext cx="697435" cy="69752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36" name="椭圆 35"/>
          <p:cNvSpPr/>
          <p:nvPr/>
        </p:nvSpPr>
        <p:spPr>
          <a:xfrm>
            <a:off x="8683020" y="1349005"/>
            <a:ext cx="2644532" cy="264487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4000" b="1" dirty="0">
                <a:latin typeface="微软雅黑" panose="020B0503020204020204" charset="-122"/>
                <a:ea typeface="微软雅黑" panose="020B0503020204020204" charset="-122"/>
              </a:rPr>
              <a:t>03</a:t>
            </a:r>
          </a:p>
          <a:p>
            <a:pPr algn="ctr"/>
            <a:r>
              <a:rPr lang="zh-CN" altLang="en-US" dirty="0">
                <a:latin typeface="微软雅黑" panose="020B0503020204020204" charset="-122"/>
                <a:ea typeface="微软雅黑" panose="020B0503020204020204" charset="-122"/>
              </a:rPr>
              <a:t>进一步提高自身能力素质</a:t>
            </a:r>
          </a:p>
        </p:txBody>
      </p:sp>
      <p:sp>
        <p:nvSpPr>
          <p:cNvPr id="37" name="椭圆 36"/>
          <p:cNvSpPr/>
          <p:nvPr/>
        </p:nvSpPr>
        <p:spPr>
          <a:xfrm>
            <a:off x="5032045" y="5538566"/>
            <a:ext cx="333099" cy="33314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38" name="椭圆 37"/>
          <p:cNvSpPr/>
          <p:nvPr/>
        </p:nvSpPr>
        <p:spPr>
          <a:xfrm>
            <a:off x="7268154" y="6282671"/>
            <a:ext cx="166549" cy="16657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39" name="椭圆 38"/>
          <p:cNvSpPr/>
          <p:nvPr/>
        </p:nvSpPr>
        <p:spPr>
          <a:xfrm>
            <a:off x="3391750" y="2710341"/>
            <a:ext cx="166549" cy="16657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40" name="椭圆 39"/>
          <p:cNvSpPr/>
          <p:nvPr/>
        </p:nvSpPr>
        <p:spPr>
          <a:xfrm>
            <a:off x="8983398" y="4572729"/>
            <a:ext cx="166549" cy="16657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grpSp>
        <p:nvGrpSpPr>
          <p:cNvPr id="41" name="组合 40"/>
          <p:cNvGrpSpPr/>
          <p:nvPr/>
        </p:nvGrpSpPr>
        <p:grpSpPr>
          <a:xfrm>
            <a:off x="4408316" y="1699665"/>
            <a:ext cx="3516505" cy="3615676"/>
            <a:chOff x="2627784" y="483518"/>
            <a:chExt cx="3471156" cy="3568584"/>
          </a:xfrm>
          <a:solidFill>
            <a:srgbClr val="60AF2F"/>
          </a:solidFill>
        </p:grpSpPr>
        <p:sp>
          <p:nvSpPr>
            <p:cNvPr id="42" name="椭圆 41"/>
            <p:cNvSpPr/>
            <p:nvPr/>
          </p:nvSpPr>
          <p:spPr>
            <a:xfrm>
              <a:off x="2771800" y="621141"/>
              <a:ext cx="3229337" cy="322933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5364088" y="483518"/>
              <a:ext cx="734852" cy="7348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2737008" y="628571"/>
              <a:ext cx="3278525" cy="3278525"/>
            </a:xfrm>
            <a:prstGeom prst="ellipse">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2627784" y="588398"/>
              <a:ext cx="3463704" cy="3463704"/>
            </a:xfrm>
            <a:prstGeom prst="ellipse">
              <a:avLst/>
            </a:prstGeom>
            <a:solidFill>
              <a:srgbClr val="00A1DA"/>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2659135" y="588398"/>
              <a:ext cx="3400495" cy="3400495"/>
            </a:xfrm>
            <a:prstGeom prst="ellipse">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TextBox 46"/>
            <p:cNvSpPr txBox="1"/>
            <p:nvPr/>
          </p:nvSpPr>
          <p:spPr>
            <a:xfrm>
              <a:off x="3243469" y="1442640"/>
              <a:ext cx="2336643" cy="1579594"/>
            </a:xfrm>
            <a:prstGeom prst="rect">
              <a:avLst/>
            </a:prstGeom>
            <a:noFill/>
            <a:ln w="3175">
              <a:noFill/>
            </a:ln>
          </p:spPr>
          <p:txBody>
            <a:bodyPr wrap="square" rtlCol="0">
              <a:spAutoFit/>
            </a:bodyPr>
            <a:lstStyle/>
            <a:p>
              <a:pPr algn="ctr"/>
              <a:r>
                <a:rPr lang="zh-CN" altLang="en-US" sz="4800" b="1" dirty="0">
                  <a:solidFill>
                    <a:schemeClr val="bg1"/>
                  </a:solidFill>
                  <a:latin typeface="微软雅黑" panose="020B0503020204020204" charset="-122"/>
                  <a:ea typeface="微软雅黑" panose="020B0503020204020204" charset="-122"/>
                </a:rPr>
                <a:t>明年工作计划</a:t>
              </a:r>
            </a:p>
          </p:txBody>
        </p:sp>
      </p:grpSp>
      <p:sp>
        <p:nvSpPr>
          <p:cNvPr id="48" name="椭圆 47"/>
          <p:cNvSpPr/>
          <p:nvPr/>
        </p:nvSpPr>
        <p:spPr>
          <a:xfrm>
            <a:off x="2344094" y="4307035"/>
            <a:ext cx="2399954" cy="240026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4000" b="1" dirty="0">
                <a:latin typeface="微软雅黑" panose="020B0503020204020204" charset="-122"/>
                <a:ea typeface="微软雅黑" panose="020B0503020204020204" charset="-122"/>
              </a:rPr>
              <a:t>02</a:t>
            </a:r>
          </a:p>
          <a:p>
            <a:pPr algn="ctr"/>
            <a:r>
              <a:rPr lang="zh-CN" altLang="en-US" dirty="0">
                <a:latin typeface="微软雅黑" panose="020B0503020204020204" charset="-122"/>
                <a:ea typeface="微软雅黑" panose="020B0503020204020204" charset="-122"/>
              </a:rPr>
              <a:t>打造精品提高工作质量</a:t>
            </a: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2000"/>
                                        <p:tgtEl>
                                          <p:spTgt spid="2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fade">
                                      <p:cBhvr>
                                        <p:cTn id="10" dur="2000"/>
                                        <p:tgtEl>
                                          <p:spTgt spid="3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2000"/>
                                        <p:tgtEl>
                                          <p:spTgt spid="31"/>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2"/>
                                        </p:tgtEl>
                                        <p:attrNameLst>
                                          <p:attrName>style.visibility</p:attrName>
                                        </p:attrNameLst>
                                      </p:cBhvr>
                                      <p:to>
                                        <p:strVal val="visible"/>
                                      </p:to>
                                    </p:set>
                                    <p:animEffect transition="in" filter="fade">
                                      <p:cBhvr>
                                        <p:cTn id="16" dur="2000"/>
                                        <p:tgtEl>
                                          <p:spTgt spid="3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2000"/>
                                        <p:tgtEl>
                                          <p:spTgt spid="3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fade">
                                      <p:cBhvr>
                                        <p:cTn id="22" dur="2000"/>
                                        <p:tgtEl>
                                          <p:spTgt spid="34"/>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fade">
                                      <p:cBhvr>
                                        <p:cTn id="25" dur="2000"/>
                                        <p:tgtEl>
                                          <p:spTgt spid="35"/>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fade">
                                      <p:cBhvr>
                                        <p:cTn id="28" dur="2000"/>
                                        <p:tgtEl>
                                          <p:spTgt spid="36"/>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fade">
                                      <p:cBhvr>
                                        <p:cTn id="31" dur="2000"/>
                                        <p:tgtEl>
                                          <p:spTgt spid="3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8"/>
                                        </p:tgtEl>
                                        <p:attrNameLst>
                                          <p:attrName>style.visibility</p:attrName>
                                        </p:attrNameLst>
                                      </p:cBhvr>
                                      <p:to>
                                        <p:strVal val="visible"/>
                                      </p:to>
                                    </p:set>
                                    <p:animEffect transition="in" filter="fade">
                                      <p:cBhvr>
                                        <p:cTn id="34" dur="2000"/>
                                        <p:tgtEl>
                                          <p:spTgt spid="38"/>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9"/>
                                        </p:tgtEl>
                                        <p:attrNameLst>
                                          <p:attrName>style.visibility</p:attrName>
                                        </p:attrNameLst>
                                      </p:cBhvr>
                                      <p:to>
                                        <p:strVal val="visible"/>
                                      </p:to>
                                    </p:set>
                                    <p:animEffect transition="in" filter="fade">
                                      <p:cBhvr>
                                        <p:cTn id="37" dur="2000"/>
                                        <p:tgtEl>
                                          <p:spTgt spid="39"/>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0"/>
                                        </p:tgtEl>
                                        <p:attrNameLst>
                                          <p:attrName>style.visibility</p:attrName>
                                        </p:attrNameLst>
                                      </p:cBhvr>
                                      <p:to>
                                        <p:strVal val="visible"/>
                                      </p:to>
                                    </p:set>
                                    <p:animEffect transition="in" filter="fade">
                                      <p:cBhvr>
                                        <p:cTn id="40" dur="2000"/>
                                        <p:tgtEl>
                                          <p:spTgt spid="40"/>
                                        </p:tgtEl>
                                      </p:cBhvr>
                                    </p:animEffect>
                                  </p:childTnLst>
                                </p:cTn>
                              </p:par>
                              <p:par>
                                <p:cTn id="41" presetID="10" presetClass="entr" presetSubtype="0" fill="hold" nodeType="withEffect">
                                  <p:stCondLst>
                                    <p:cond delay="0"/>
                                  </p:stCondLst>
                                  <p:childTnLst>
                                    <p:set>
                                      <p:cBhvr>
                                        <p:cTn id="42" dur="1" fill="hold">
                                          <p:stCondLst>
                                            <p:cond delay="0"/>
                                          </p:stCondLst>
                                        </p:cTn>
                                        <p:tgtEl>
                                          <p:spTgt spid="41"/>
                                        </p:tgtEl>
                                        <p:attrNameLst>
                                          <p:attrName>style.visibility</p:attrName>
                                        </p:attrNameLst>
                                      </p:cBhvr>
                                      <p:to>
                                        <p:strVal val="visible"/>
                                      </p:to>
                                    </p:set>
                                    <p:animEffect transition="in" filter="fade">
                                      <p:cBhvr>
                                        <p:cTn id="43" dur="2000"/>
                                        <p:tgtEl>
                                          <p:spTgt spid="41"/>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48"/>
                                        </p:tgtEl>
                                        <p:attrNameLst>
                                          <p:attrName>style.visibility</p:attrName>
                                        </p:attrNameLst>
                                      </p:cBhvr>
                                      <p:to>
                                        <p:strVal val="visible"/>
                                      </p:to>
                                    </p:set>
                                    <p:animEffect transition="in" filter="fade">
                                      <p:cBhvr>
                                        <p:cTn id="46" dur="2000"/>
                                        <p:tgtEl>
                                          <p:spTgt spid="48"/>
                                        </p:tgtEl>
                                      </p:cBhvr>
                                    </p:animEffect>
                                  </p:childTnLst>
                                </p:cTn>
                              </p:par>
                              <p:par>
                                <p:cTn id="47" presetID="53" presetClass="entr" presetSubtype="16" fill="hold" grpId="1" nodeType="withEffect">
                                  <p:stCondLst>
                                    <p:cond delay="0"/>
                                  </p:stCondLst>
                                  <p:childTnLst>
                                    <p:set>
                                      <p:cBhvr>
                                        <p:cTn id="48" dur="1" fill="hold">
                                          <p:stCondLst>
                                            <p:cond delay="0"/>
                                          </p:stCondLst>
                                        </p:cTn>
                                        <p:tgtEl>
                                          <p:spTgt spid="29"/>
                                        </p:tgtEl>
                                        <p:attrNameLst>
                                          <p:attrName>style.visibility</p:attrName>
                                        </p:attrNameLst>
                                      </p:cBhvr>
                                      <p:to>
                                        <p:strVal val="visible"/>
                                      </p:to>
                                    </p:set>
                                    <p:anim calcmode="lin" valueType="num">
                                      <p:cBhvr>
                                        <p:cTn id="49" dur="2000" fill="hold"/>
                                        <p:tgtEl>
                                          <p:spTgt spid="29"/>
                                        </p:tgtEl>
                                        <p:attrNameLst>
                                          <p:attrName>ppt_w</p:attrName>
                                        </p:attrNameLst>
                                      </p:cBhvr>
                                      <p:tavLst>
                                        <p:tav tm="0">
                                          <p:val>
                                            <p:fltVal val="0"/>
                                          </p:val>
                                        </p:tav>
                                        <p:tav tm="100000">
                                          <p:val>
                                            <p:strVal val="#ppt_w"/>
                                          </p:val>
                                        </p:tav>
                                      </p:tavLst>
                                    </p:anim>
                                    <p:anim calcmode="lin" valueType="num">
                                      <p:cBhvr>
                                        <p:cTn id="50" dur="2000" fill="hold"/>
                                        <p:tgtEl>
                                          <p:spTgt spid="29"/>
                                        </p:tgtEl>
                                        <p:attrNameLst>
                                          <p:attrName>ppt_h</p:attrName>
                                        </p:attrNameLst>
                                      </p:cBhvr>
                                      <p:tavLst>
                                        <p:tav tm="0">
                                          <p:val>
                                            <p:fltVal val="0"/>
                                          </p:val>
                                        </p:tav>
                                        <p:tav tm="100000">
                                          <p:val>
                                            <p:strVal val="#ppt_h"/>
                                          </p:val>
                                        </p:tav>
                                      </p:tavLst>
                                    </p:anim>
                                    <p:animEffect transition="in" filter="fade">
                                      <p:cBhvr>
                                        <p:cTn id="51" dur="2000"/>
                                        <p:tgtEl>
                                          <p:spTgt spid="29"/>
                                        </p:tgtEl>
                                      </p:cBhvr>
                                    </p:animEffect>
                                  </p:childTnLst>
                                </p:cTn>
                              </p:par>
                              <p:par>
                                <p:cTn id="52" presetID="53" presetClass="entr" presetSubtype="16" fill="hold" grpId="1" nodeType="withEffect">
                                  <p:stCondLst>
                                    <p:cond delay="0"/>
                                  </p:stCondLst>
                                  <p:childTnLst>
                                    <p:set>
                                      <p:cBhvr>
                                        <p:cTn id="53" dur="1" fill="hold">
                                          <p:stCondLst>
                                            <p:cond delay="0"/>
                                          </p:stCondLst>
                                        </p:cTn>
                                        <p:tgtEl>
                                          <p:spTgt spid="30"/>
                                        </p:tgtEl>
                                        <p:attrNameLst>
                                          <p:attrName>style.visibility</p:attrName>
                                        </p:attrNameLst>
                                      </p:cBhvr>
                                      <p:to>
                                        <p:strVal val="visible"/>
                                      </p:to>
                                    </p:set>
                                    <p:anim calcmode="lin" valueType="num">
                                      <p:cBhvr>
                                        <p:cTn id="54" dur="2000" fill="hold"/>
                                        <p:tgtEl>
                                          <p:spTgt spid="30"/>
                                        </p:tgtEl>
                                        <p:attrNameLst>
                                          <p:attrName>ppt_w</p:attrName>
                                        </p:attrNameLst>
                                      </p:cBhvr>
                                      <p:tavLst>
                                        <p:tav tm="0">
                                          <p:val>
                                            <p:fltVal val="0"/>
                                          </p:val>
                                        </p:tav>
                                        <p:tav tm="100000">
                                          <p:val>
                                            <p:strVal val="#ppt_w"/>
                                          </p:val>
                                        </p:tav>
                                      </p:tavLst>
                                    </p:anim>
                                    <p:anim calcmode="lin" valueType="num">
                                      <p:cBhvr>
                                        <p:cTn id="55" dur="2000" fill="hold"/>
                                        <p:tgtEl>
                                          <p:spTgt spid="30"/>
                                        </p:tgtEl>
                                        <p:attrNameLst>
                                          <p:attrName>ppt_h</p:attrName>
                                        </p:attrNameLst>
                                      </p:cBhvr>
                                      <p:tavLst>
                                        <p:tav tm="0">
                                          <p:val>
                                            <p:fltVal val="0"/>
                                          </p:val>
                                        </p:tav>
                                        <p:tav tm="100000">
                                          <p:val>
                                            <p:strVal val="#ppt_h"/>
                                          </p:val>
                                        </p:tav>
                                      </p:tavLst>
                                    </p:anim>
                                    <p:animEffect transition="in" filter="fade">
                                      <p:cBhvr>
                                        <p:cTn id="56" dur="2000"/>
                                        <p:tgtEl>
                                          <p:spTgt spid="30"/>
                                        </p:tgtEl>
                                      </p:cBhvr>
                                    </p:animEffect>
                                  </p:childTnLst>
                                </p:cTn>
                              </p:par>
                              <p:par>
                                <p:cTn id="57" presetID="53" presetClass="entr" presetSubtype="16" fill="hold" grpId="1" nodeType="withEffect">
                                  <p:stCondLst>
                                    <p:cond delay="0"/>
                                  </p:stCondLst>
                                  <p:childTnLst>
                                    <p:set>
                                      <p:cBhvr>
                                        <p:cTn id="58" dur="1" fill="hold">
                                          <p:stCondLst>
                                            <p:cond delay="0"/>
                                          </p:stCondLst>
                                        </p:cTn>
                                        <p:tgtEl>
                                          <p:spTgt spid="31"/>
                                        </p:tgtEl>
                                        <p:attrNameLst>
                                          <p:attrName>style.visibility</p:attrName>
                                        </p:attrNameLst>
                                      </p:cBhvr>
                                      <p:to>
                                        <p:strVal val="visible"/>
                                      </p:to>
                                    </p:set>
                                    <p:anim calcmode="lin" valueType="num">
                                      <p:cBhvr>
                                        <p:cTn id="59" dur="2000" fill="hold"/>
                                        <p:tgtEl>
                                          <p:spTgt spid="31"/>
                                        </p:tgtEl>
                                        <p:attrNameLst>
                                          <p:attrName>ppt_w</p:attrName>
                                        </p:attrNameLst>
                                      </p:cBhvr>
                                      <p:tavLst>
                                        <p:tav tm="0">
                                          <p:val>
                                            <p:fltVal val="0"/>
                                          </p:val>
                                        </p:tav>
                                        <p:tav tm="100000">
                                          <p:val>
                                            <p:strVal val="#ppt_w"/>
                                          </p:val>
                                        </p:tav>
                                      </p:tavLst>
                                    </p:anim>
                                    <p:anim calcmode="lin" valueType="num">
                                      <p:cBhvr>
                                        <p:cTn id="60" dur="2000" fill="hold"/>
                                        <p:tgtEl>
                                          <p:spTgt spid="31"/>
                                        </p:tgtEl>
                                        <p:attrNameLst>
                                          <p:attrName>ppt_h</p:attrName>
                                        </p:attrNameLst>
                                      </p:cBhvr>
                                      <p:tavLst>
                                        <p:tav tm="0">
                                          <p:val>
                                            <p:fltVal val="0"/>
                                          </p:val>
                                        </p:tav>
                                        <p:tav tm="100000">
                                          <p:val>
                                            <p:strVal val="#ppt_h"/>
                                          </p:val>
                                        </p:tav>
                                      </p:tavLst>
                                    </p:anim>
                                    <p:animEffect transition="in" filter="fade">
                                      <p:cBhvr>
                                        <p:cTn id="61" dur="2000"/>
                                        <p:tgtEl>
                                          <p:spTgt spid="31"/>
                                        </p:tgtEl>
                                      </p:cBhvr>
                                    </p:animEffect>
                                  </p:childTnLst>
                                </p:cTn>
                              </p:par>
                              <p:par>
                                <p:cTn id="62" presetID="53" presetClass="entr" presetSubtype="16" fill="hold" grpId="1" nodeType="withEffect">
                                  <p:stCondLst>
                                    <p:cond delay="0"/>
                                  </p:stCondLst>
                                  <p:childTnLst>
                                    <p:set>
                                      <p:cBhvr>
                                        <p:cTn id="63" dur="1" fill="hold">
                                          <p:stCondLst>
                                            <p:cond delay="0"/>
                                          </p:stCondLst>
                                        </p:cTn>
                                        <p:tgtEl>
                                          <p:spTgt spid="32"/>
                                        </p:tgtEl>
                                        <p:attrNameLst>
                                          <p:attrName>style.visibility</p:attrName>
                                        </p:attrNameLst>
                                      </p:cBhvr>
                                      <p:to>
                                        <p:strVal val="visible"/>
                                      </p:to>
                                    </p:set>
                                    <p:anim calcmode="lin" valueType="num">
                                      <p:cBhvr>
                                        <p:cTn id="64" dur="2000" fill="hold"/>
                                        <p:tgtEl>
                                          <p:spTgt spid="32"/>
                                        </p:tgtEl>
                                        <p:attrNameLst>
                                          <p:attrName>ppt_w</p:attrName>
                                        </p:attrNameLst>
                                      </p:cBhvr>
                                      <p:tavLst>
                                        <p:tav tm="0">
                                          <p:val>
                                            <p:fltVal val="0"/>
                                          </p:val>
                                        </p:tav>
                                        <p:tav tm="100000">
                                          <p:val>
                                            <p:strVal val="#ppt_w"/>
                                          </p:val>
                                        </p:tav>
                                      </p:tavLst>
                                    </p:anim>
                                    <p:anim calcmode="lin" valueType="num">
                                      <p:cBhvr>
                                        <p:cTn id="65" dur="2000" fill="hold"/>
                                        <p:tgtEl>
                                          <p:spTgt spid="32"/>
                                        </p:tgtEl>
                                        <p:attrNameLst>
                                          <p:attrName>ppt_h</p:attrName>
                                        </p:attrNameLst>
                                      </p:cBhvr>
                                      <p:tavLst>
                                        <p:tav tm="0">
                                          <p:val>
                                            <p:fltVal val="0"/>
                                          </p:val>
                                        </p:tav>
                                        <p:tav tm="100000">
                                          <p:val>
                                            <p:strVal val="#ppt_h"/>
                                          </p:val>
                                        </p:tav>
                                      </p:tavLst>
                                    </p:anim>
                                    <p:animEffect transition="in" filter="fade">
                                      <p:cBhvr>
                                        <p:cTn id="66" dur="2000"/>
                                        <p:tgtEl>
                                          <p:spTgt spid="32"/>
                                        </p:tgtEl>
                                      </p:cBhvr>
                                    </p:animEffect>
                                  </p:childTnLst>
                                </p:cTn>
                              </p:par>
                              <p:par>
                                <p:cTn id="67" presetID="53" presetClass="entr" presetSubtype="16" fill="hold" grpId="1" nodeType="withEffect">
                                  <p:stCondLst>
                                    <p:cond delay="0"/>
                                  </p:stCondLst>
                                  <p:childTnLst>
                                    <p:set>
                                      <p:cBhvr>
                                        <p:cTn id="68" dur="1" fill="hold">
                                          <p:stCondLst>
                                            <p:cond delay="0"/>
                                          </p:stCondLst>
                                        </p:cTn>
                                        <p:tgtEl>
                                          <p:spTgt spid="33"/>
                                        </p:tgtEl>
                                        <p:attrNameLst>
                                          <p:attrName>style.visibility</p:attrName>
                                        </p:attrNameLst>
                                      </p:cBhvr>
                                      <p:to>
                                        <p:strVal val="visible"/>
                                      </p:to>
                                    </p:set>
                                    <p:anim calcmode="lin" valueType="num">
                                      <p:cBhvr>
                                        <p:cTn id="69" dur="2000" fill="hold"/>
                                        <p:tgtEl>
                                          <p:spTgt spid="33"/>
                                        </p:tgtEl>
                                        <p:attrNameLst>
                                          <p:attrName>ppt_w</p:attrName>
                                        </p:attrNameLst>
                                      </p:cBhvr>
                                      <p:tavLst>
                                        <p:tav tm="0">
                                          <p:val>
                                            <p:fltVal val="0"/>
                                          </p:val>
                                        </p:tav>
                                        <p:tav tm="100000">
                                          <p:val>
                                            <p:strVal val="#ppt_w"/>
                                          </p:val>
                                        </p:tav>
                                      </p:tavLst>
                                    </p:anim>
                                    <p:anim calcmode="lin" valueType="num">
                                      <p:cBhvr>
                                        <p:cTn id="70" dur="2000" fill="hold"/>
                                        <p:tgtEl>
                                          <p:spTgt spid="33"/>
                                        </p:tgtEl>
                                        <p:attrNameLst>
                                          <p:attrName>ppt_h</p:attrName>
                                        </p:attrNameLst>
                                      </p:cBhvr>
                                      <p:tavLst>
                                        <p:tav tm="0">
                                          <p:val>
                                            <p:fltVal val="0"/>
                                          </p:val>
                                        </p:tav>
                                        <p:tav tm="100000">
                                          <p:val>
                                            <p:strVal val="#ppt_h"/>
                                          </p:val>
                                        </p:tav>
                                      </p:tavLst>
                                    </p:anim>
                                    <p:animEffect transition="in" filter="fade">
                                      <p:cBhvr>
                                        <p:cTn id="71" dur="2000"/>
                                        <p:tgtEl>
                                          <p:spTgt spid="33"/>
                                        </p:tgtEl>
                                      </p:cBhvr>
                                    </p:animEffect>
                                  </p:childTnLst>
                                </p:cTn>
                              </p:par>
                              <p:par>
                                <p:cTn id="72" presetID="53" presetClass="entr" presetSubtype="16" fill="hold" grpId="1" nodeType="withEffect">
                                  <p:stCondLst>
                                    <p:cond delay="0"/>
                                  </p:stCondLst>
                                  <p:childTnLst>
                                    <p:set>
                                      <p:cBhvr>
                                        <p:cTn id="73" dur="1" fill="hold">
                                          <p:stCondLst>
                                            <p:cond delay="0"/>
                                          </p:stCondLst>
                                        </p:cTn>
                                        <p:tgtEl>
                                          <p:spTgt spid="34"/>
                                        </p:tgtEl>
                                        <p:attrNameLst>
                                          <p:attrName>style.visibility</p:attrName>
                                        </p:attrNameLst>
                                      </p:cBhvr>
                                      <p:to>
                                        <p:strVal val="visible"/>
                                      </p:to>
                                    </p:set>
                                    <p:anim calcmode="lin" valueType="num">
                                      <p:cBhvr>
                                        <p:cTn id="74" dur="2000" fill="hold"/>
                                        <p:tgtEl>
                                          <p:spTgt spid="34"/>
                                        </p:tgtEl>
                                        <p:attrNameLst>
                                          <p:attrName>ppt_w</p:attrName>
                                        </p:attrNameLst>
                                      </p:cBhvr>
                                      <p:tavLst>
                                        <p:tav tm="0">
                                          <p:val>
                                            <p:fltVal val="0"/>
                                          </p:val>
                                        </p:tav>
                                        <p:tav tm="100000">
                                          <p:val>
                                            <p:strVal val="#ppt_w"/>
                                          </p:val>
                                        </p:tav>
                                      </p:tavLst>
                                    </p:anim>
                                    <p:anim calcmode="lin" valueType="num">
                                      <p:cBhvr>
                                        <p:cTn id="75" dur="2000" fill="hold"/>
                                        <p:tgtEl>
                                          <p:spTgt spid="34"/>
                                        </p:tgtEl>
                                        <p:attrNameLst>
                                          <p:attrName>ppt_h</p:attrName>
                                        </p:attrNameLst>
                                      </p:cBhvr>
                                      <p:tavLst>
                                        <p:tav tm="0">
                                          <p:val>
                                            <p:fltVal val="0"/>
                                          </p:val>
                                        </p:tav>
                                        <p:tav tm="100000">
                                          <p:val>
                                            <p:strVal val="#ppt_h"/>
                                          </p:val>
                                        </p:tav>
                                      </p:tavLst>
                                    </p:anim>
                                    <p:animEffect transition="in" filter="fade">
                                      <p:cBhvr>
                                        <p:cTn id="76" dur="2000"/>
                                        <p:tgtEl>
                                          <p:spTgt spid="34"/>
                                        </p:tgtEl>
                                      </p:cBhvr>
                                    </p:animEffect>
                                  </p:childTnLst>
                                </p:cTn>
                              </p:par>
                              <p:par>
                                <p:cTn id="77" presetID="53" presetClass="entr" presetSubtype="16" fill="hold" grpId="1" nodeType="withEffect">
                                  <p:stCondLst>
                                    <p:cond delay="0"/>
                                  </p:stCondLst>
                                  <p:childTnLst>
                                    <p:set>
                                      <p:cBhvr>
                                        <p:cTn id="78" dur="1" fill="hold">
                                          <p:stCondLst>
                                            <p:cond delay="0"/>
                                          </p:stCondLst>
                                        </p:cTn>
                                        <p:tgtEl>
                                          <p:spTgt spid="35"/>
                                        </p:tgtEl>
                                        <p:attrNameLst>
                                          <p:attrName>style.visibility</p:attrName>
                                        </p:attrNameLst>
                                      </p:cBhvr>
                                      <p:to>
                                        <p:strVal val="visible"/>
                                      </p:to>
                                    </p:set>
                                    <p:anim calcmode="lin" valueType="num">
                                      <p:cBhvr>
                                        <p:cTn id="79" dur="2000" fill="hold"/>
                                        <p:tgtEl>
                                          <p:spTgt spid="35"/>
                                        </p:tgtEl>
                                        <p:attrNameLst>
                                          <p:attrName>ppt_w</p:attrName>
                                        </p:attrNameLst>
                                      </p:cBhvr>
                                      <p:tavLst>
                                        <p:tav tm="0">
                                          <p:val>
                                            <p:fltVal val="0"/>
                                          </p:val>
                                        </p:tav>
                                        <p:tav tm="100000">
                                          <p:val>
                                            <p:strVal val="#ppt_w"/>
                                          </p:val>
                                        </p:tav>
                                      </p:tavLst>
                                    </p:anim>
                                    <p:anim calcmode="lin" valueType="num">
                                      <p:cBhvr>
                                        <p:cTn id="80" dur="2000" fill="hold"/>
                                        <p:tgtEl>
                                          <p:spTgt spid="35"/>
                                        </p:tgtEl>
                                        <p:attrNameLst>
                                          <p:attrName>ppt_h</p:attrName>
                                        </p:attrNameLst>
                                      </p:cBhvr>
                                      <p:tavLst>
                                        <p:tav tm="0">
                                          <p:val>
                                            <p:fltVal val="0"/>
                                          </p:val>
                                        </p:tav>
                                        <p:tav tm="100000">
                                          <p:val>
                                            <p:strVal val="#ppt_h"/>
                                          </p:val>
                                        </p:tav>
                                      </p:tavLst>
                                    </p:anim>
                                    <p:animEffect transition="in" filter="fade">
                                      <p:cBhvr>
                                        <p:cTn id="81" dur="2000"/>
                                        <p:tgtEl>
                                          <p:spTgt spid="35"/>
                                        </p:tgtEl>
                                      </p:cBhvr>
                                    </p:animEffect>
                                  </p:childTnLst>
                                </p:cTn>
                              </p:par>
                              <p:par>
                                <p:cTn id="82" presetID="53" presetClass="entr" presetSubtype="16" fill="hold" grpId="1" nodeType="withEffect">
                                  <p:stCondLst>
                                    <p:cond delay="0"/>
                                  </p:stCondLst>
                                  <p:childTnLst>
                                    <p:set>
                                      <p:cBhvr>
                                        <p:cTn id="83" dur="1" fill="hold">
                                          <p:stCondLst>
                                            <p:cond delay="0"/>
                                          </p:stCondLst>
                                        </p:cTn>
                                        <p:tgtEl>
                                          <p:spTgt spid="36"/>
                                        </p:tgtEl>
                                        <p:attrNameLst>
                                          <p:attrName>style.visibility</p:attrName>
                                        </p:attrNameLst>
                                      </p:cBhvr>
                                      <p:to>
                                        <p:strVal val="visible"/>
                                      </p:to>
                                    </p:set>
                                    <p:anim calcmode="lin" valueType="num">
                                      <p:cBhvr>
                                        <p:cTn id="84" dur="2000" fill="hold"/>
                                        <p:tgtEl>
                                          <p:spTgt spid="36"/>
                                        </p:tgtEl>
                                        <p:attrNameLst>
                                          <p:attrName>ppt_w</p:attrName>
                                        </p:attrNameLst>
                                      </p:cBhvr>
                                      <p:tavLst>
                                        <p:tav tm="0">
                                          <p:val>
                                            <p:fltVal val="0"/>
                                          </p:val>
                                        </p:tav>
                                        <p:tav tm="100000">
                                          <p:val>
                                            <p:strVal val="#ppt_w"/>
                                          </p:val>
                                        </p:tav>
                                      </p:tavLst>
                                    </p:anim>
                                    <p:anim calcmode="lin" valueType="num">
                                      <p:cBhvr>
                                        <p:cTn id="85" dur="2000" fill="hold"/>
                                        <p:tgtEl>
                                          <p:spTgt spid="36"/>
                                        </p:tgtEl>
                                        <p:attrNameLst>
                                          <p:attrName>ppt_h</p:attrName>
                                        </p:attrNameLst>
                                      </p:cBhvr>
                                      <p:tavLst>
                                        <p:tav tm="0">
                                          <p:val>
                                            <p:fltVal val="0"/>
                                          </p:val>
                                        </p:tav>
                                        <p:tav tm="100000">
                                          <p:val>
                                            <p:strVal val="#ppt_h"/>
                                          </p:val>
                                        </p:tav>
                                      </p:tavLst>
                                    </p:anim>
                                    <p:animEffect transition="in" filter="fade">
                                      <p:cBhvr>
                                        <p:cTn id="86" dur="2000"/>
                                        <p:tgtEl>
                                          <p:spTgt spid="36"/>
                                        </p:tgtEl>
                                      </p:cBhvr>
                                    </p:animEffect>
                                  </p:childTnLst>
                                </p:cTn>
                              </p:par>
                              <p:par>
                                <p:cTn id="87" presetID="53" presetClass="entr" presetSubtype="16" fill="hold" grpId="1" nodeType="withEffect">
                                  <p:stCondLst>
                                    <p:cond delay="0"/>
                                  </p:stCondLst>
                                  <p:childTnLst>
                                    <p:set>
                                      <p:cBhvr>
                                        <p:cTn id="88" dur="1" fill="hold">
                                          <p:stCondLst>
                                            <p:cond delay="0"/>
                                          </p:stCondLst>
                                        </p:cTn>
                                        <p:tgtEl>
                                          <p:spTgt spid="37"/>
                                        </p:tgtEl>
                                        <p:attrNameLst>
                                          <p:attrName>style.visibility</p:attrName>
                                        </p:attrNameLst>
                                      </p:cBhvr>
                                      <p:to>
                                        <p:strVal val="visible"/>
                                      </p:to>
                                    </p:set>
                                    <p:anim calcmode="lin" valueType="num">
                                      <p:cBhvr>
                                        <p:cTn id="89" dur="2000" fill="hold"/>
                                        <p:tgtEl>
                                          <p:spTgt spid="37"/>
                                        </p:tgtEl>
                                        <p:attrNameLst>
                                          <p:attrName>ppt_w</p:attrName>
                                        </p:attrNameLst>
                                      </p:cBhvr>
                                      <p:tavLst>
                                        <p:tav tm="0">
                                          <p:val>
                                            <p:fltVal val="0"/>
                                          </p:val>
                                        </p:tav>
                                        <p:tav tm="100000">
                                          <p:val>
                                            <p:strVal val="#ppt_w"/>
                                          </p:val>
                                        </p:tav>
                                      </p:tavLst>
                                    </p:anim>
                                    <p:anim calcmode="lin" valueType="num">
                                      <p:cBhvr>
                                        <p:cTn id="90" dur="2000" fill="hold"/>
                                        <p:tgtEl>
                                          <p:spTgt spid="37"/>
                                        </p:tgtEl>
                                        <p:attrNameLst>
                                          <p:attrName>ppt_h</p:attrName>
                                        </p:attrNameLst>
                                      </p:cBhvr>
                                      <p:tavLst>
                                        <p:tav tm="0">
                                          <p:val>
                                            <p:fltVal val="0"/>
                                          </p:val>
                                        </p:tav>
                                        <p:tav tm="100000">
                                          <p:val>
                                            <p:strVal val="#ppt_h"/>
                                          </p:val>
                                        </p:tav>
                                      </p:tavLst>
                                    </p:anim>
                                    <p:animEffect transition="in" filter="fade">
                                      <p:cBhvr>
                                        <p:cTn id="91" dur="2000"/>
                                        <p:tgtEl>
                                          <p:spTgt spid="37"/>
                                        </p:tgtEl>
                                      </p:cBhvr>
                                    </p:animEffect>
                                  </p:childTnLst>
                                </p:cTn>
                              </p:par>
                              <p:par>
                                <p:cTn id="92" presetID="53" presetClass="entr" presetSubtype="16" fill="hold" grpId="1" nodeType="withEffect">
                                  <p:stCondLst>
                                    <p:cond delay="0"/>
                                  </p:stCondLst>
                                  <p:childTnLst>
                                    <p:set>
                                      <p:cBhvr>
                                        <p:cTn id="93" dur="1" fill="hold">
                                          <p:stCondLst>
                                            <p:cond delay="0"/>
                                          </p:stCondLst>
                                        </p:cTn>
                                        <p:tgtEl>
                                          <p:spTgt spid="38"/>
                                        </p:tgtEl>
                                        <p:attrNameLst>
                                          <p:attrName>style.visibility</p:attrName>
                                        </p:attrNameLst>
                                      </p:cBhvr>
                                      <p:to>
                                        <p:strVal val="visible"/>
                                      </p:to>
                                    </p:set>
                                    <p:anim calcmode="lin" valueType="num">
                                      <p:cBhvr>
                                        <p:cTn id="94" dur="2000" fill="hold"/>
                                        <p:tgtEl>
                                          <p:spTgt spid="38"/>
                                        </p:tgtEl>
                                        <p:attrNameLst>
                                          <p:attrName>ppt_w</p:attrName>
                                        </p:attrNameLst>
                                      </p:cBhvr>
                                      <p:tavLst>
                                        <p:tav tm="0">
                                          <p:val>
                                            <p:fltVal val="0"/>
                                          </p:val>
                                        </p:tav>
                                        <p:tav tm="100000">
                                          <p:val>
                                            <p:strVal val="#ppt_w"/>
                                          </p:val>
                                        </p:tav>
                                      </p:tavLst>
                                    </p:anim>
                                    <p:anim calcmode="lin" valueType="num">
                                      <p:cBhvr>
                                        <p:cTn id="95" dur="2000" fill="hold"/>
                                        <p:tgtEl>
                                          <p:spTgt spid="38"/>
                                        </p:tgtEl>
                                        <p:attrNameLst>
                                          <p:attrName>ppt_h</p:attrName>
                                        </p:attrNameLst>
                                      </p:cBhvr>
                                      <p:tavLst>
                                        <p:tav tm="0">
                                          <p:val>
                                            <p:fltVal val="0"/>
                                          </p:val>
                                        </p:tav>
                                        <p:tav tm="100000">
                                          <p:val>
                                            <p:strVal val="#ppt_h"/>
                                          </p:val>
                                        </p:tav>
                                      </p:tavLst>
                                    </p:anim>
                                    <p:animEffect transition="in" filter="fade">
                                      <p:cBhvr>
                                        <p:cTn id="96" dur="2000"/>
                                        <p:tgtEl>
                                          <p:spTgt spid="38"/>
                                        </p:tgtEl>
                                      </p:cBhvr>
                                    </p:animEffect>
                                  </p:childTnLst>
                                </p:cTn>
                              </p:par>
                              <p:par>
                                <p:cTn id="97" presetID="53" presetClass="entr" presetSubtype="16" fill="hold" grpId="1" nodeType="withEffect">
                                  <p:stCondLst>
                                    <p:cond delay="0"/>
                                  </p:stCondLst>
                                  <p:childTnLst>
                                    <p:set>
                                      <p:cBhvr>
                                        <p:cTn id="98" dur="1" fill="hold">
                                          <p:stCondLst>
                                            <p:cond delay="0"/>
                                          </p:stCondLst>
                                        </p:cTn>
                                        <p:tgtEl>
                                          <p:spTgt spid="39"/>
                                        </p:tgtEl>
                                        <p:attrNameLst>
                                          <p:attrName>style.visibility</p:attrName>
                                        </p:attrNameLst>
                                      </p:cBhvr>
                                      <p:to>
                                        <p:strVal val="visible"/>
                                      </p:to>
                                    </p:set>
                                    <p:anim calcmode="lin" valueType="num">
                                      <p:cBhvr>
                                        <p:cTn id="99" dur="2000" fill="hold"/>
                                        <p:tgtEl>
                                          <p:spTgt spid="39"/>
                                        </p:tgtEl>
                                        <p:attrNameLst>
                                          <p:attrName>ppt_w</p:attrName>
                                        </p:attrNameLst>
                                      </p:cBhvr>
                                      <p:tavLst>
                                        <p:tav tm="0">
                                          <p:val>
                                            <p:fltVal val="0"/>
                                          </p:val>
                                        </p:tav>
                                        <p:tav tm="100000">
                                          <p:val>
                                            <p:strVal val="#ppt_w"/>
                                          </p:val>
                                        </p:tav>
                                      </p:tavLst>
                                    </p:anim>
                                    <p:anim calcmode="lin" valueType="num">
                                      <p:cBhvr>
                                        <p:cTn id="100" dur="2000" fill="hold"/>
                                        <p:tgtEl>
                                          <p:spTgt spid="39"/>
                                        </p:tgtEl>
                                        <p:attrNameLst>
                                          <p:attrName>ppt_h</p:attrName>
                                        </p:attrNameLst>
                                      </p:cBhvr>
                                      <p:tavLst>
                                        <p:tav tm="0">
                                          <p:val>
                                            <p:fltVal val="0"/>
                                          </p:val>
                                        </p:tav>
                                        <p:tav tm="100000">
                                          <p:val>
                                            <p:strVal val="#ppt_h"/>
                                          </p:val>
                                        </p:tav>
                                      </p:tavLst>
                                    </p:anim>
                                    <p:animEffect transition="in" filter="fade">
                                      <p:cBhvr>
                                        <p:cTn id="101" dur="2000"/>
                                        <p:tgtEl>
                                          <p:spTgt spid="39"/>
                                        </p:tgtEl>
                                      </p:cBhvr>
                                    </p:animEffect>
                                  </p:childTnLst>
                                </p:cTn>
                              </p:par>
                              <p:par>
                                <p:cTn id="102" presetID="53" presetClass="entr" presetSubtype="16" fill="hold" grpId="1" nodeType="withEffect">
                                  <p:stCondLst>
                                    <p:cond delay="0"/>
                                  </p:stCondLst>
                                  <p:childTnLst>
                                    <p:set>
                                      <p:cBhvr>
                                        <p:cTn id="103" dur="1" fill="hold">
                                          <p:stCondLst>
                                            <p:cond delay="0"/>
                                          </p:stCondLst>
                                        </p:cTn>
                                        <p:tgtEl>
                                          <p:spTgt spid="40"/>
                                        </p:tgtEl>
                                        <p:attrNameLst>
                                          <p:attrName>style.visibility</p:attrName>
                                        </p:attrNameLst>
                                      </p:cBhvr>
                                      <p:to>
                                        <p:strVal val="visible"/>
                                      </p:to>
                                    </p:set>
                                    <p:anim calcmode="lin" valueType="num">
                                      <p:cBhvr>
                                        <p:cTn id="104" dur="2000" fill="hold"/>
                                        <p:tgtEl>
                                          <p:spTgt spid="40"/>
                                        </p:tgtEl>
                                        <p:attrNameLst>
                                          <p:attrName>ppt_w</p:attrName>
                                        </p:attrNameLst>
                                      </p:cBhvr>
                                      <p:tavLst>
                                        <p:tav tm="0">
                                          <p:val>
                                            <p:fltVal val="0"/>
                                          </p:val>
                                        </p:tav>
                                        <p:tav tm="100000">
                                          <p:val>
                                            <p:strVal val="#ppt_w"/>
                                          </p:val>
                                        </p:tav>
                                      </p:tavLst>
                                    </p:anim>
                                    <p:anim calcmode="lin" valueType="num">
                                      <p:cBhvr>
                                        <p:cTn id="105" dur="2000" fill="hold"/>
                                        <p:tgtEl>
                                          <p:spTgt spid="40"/>
                                        </p:tgtEl>
                                        <p:attrNameLst>
                                          <p:attrName>ppt_h</p:attrName>
                                        </p:attrNameLst>
                                      </p:cBhvr>
                                      <p:tavLst>
                                        <p:tav tm="0">
                                          <p:val>
                                            <p:fltVal val="0"/>
                                          </p:val>
                                        </p:tav>
                                        <p:tav tm="100000">
                                          <p:val>
                                            <p:strVal val="#ppt_h"/>
                                          </p:val>
                                        </p:tav>
                                      </p:tavLst>
                                    </p:anim>
                                    <p:animEffect transition="in" filter="fade">
                                      <p:cBhvr>
                                        <p:cTn id="106" dur="2000"/>
                                        <p:tgtEl>
                                          <p:spTgt spid="40"/>
                                        </p:tgtEl>
                                      </p:cBhvr>
                                    </p:animEffect>
                                  </p:childTnLst>
                                </p:cTn>
                              </p:par>
                              <p:par>
                                <p:cTn id="107" presetID="53" presetClass="entr" presetSubtype="16" fill="hold" nodeType="withEffect">
                                  <p:stCondLst>
                                    <p:cond delay="0"/>
                                  </p:stCondLst>
                                  <p:childTnLst>
                                    <p:set>
                                      <p:cBhvr>
                                        <p:cTn id="108" dur="1" fill="hold">
                                          <p:stCondLst>
                                            <p:cond delay="0"/>
                                          </p:stCondLst>
                                        </p:cTn>
                                        <p:tgtEl>
                                          <p:spTgt spid="41"/>
                                        </p:tgtEl>
                                        <p:attrNameLst>
                                          <p:attrName>style.visibility</p:attrName>
                                        </p:attrNameLst>
                                      </p:cBhvr>
                                      <p:to>
                                        <p:strVal val="visible"/>
                                      </p:to>
                                    </p:set>
                                    <p:anim calcmode="lin" valueType="num">
                                      <p:cBhvr>
                                        <p:cTn id="109" dur="2000" fill="hold"/>
                                        <p:tgtEl>
                                          <p:spTgt spid="41"/>
                                        </p:tgtEl>
                                        <p:attrNameLst>
                                          <p:attrName>ppt_w</p:attrName>
                                        </p:attrNameLst>
                                      </p:cBhvr>
                                      <p:tavLst>
                                        <p:tav tm="0">
                                          <p:val>
                                            <p:fltVal val="0"/>
                                          </p:val>
                                        </p:tav>
                                        <p:tav tm="100000">
                                          <p:val>
                                            <p:strVal val="#ppt_w"/>
                                          </p:val>
                                        </p:tav>
                                      </p:tavLst>
                                    </p:anim>
                                    <p:anim calcmode="lin" valueType="num">
                                      <p:cBhvr>
                                        <p:cTn id="110" dur="2000" fill="hold"/>
                                        <p:tgtEl>
                                          <p:spTgt spid="41"/>
                                        </p:tgtEl>
                                        <p:attrNameLst>
                                          <p:attrName>ppt_h</p:attrName>
                                        </p:attrNameLst>
                                      </p:cBhvr>
                                      <p:tavLst>
                                        <p:tav tm="0">
                                          <p:val>
                                            <p:fltVal val="0"/>
                                          </p:val>
                                        </p:tav>
                                        <p:tav tm="100000">
                                          <p:val>
                                            <p:strVal val="#ppt_h"/>
                                          </p:val>
                                        </p:tav>
                                      </p:tavLst>
                                    </p:anim>
                                    <p:animEffect transition="in" filter="fade">
                                      <p:cBhvr>
                                        <p:cTn id="111" dur="2000"/>
                                        <p:tgtEl>
                                          <p:spTgt spid="41"/>
                                        </p:tgtEl>
                                      </p:cBhvr>
                                    </p:animEffect>
                                  </p:childTnLst>
                                </p:cTn>
                              </p:par>
                              <p:par>
                                <p:cTn id="112" presetID="53" presetClass="entr" presetSubtype="16" fill="hold" grpId="1" nodeType="withEffect">
                                  <p:stCondLst>
                                    <p:cond delay="0"/>
                                  </p:stCondLst>
                                  <p:childTnLst>
                                    <p:set>
                                      <p:cBhvr>
                                        <p:cTn id="113" dur="1" fill="hold">
                                          <p:stCondLst>
                                            <p:cond delay="0"/>
                                          </p:stCondLst>
                                        </p:cTn>
                                        <p:tgtEl>
                                          <p:spTgt spid="48"/>
                                        </p:tgtEl>
                                        <p:attrNameLst>
                                          <p:attrName>style.visibility</p:attrName>
                                        </p:attrNameLst>
                                      </p:cBhvr>
                                      <p:to>
                                        <p:strVal val="visible"/>
                                      </p:to>
                                    </p:set>
                                    <p:anim calcmode="lin" valueType="num">
                                      <p:cBhvr>
                                        <p:cTn id="114" dur="2000" fill="hold"/>
                                        <p:tgtEl>
                                          <p:spTgt spid="48"/>
                                        </p:tgtEl>
                                        <p:attrNameLst>
                                          <p:attrName>ppt_w</p:attrName>
                                        </p:attrNameLst>
                                      </p:cBhvr>
                                      <p:tavLst>
                                        <p:tav tm="0">
                                          <p:val>
                                            <p:fltVal val="0"/>
                                          </p:val>
                                        </p:tav>
                                        <p:tav tm="100000">
                                          <p:val>
                                            <p:strVal val="#ppt_w"/>
                                          </p:val>
                                        </p:tav>
                                      </p:tavLst>
                                    </p:anim>
                                    <p:anim calcmode="lin" valueType="num">
                                      <p:cBhvr>
                                        <p:cTn id="115" dur="2000" fill="hold"/>
                                        <p:tgtEl>
                                          <p:spTgt spid="48"/>
                                        </p:tgtEl>
                                        <p:attrNameLst>
                                          <p:attrName>ppt_h</p:attrName>
                                        </p:attrNameLst>
                                      </p:cBhvr>
                                      <p:tavLst>
                                        <p:tav tm="0">
                                          <p:val>
                                            <p:fltVal val="0"/>
                                          </p:val>
                                        </p:tav>
                                        <p:tav tm="100000">
                                          <p:val>
                                            <p:strVal val="#ppt_h"/>
                                          </p:val>
                                        </p:tav>
                                      </p:tavLst>
                                    </p:anim>
                                    <p:animEffect transition="in" filter="fade">
                                      <p:cBhvr>
                                        <p:cTn id="116" dur="2000"/>
                                        <p:tgtEl>
                                          <p:spTgt spid="48"/>
                                        </p:tgtEl>
                                      </p:cBhvr>
                                    </p:animEffect>
                                  </p:childTnLst>
                                </p:cTn>
                              </p:par>
                              <p:par>
                                <p:cTn id="117" presetID="0" presetClass="path" presetSubtype="0" accel="50000" decel="50000" fill="hold" nodeType="withEffect">
                                  <p:stCondLst>
                                    <p:cond delay="0"/>
                                  </p:stCondLst>
                                  <p:childTnLst>
                                    <p:animMotion origin="layout" path="M -0.58611 0.43704 C -0.58281 0.40833 -0.58611 0.41914 -0.57917 0.40247 C -0.57709 0.39136 -0.57309 0.38241 -0.56945 0.37284 C -0.56268 0.35463 -0.55608 0.3358 -0.54584 0.32346 C -0.52986 0.27654 -0.49844 0.26667 -0.47084 0.25432 C -0.38004 0.21389 -0.28386 0.25093 -0.19028 0.24938 C -0.17222 0.24229 -0.15452 0.2392 -0.13611 0.23704 C -0.12431 0.22994 -0.11215 0.2284 -0.1 0.22469 C -0.09219 0.21914 -0.08577 0.20957 -0.07778 0.20494 C -0.0757 0.19969 -0.07292 0.19537 -0.07084 0.19012 C -0.06823 0.18333 -0.06719 0.17315 -0.06528 0.16543 C -0.06198 0.15154 -0.05695 0.13889 -0.05278 0.12593 C -0.04896 0.1142 -0.05104 0.12222 -0.04584 0.11111 C -0.04479 0.10895 -0.04393 0.10617 -0.04306 0.10371 C -0.04202 0.10062 -0.0415 0.09661 -0.04028 0.09383 C -0.03785 0.08827 -0.0342 0.08488 -0.03195 0.07901 C -0.02535 0.06173 -0.01806 0.04445 -0.00972 0.02963 C -0.00799 0.02037 -0.00382 0.01173 1.38889E-6 -1.35802E-6 " pathEditMode="relative" ptsTypes="fffffffffffffffffA">
                                      <p:cBhvr>
                                        <p:cTn id="118" dur="2000" fill="hold"/>
                                        <p:tgtEl>
                                          <p:spTgt spid="41"/>
                                        </p:tgtEl>
                                        <p:attrNameLst>
                                          <p:attrName>ppt_x</p:attrName>
                                          <p:attrName>ppt_y</p:attrName>
                                        </p:attrNameLst>
                                      </p:cBhvr>
                                    </p:animMotion>
                                  </p:childTnLst>
                                </p:cTn>
                              </p:par>
                              <p:par>
                                <p:cTn id="119" presetID="0" presetClass="path" presetSubtype="0" accel="50000" decel="50000" fill="hold" grpId="2" nodeType="withEffect">
                                  <p:stCondLst>
                                    <p:cond delay="0"/>
                                  </p:stCondLst>
                                  <p:childTnLst>
                                    <p:animMotion origin="layout" path="M 0.88333 0.49877 C 0.87725 0.48272 0.87934 0.46081 0.87777 0.44198 C 0.87534 0.41328 0.87014 0.38519 0.85972 0.36297 C 0.85486 0.35247 0.85382 0.34136 0.84722 0.33334 C 0.84409 0.31667 0.84861 0.33581 0.8375 0.31605 C 0.82777 0.29877 0.83298 0.30278 0.82361 0.29877 C 0.74218 0.20247 0.66979 0.23118 0.56527 0.22963 C 0.54982 0.22284 0.53368 0.22284 0.51805 0.21729 C 0.50173 0.21142 0.4875 0.2034 0.47222 0.1926 C 0.46284 0.18581 0.45503 0.17377 0.44722 0.16297 C 0.4401 0.15309 0.4408 0.13365 0.43194 0.1284 C 0.42864 0.12254 0.42552 0.11698 0.42222 0.11112 C 0.42031 0.10772 0.41788 0.10525 0.41666 0.10124 C 0.41319 0.08889 0.4158 0.0926 0.40972 0.08889 C 0.39948 0.07068 0.38836 0.05618 0.37639 0.04198 C 0.37309 0.03797 0.37031 0.03241 0.36666 0.02963 C 0.36267 0.02686 0.35816 0.02747 0.35416 0.0247 C 0.34027 0.01544 0.32725 0.00618 0.3125 0.00247 C 0.29027 0.0034 0.26805 0.0034 0.24583 0.00494 C 0.22795 0.00618 0.21059 0.02686 0.19305 0.0321 C 0.18055 0.03581 0.16684 0.03673 0.15416 0.03951 C 0.11944 0.03858 0.08472 0.03858 0.05 0.03704 C 0.04479 0.03673 0.03472 0.02963 0.03472 0.02994 C 0.02812 0.02192 0.03211 0.02562 0.02222 0.01976 C 0.01805 0.01729 0.01371 0.0105 0.00972 0.00741 C 0.00086 0.00062 0.00139 0.00803 3.33333E-6 -4.69136E-6 " pathEditMode="relative" rAng="0" ptsTypes="fffffffffffffffffffffffffA">
                                      <p:cBhvr>
                                        <p:cTn id="120" dur="2000" fill="hold"/>
                                        <p:tgtEl>
                                          <p:spTgt spid="29"/>
                                        </p:tgtEl>
                                        <p:attrNameLst>
                                          <p:attrName>ppt_x</p:attrName>
                                          <p:attrName>ppt_y</p:attrName>
                                        </p:attrNameLst>
                                      </p:cBhvr>
                                      <p:rCtr x="-44167" y="-24938"/>
                                    </p:animMotion>
                                  </p:childTnLst>
                                </p:cTn>
                              </p:par>
                              <p:par>
                                <p:cTn id="121" presetID="0" presetClass="path" presetSubtype="0" accel="50000" decel="50000" fill="hold" grpId="2" nodeType="withEffect">
                                  <p:stCondLst>
                                    <p:cond delay="0"/>
                                  </p:stCondLst>
                                  <p:childTnLst>
                                    <p:animMotion origin="layout" path="M -0.8625 -0.21235 C -0.85191 -0.20155 -0.84219 -0.18889 -0.83195 -0.17778 C -0.82986 -0.17562 -0.82709 -0.175 -0.825 -0.17284 C -0.81198 -0.15895 -0.8007 -0.13457 -0.78611 -0.12593 C -0.78386 -0.12254 -0.7816 -0.11883 -0.77917 -0.11605 C -0.77795 -0.11482 -0.77622 -0.11513 -0.775 -0.11358 C -0.76597 -0.10093 -0.77847 -0.10988 -0.76806 -0.10371 C -0.76146 -0.09198 -0.75695 -0.075 -0.75 -0.0642 C -0.74393 -0.05463 -0.73594 -0.04846 -0.72917 -0.03951 C -0.72101 -0.02809 -0.71459 -0.0176 -0.70556 -0.00741 C -0.70174 0.00277 -0.69288 0.01172 -0.68611 0.01728 C -0.68091 0.03086 -0.67275 0.04166 -0.66389 0.04691 C -0.64323 0.07438 -0.62431 0.10061 -0.60139 0.12098 C -0.59184 0.12901 -0.58559 0.14197 -0.575 0.14567 C -0.56424 0.15833 -0.57882 0.14197 -0.56389 0.15308 C -0.56146 0.15493 -0.55938 0.15864 -0.55695 0.16049 C -0.54879 0.16697 -0.53924 0.17284 -0.53056 0.175 C -0.51372 0.19506 -0.49167 0.19444 -0.47222 0.20246 C -0.44306 0.20154 -0.41389 0.20216 -0.38472 0.19969 C -0.37778 0.19938 -0.36979 0.18611 -0.36389 0.18271 C -0.3599 0.18024 -0.35591 0.18086 -0.35139 0.18024 C -0.33282 0.16358 -0.35625 0.18302 -0.32778 0.16543 C -0.31615 0.15802 -0.30469 0.14845 -0.29306 0.14074 C -0.28629 0.13611 -0.28472 0.13117 -0.27778 0.12345 C -0.26997 0.11481 -0.25886 0.10648 -0.25 0.10123 C -0.2467 0.09166 -0.24236 0.08518 -0.23611 0.08148 C -0.22691 0.06481 -0.21181 0.05 -0.2 0.0395 C -0.19479 0.02716 -0.18924 0.02098 -0.18229 0.01234 C -0.17552 0.00463 -0.17014 -0.00525 -0.1625 -0.00988 C -0.1382 -0.02439 -0.11302 -0.02439 -0.0875 -0.02716 C -0.07136 -0.02624 -0.05504 -0.02686 -0.03889 -0.0247 C -0.03716 -0.02439 -0.03629 -0.02068 -0.03472 -0.01976 C -0.03212 -0.01821 -0.02917 -0.01852 -0.02639 -0.01729 C -0.01875 -0.0142 -0.02552 -0.01575 -0.01806 -0.00988 C -0.01285 -0.00587 -0.00677 -0.00309 2.77778E-6 4.32099E-6 " pathEditMode="relative" rAng="0" ptsTypes="ffffffffffffffffffffffffffffffffffA">
                                      <p:cBhvr>
                                        <p:cTn id="122" dur="2000" fill="hold"/>
                                        <p:tgtEl>
                                          <p:spTgt spid="36"/>
                                        </p:tgtEl>
                                        <p:attrNameLst>
                                          <p:attrName>ppt_x</p:attrName>
                                          <p:attrName>ppt_y</p:attrName>
                                        </p:attrNameLst>
                                      </p:cBhvr>
                                      <p:rCtr x="43125" y="20741"/>
                                    </p:animMotion>
                                  </p:childTnLst>
                                </p:cTn>
                              </p:par>
                              <p:par>
                                <p:cTn id="123" presetID="0" presetClass="path" presetSubtype="0" accel="50000" decel="50000" fill="hold" grpId="2" nodeType="withEffect">
                                  <p:stCondLst>
                                    <p:cond delay="0"/>
                                  </p:stCondLst>
                                  <p:childTnLst>
                                    <p:animMotion origin="layout" path="M -0.72187 -0.95556 C -0.67864 -0.93426 -0.62726 -0.9142 -0.58646 -0.87963 C -0.56614 -0.86235 -0.56094 -0.8571 -0.54062 -0.8426 C -0.50642 -0.8179 -0.47014 -0.78889 -0.44167 -0.7463 C -0.4217 -0.71636 -0.41215 -0.67655 -0.39583 -0.6426 C -0.38368 -0.59105 -0.36337 -0.54753 -0.35104 -0.4963 C -0.34323 -0.46389 -0.33333 -0.43272 -0.32604 -0.4 C -0.32205 -0.3821 -0.3191 -0.36543 -0.31458 -0.34815 C -0.31007 -0.33087 -0.30364 -0.31513 -0.29896 -0.29815 C -0.29792 -0.29476 -0.29809 -0.29043 -0.29687 -0.28704 C -0.29444 -0.27963 -0.28854 -0.275 -0.28542 -0.26852 C -0.2658 -0.2284 -0.23785 -0.19506 -0.20729 -0.18889 C -0.16719 -0.16204 -0.09653 -0.17469 -0.06458 -0.17408 C -0.06076 -0.17315 -0.05607 -0.17469 -0.05312 -0.17037 C -0.05017 -0.16636 -0.05156 -0.1642 -0.05 -0.15926 C -0.04792 -0.15278 -0.04462 -0.14599 -0.04167 -0.14074 C -0.03976 -0.13025 -0.03542 -0.12068 -0.03229 -0.11111 C -0.02691 -0.09414 -0.02118 -0.07778 -0.01458 -0.06297 C -0.0092 -0.05062 -0.00712 -0.03488 -0.00104 -0.02408 C 0.00035 -0.00926 -1.38889E-6 -0.01667 -1.38889E-6 2.71605E-6 " pathEditMode="relative" rAng="0" ptsTypes="fffffffffffffffffffA">
                                      <p:cBhvr>
                                        <p:cTn id="124" dur="2000" fill="hold"/>
                                        <p:tgtEl>
                                          <p:spTgt spid="33"/>
                                        </p:tgtEl>
                                        <p:attrNameLst>
                                          <p:attrName>ppt_x</p:attrName>
                                          <p:attrName>ppt_y</p:attrName>
                                        </p:attrNameLst>
                                      </p:cBhvr>
                                      <p:rCtr x="36111" y="47778"/>
                                    </p:animMotion>
                                  </p:childTnLst>
                                </p:cTn>
                              </p:par>
                              <p:par>
                                <p:cTn id="125" presetID="0" presetClass="path" presetSubtype="0" accel="50000" decel="50000" fill="hold" grpId="2" nodeType="withEffect">
                                  <p:stCondLst>
                                    <p:cond delay="0"/>
                                  </p:stCondLst>
                                  <p:childTnLst>
                                    <p:animMotion origin="layout" path="M 0.75313 -0.03703 C 0.74844 -0.02438 0.75365 -0.04012 0.74896 -0.01666 C 0.74792 -0.01142 0.74584 -0.0071 0.74479 -0.00185 C 0.74219 0.0105 0.74566 -0.00463 0.74271 0.01482 C 0.73993 0.03334 0.7349 0.0534 0.72813 0.06852 C 0.72431 0.0892 0.71841 0.1105 0.7125 0.12963 C 0.7099 0.13797 0.70851 0.14661 0.70417 0.15186 C 0.68559 0.20463 0.65191 0.22963 0.62084 0.25186 C 0.61407 0.25679 0.60608 0.25772 0.59896 0.25926 C 0.59167 0.26081 0.57709 0.26482 0.57709 0.26513 C 0.55417 0.2642 0.53125 0.26513 0.50834 0.26297 C 0.49792 0.26204 0.4875 0.25649 0.47709 0.25556 C 0.46372 0.25155 0.45226 0.24753 0.43854 0.2463 C 0.42691 0.2429 0.41441 0.23766 0.40313 0.23149 C 0.39549 0.22716 0.38802 0.2213 0.38021 0.21852 C 0.3757 0.21451 0.37153 0.20895 0.36667 0.20556 C 0.36181 0.20216 0.35591 0.20186 0.35104 0.19815 C 0.34097 0.19044 0.33108 0.18149 0.32084 0.17408 C 0.31667 0.17099 0.31233 0.17068 0.30834 0.16667 C 0.3 0.15803 0.29219 0.14784 0.28334 0.14074 C 0.27657 0.13519 0.26893 0.13087 0.2625 0.12408 C 0.26059 0.12192 0.2592 0.11883 0.25729 0.11667 C 0.24983 0.10772 0.23993 0.1034 0.23125 0.09815 C 0.22761 0.09167 0.22466 0.09136 0.21979 0.08889 C 0.15712 0.0571 0.19514 0.07253 0.09167 0.07037 C 0.08438 0.06976 0.07709 0.06976 0.06979 0.06852 C 0.06632 0.0679 0.05938 0.06482 0.05938 0.06513 C 0.05486 0.06081 0.0507 0.05957 0.04584 0.05741 C 0.0415 0.05247 0.03646 0.05155 0.03229 0.0463 C 0.0257 0.03797 0.03299 0.0426 0.025 0.03889 C 0.01945 0.0321 0.01493 0.02315 0.00834 0.02037 C 0.00434 0.01574 0.00209 0.00926 -2.5E-6 -3.58025E-6 " pathEditMode="relative" rAng="0" ptsTypes="fffffffffffffffffffffffffffffffA">
                                      <p:cBhvr>
                                        <p:cTn id="126" dur="2000" fill="hold"/>
                                        <p:tgtEl>
                                          <p:spTgt spid="31"/>
                                        </p:tgtEl>
                                        <p:attrNameLst>
                                          <p:attrName>ppt_x</p:attrName>
                                          <p:attrName>ppt_y</p:attrName>
                                        </p:attrNameLst>
                                      </p:cBhvr>
                                      <p:rCtr x="-37639" y="14938"/>
                                    </p:animMotion>
                                  </p:childTnLst>
                                </p:cTn>
                              </p:par>
                              <p:par>
                                <p:cTn id="127" presetID="0" presetClass="path" presetSubtype="0" accel="50000" decel="50000" fill="hold" grpId="2" nodeType="withEffect">
                                  <p:stCondLst>
                                    <p:cond delay="0"/>
                                  </p:stCondLst>
                                  <p:childTnLst>
                                    <p:animMotion origin="layout" path="M -0.46041 -0.08518 C -0.45694 -0.07778 -0.45416 -0.06913 -0.45 -0.06296 C -0.44271 -0.05278 -0.43802 -0.04629 -0.43229 -0.03518 C -0.43038 -0.03148 -0.42864 -0.02808 -0.42691 -0.02407 C -0.425 -0.01944 -0.42396 -0.01358 -0.42187 -0.00926 C -0.42048 -0.00617 -0.41823 -0.00463 -0.41666 -0.00185 C -0.40989 0.01019 -0.40382 0.02346 -0.39583 0.03334 C -0.37048 0.06482 -0.33559 0.07778 -0.30521 0.08148 C -0.26354 0.09784 -0.22413 0.08488 -0.17916 0.08334 C -0.16597 0.08087 -0.15278 0.07654 -0.13958 0.07408 C -0.12864 0.06975 -0.1184 0.06513 -0.10729 0.06296 C -0.09896 0.05803 -0.10312 0.05988 -0.09479 0.05741 C -0.08784 0.05124 -0.08038 0.04475 -0.07291 0.04074 C -0.06545 0.03673 -0.05729 0.03457 -0.05 0.02963 C -0.04218 0.02438 -0.03646 0.02068 -0.02812 0.01852 C -0.01979 0.01358 -0.00659 0.01358 -2.5E-6 -1.7284E-6 " pathEditMode="relative" rAng="0" ptsTypes="fffffffffffffffA">
                                      <p:cBhvr>
                                        <p:cTn id="128" dur="2000" fill="hold"/>
                                        <p:tgtEl>
                                          <p:spTgt spid="37"/>
                                        </p:tgtEl>
                                        <p:attrNameLst>
                                          <p:attrName>ppt_x</p:attrName>
                                          <p:attrName>ppt_y</p:attrName>
                                        </p:attrNameLst>
                                      </p:cBhvr>
                                      <p:rCtr x="23021" y="9136"/>
                                    </p:animMotion>
                                  </p:childTnLst>
                                </p:cTn>
                              </p:par>
                              <p:par>
                                <p:cTn id="129" presetID="0" presetClass="path" presetSubtype="0" accel="50000" decel="50000" fill="hold" grpId="2" nodeType="withEffect">
                                  <p:stCondLst>
                                    <p:cond delay="0"/>
                                  </p:stCondLst>
                                  <p:childTnLst>
                                    <p:animMotion origin="layout" path="M 0.5875 0.89074 C 0.58056 0.82962 0.56424 0.76913 0.54167 0.72222 C 0.53385 0.70617 0.53646 0.70648 0.52708 0.69074 C 0.51944 0.67808 0.51042 0.6679 0.50208 0.6574 C 0.49219 0.64506 0.50295 0.65524 0.49479 0.64259 C 0.48559 0.62839 0.47431 0.62098 0.4625 0.61851 C 0.45573 0.61049 0.43854 0.61111 0.43854 0.61142 C 0.42743 0.60339 0.41493 0.60555 0.40312 0.6037 C 0.39531 0.59814 0.3875 0.59629 0.37899 0.59444 C 0.37326 0.58734 0.36493 0.58364 0.35833 0.57777 C 0.35417 0.57407 0.35139 0.56759 0.34687 0.56481 C 0.33906 0.55092 0.32934 0.54197 0.32083 0.52962 C 0.31285 0.5179 0.30469 0.50648 0.29687 0.49444 C 0.29271 0.48796 0.28681 0.4858 0.28229 0.47962 C 0.27604 0.47129 0.26944 0.46111 0.26354 0.45185 C 0.2474 0.42654 0.23003 0.38703 0.21667 0.3574 C 0.21302 0.34938 0.2033 0.33611 0.2 0.33148 C 0.19219 0.32006 0.18524 0.30524 0.17795 0.29259 C 0.17153 0.28086 0.16372 0.27376 0.15625 0.26481 C 0.13437 0.23888 0.15243 0.25987 0.14271 0.24259 C 0.13663 0.23179 0.12865 0.22376 0.12187 0.21481 C 0.1184 0.21018 0.11632 0.20216 0.1125 0.19814 C 0.10712 0.19228 0.10503 0.18981 0.10104 0.18148 C 0.09983 0.1787 0.09861 0.17592 0.09687 0.17407 C 0.09497 0.17191 0.09062 0.17037 0.09062 0.17067 C 0.08889 0.16142 0.08368 0.15493 0.08021 0.14814 C 0.0776 0.1429 0.07622 0.13549 0.07292 0.13148 C 0.07083 0.12901 0.06823 0.12777 0.06667 0.12407 C 0.06285 0.11481 0.06493 0.11851 0.06042 0.11296 C 0.05885 0.10493 0.0559 0.10308 0.05208 0.09814 C 0.04792 0.08333 0.04115 0.0753 0.03437 0.06481 C 0.02899 0.05648 0.02431 0.0466 0.01979 0.03703 C 0.01493 0.02654 0.01076 0.01203 0.00312 0.0074 C 0.00191 0.00123 0.00312 0.00185 2.77778E-7 4.69136E-6 " pathEditMode="relative" rAng="0" ptsTypes="fffffffffffffffffffffffffffffffffA">
                                      <p:cBhvr>
                                        <p:cTn id="130" dur="2000" fill="hold"/>
                                        <p:tgtEl>
                                          <p:spTgt spid="30"/>
                                        </p:tgtEl>
                                        <p:attrNameLst>
                                          <p:attrName>ppt_x</p:attrName>
                                          <p:attrName>ppt_y</p:attrName>
                                        </p:attrNameLst>
                                      </p:cBhvr>
                                      <p:rCtr x="-29375" y="-44537"/>
                                    </p:animMotion>
                                  </p:childTnLst>
                                </p:cTn>
                              </p:par>
                              <p:par>
                                <p:cTn id="131" presetID="0" presetClass="path" presetSubtype="0" accel="50000" decel="50000" fill="hold" grpId="2" nodeType="withEffect">
                                  <p:stCondLst>
                                    <p:cond delay="0"/>
                                  </p:stCondLst>
                                  <p:childTnLst>
                                    <p:animMotion origin="layout" path="M -0.88837 0.86666 C -0.88837 0.86419 -0.89028 0.74969 -0.88108 0.71666 C -0.8783 0.69259 -0.87795 0.66419 -0.87066 0.64259 C -0.86997 0.62777 -0.86997 0.61759 -0.86545 0.60555 C -0.86285 0.58302 -0.85851 0.56419 -0.85191 0.54444 C -0.84948 0.52716 -0.85191 0.53333 -0.8467 0.52407 C -0.8441 0.50586 -0.84792 0.52685 -0.84254 0.51111 C -0.83907 0.50092 -0.83889 0.49351 -0.8342 0.48518 C -0.83143 0.47037 -0.82396 0.45802 -0.81754 0.44814 C -0.81337 0.44166 -0.81042 0.43456 -0.80504 0.43148 C -0.79827 0.41913 -0.80157 0.42191 -0.79566 0.41851 C -0.78768 0.40432 -0.77587 0.39321 -0.76563 0.38518 C -0.76025 0.38117 -0.75764 0.37623 -0.75191 0.37407 C -0.7474 0.36882 -0.74375 0.36821 -0.73837 0.36666 C -0.73073 0.36111 -0.725 0.36049 -0.7165 0.35926 C -0.70955 0.35308 -0.70313 0.35277 -0.69566 0.35 C -0.69358 0.34814 -0.69167 0.34568 -0.68941 0.34444 C -0.68698 0.34321 -0.68438 0.34413 -0.68212 0.34259 C -0.68073 0.34166 -0.68038 0.33796 -0.679 0.33703 C -0.67709 0.33549 -0.67483 0.33611 -0.67275 0.33518 C -0.66841 0.33333 -0.6658 0.32932 -0.66129 0.32777 C -0.65382 0.31728 -0.64636 0.3074 -0.63854 0.29814 C -0.63056 0.28888 -0.625 0.27314 -0.61754 0.26296 C -0.6099 0.25247 -0.60261 0.23827 -0.59566 0.22592 C -0.58889 0.21388 -0.58282 0.20061 -0.57709 0.18703 C -0.57622 0.18487 -0.57396 0.18487 -0.57275 0.18333 C -0.55851 0.16358 -0.58038 0.18518 -0.55608 0.15926 C -0.54132 0.14351 -0.52726 0.13765 -0.51025 0.13333 C -0.50434 0.13179 -0.49254 0.12777 -0.49254 0.12808 C -0.46979 0.12839 -0.4467 0.12808 -0.42379 0.12963 C -0.41459 0.13024 -0.40486 0.13796 -0.39566 0.14074 C -0.38611 0.14938 -0.375 0.15463 -0.36441 0.1574 C -0.35729 0.16481 -0.35122 0.16512 -0.34358 0.17037 C -0.32917 0.18086 -0.30643 0.18919 -0.29045 0.19259 C -0.27431 0.19197 -0.25782 0.19228 -0.2415 0.19074 C -0.23473 0.19012 -0.22518 0.17777 -0.21858 0.17407 C -0.21077 0.16296 -0.20226 0.15617 -0.19462 0.14444 C -0.18872 0.13518 -0.18368 0.1179 -0.17795 0.11111 C -0.17466 0.10247 -0.16997 0.09598 -0.16563 0.08888 C -0.16285 0.08487 -0.16146 0.07777 -0.15816 0.07592 C -0.15209 0.07222 -0.14792 0.06481 -0.14254 0.05926 C -0.13386 0.0503 -0.11563 0.04444 -0.10504 0.04074 C -0.0816 0.04166 -0.05 0.04753 -0.02587 0.03888 C -0.02379 0.03642 -0.02205 0.03302 -0.01962 0.03148 C -0.01754 0.03024 -0.01337 0.02777 -0.01337 0.02808 C -0.01007 0.02191 -0.00677 0.01759 -0.00295 0.01296 C -0.00174 0.00617 -0.00243 0.00926 3.05556E-6 3.95062E-6 " pathEditMode="relative" rAng="0" ptsTypes="ffffffffffffffffffffffffffffffffffffffffffffffA">
                                      <p:cBhvr>
                                        <p:cTn id="132" dur="2000" fill="hold"/>
                                        <p:tgtEl>
                                          <p:spTgt spid="35"/>
                                        </p:tgtEl>
                                        <p:attrNameLst>
                                          <p:attrName>ppt_x</p:attrName>
                                          <p:attrName>ppt_y</p:attrName>
                                        </p:attrNameLst>
                                      </p:cBhvr>
                                      <p:rCtr x="44323" y="-43333"/>
                                    </p:animMotion>
                                  </p:childTnLst>
                                </p:cTn>
                              </p:par>
                              <p:par>
                                <p:cTn id="133" presetID="0" presetClass="path" presetSubtype="0" accel="50000" decel="50000" fill="hold" grpId="2" nodeType="withEffect">
                                  <p:stCondLst>
                                    <p:cond delay="0"/>
                                  </p:stCondLst>
                                  <p:childTnLst>
                                    <p:animMotion origin="layout" path="M -0.71459 -0.76296 C -0.70382 -0.75525 -0.69462 -0.73796 -0.68333 -0.73303 C -0.67465 -0.72377 -0.66528 -0.71728 -0.65781 -0.70556 C -0.65052 -0.69537 -0.64601 -0.68426 -0.64063 -0.67222 C -0.63837 -0.65617 -0.63177 -0.64445 -0.62761 -0.62963 C -0.62431 -0.61945 -0.62136 -0.60864 -0.61875 -0.59815 C -0.6158 -0.58611 -0.61493 -0.57377 -0.61042 -0.56296 C -0.60521 -0.53488 -0.60122 -0.50494 -0.59792 -0.47593 C -0.5967 -0.44012 -0.59288 -0.40401 -0.58958 -0.36852 C -0.58872 -0.34136 -0.58611 -0.31574 -0.58351 -0.28889 C -0.58247 -0.28025 -0.57952 -0.27161 -0.5783 -0.26296 C -0.57552 -0.24691 -0.57413 -0.23086 -0.56875 -0.21667 C -0.5684 -0.21358 -0.56858 -0.21019 -0.56771 -0.20741 C -0.56615 -0.20185 -0.56163 -0.19259 -0.56163 -0.19228 C -0.55938 -0.18117 -0.56198 -0.1929 -0.55625 -0.17963 C -0.55261 -0.1713 -0.54948 -0.1608 -0.54497 -0.1537 C -0.54358 -0.15185 -0.54202 -0.15154 -0.54063 -0.15 C -0.52969 -0.13827 -0.52292 -0.12901 -0.51042 -0.12222 C -0.50521 -0.11945 -0.49913 -0.11728 -0.49393 -0.11482 C -0.49167 -0.11389 -0.48958 -0.11235 -0.4875 -0.11111 C -0.48646 -0.11049 -0.48438 -0.10926 -0.48438 -0.10895 C -0.46563 -0.11049 -0.44705 -0.11142 -0.42813 -0.11296 C -0.41163 -0.11451 -0.39601 -0.12901 -0.37917 -0.13148 C -0.37188 -0.13457 -0.36476 -0.14012 -0.35729 -0.14259 C -0.34618 -0.14661 -0.3342 -0.14568 -0.32292 -0.14815 C -0.25556 -0.14599 -0.2875 -0.14691 -0.25643 -0.14074 C -0.24514 -0.13426 -0.25434 -0.13858 -0.23854 -0.13519 C -0.22761 -0.13272 -0.21632 -0.12531 -0.20643 -0.11667 C -0.20382 -0.11019 -0.20208 -0.10803 -0.19792 -0.10556 C -0.19427 -0.09907 -0.1908 -0.09383 -0.18646 -0.08889 C -0.18247 -0.07809 -0.1757 -0.06975 -0.16893 -0.06667 C -0.15504 -0.04846 -0.1717 -0.06945 -0.16146 -0.05926 C -0.15417 -0.05216 -0.15 -0.04259 -0.14167 -0.03889 C -0.12031 -0.00062 -0.06302 -0.01358 -0.04583 -0.01296 C -0.03993 -0.01173 -0.0342 -0.01019 -0.0283 -0.00926 C -0.02379 -0.00833 -0.01927 -0.00833 -0.01476 -0.00741 C -0.00886 -0.00648 -0.00365 -0.00185 0.00312 6.17284E-7 " pathEditMode="relative" rAng="0" ptsTypes="ffffffffffffffffffffffffffffffffffffA">
                                      <p:cBhvr>
                                        <p:cTn id="134" dur="2000" fill="hold"/>
                                        <p:tgtEl>
                                          <p:spTgt spid="34"/>
                                        </p:tgtEl>
                                        <p:attrNameLst>
                                          <p:attrName>ppt_x</p:attrName>
                                          <p:attrName>ppt_y</p:attrName>
                                        </p:attrNameLst>
                                      </p:cBhvr>
                                      <p:rCtr x="35885" y="38148"/>
                                    </p:animMotion>
                                  </p:childTnLst>
                                </p:cTn>
                              </p:par>
                              <p:par>
                                <p:cTn id="135" presetID="0" presetClass="path" presetSubtype="0" accel="50000" decel="50000" fill="hold" grpId="2" nodeType="withEffect">
                                  <p:stCondLst>
                                    <p:cond delay="0"/>
                                  </p:stCondLst>
                                  <p:childTnLst>
                                    <p:animMotion origin="layout" path="M 0.11771 -0.98704 C 0.11615 -0.97654 0.11146 -0.96914 0.10729 -0.96111 C 0.09983 -0.9466 0.09028 -0.93117 0.08021 -0.92222 C 0.07187 -0.91481 0.06181 -0.91512 0.05312 -0.90926 C 0.04635 -0.90463 0.04271 -0.89846 0.03542 -0.8963 C 0.03368 -0.89506 0.03194 -0.89414 0.03021 -0.89259 C 0.02847 -0.89105 0.02691 -0.88858 0.025 -0.88704 C 0.01892 -0.88241 0.01215 -0.88117 0.00625 -0.87593 C -0.00174 -0.86883 -0.00868 -0.86111 -0.01771 -0.85741 C -0.02361 -0.85062 -0.03004 -0.84876 -0.03646 -0.84444 C -0.03785 -0.84352 -0.03924 -0.84228 -0.04063 -0.84136 C -0.04271 -0.83981 -0.04688 -0.83704 -0.04688 -0.83673 C -0.05226 -0.82994 -0.05868 -0.82747 -0.06458 -0.82222 C -0.07691 -0.81111 -0.08924 -0.79846 -0.10313 -0.79444 C -0.11441 -0.78302 -0.12726 -0.77593 -0.13958 -0.76852 C -0.15347 -0.76018 -0.13802 -0.77376 -0.15208 -0.76296 C -0.16007 -0.75679 -0.16649 -0.75 -0.175 -0.7463 C -0.18767 -0.72839 -0.17257 -0.74722 -0.18646 -0.73734 C -0.19028 -0.73426 -0.1974 -0.72623 -0.20104 -0.72222 C -0.20729 -0.71543 -0.21493 -0.70802 -0.22083 -0.7 C -0.22448 -0.69537 -0.22691 -0.68951 -0.23125 -0.68704 C -0.23229 -0.68518 -0.23316 -0.68302 -0.23438 -0.68148 C -0.23524 -0.68025 -0.23681 -0.68086 -0.2375 -0.67963 C -0.23819 -0.67839 -0.23785 -0.67593 -0.23854 -0.67407 C -0.23941 -0.67222 -0.2408 -0.67068 -0.24167 -0.66852 C -0.24479 -0.66018 -0.24705 -0.65093 -0.25 -0.64259 C -0.2526 -0.63518 -0.25313 -0.625 -0.25417 -0.61667 C -0.25486 -0.61173 -0.25625 -0.60185 -0.25625 -0.60154 C -0.2566 -0.5963 -0.25729 -0.59074 -0.25729 -0.58518 C -0.25729 -0.54444 -0.25781 -0.5037 -0.25625 -0.46296 C -0.25608 -0.45741 -0.25313 -0.45339 -0.25208 -0.44846 C -0.24809 -0.42716 -0.23472 -0.40154 -0.22292 -0.39444 C -0.22188 -0.39259 -0.22101 -0.39012 -0.21979 -0.38889 C -0.21788 -0.38704 -0.21354 -0.38518 -0.21354 -0.38518 C -0.2092 -0.37778 -0.20347 -0.37716 -0.19792 -0.37222 C -0.19115 -0.36605 -0.18681 -0.36636 -0.18021 -0.36111 C -0.17031 -0.35339 -0.15972 -0.3463 -0.14896 -0.34259 C -0.14271 -0.33148 -0.13299 -0.33179 -0.125 -0.32593 C -0.12205 -0.32068 -0.12083 -0.31759 -0.11667 -0.31481 C -0.11406 -0.31296 -0.10833 -0.31111 -0.10833 -0.3108 C -0.10191 -0.3037 -0.09462 -0.29938 -0.0875 -0.29444 C -0.075 -0.28549 -0.06458 -0.27037 -0.05521 -0.2537 C -0.05104 -0.2463 -0.04879 -0.23302 -0.04583 -0.22407 C -0.04115 -0.20926 -0.03385 -0.18241 -0.02708 -0.17037 C -0.02535 -0.16111 -0.02292 -0.15432 -0.01979 -0.1463 C -0.01649 -0.13765 -0.01563 -0.12593 -0.0125 -0.11667 C -0.01059 -0.10339 -0.00764 -0.08827 -0.00417 -0.07593 C -0.00087 -0.04012 5.55556E-7 -0.0537 5.55556E-7 -7.40741E-7 " pathEditMode="relative" rAng="0" ptsTypes="fffffffffffffffffffffffffffffffffffffffffffffffA">
                                      <p:cBhvr>
                                        <p:cTn id="136" dur="2000" fill="hold"/>
                                        <p:tgtEl>
                                          <p:spTgt spid="32"/>
                                        </p:tgtEl>
                                        <p:attrNameLst>
                                          <p:attrName>ppt_x</p:attrName>
                                          <p:attrName>ppt_y</p:attrName>
                                        </p:attrNameLst>
                                      </p:cBhvr>
                                      <p:rCtr x="-18785" y="49352"/>
                                    </p:animMotion>
                                  </p:childTnLst>
                                </p:cTn>
                              </p:par>
                              <p:par>
                                <p:cTn id="137" presetID="0" presetClass="path" presetSubtype="0" accel="50000" decel="50000" fill="hold" grpId="2" nodeType="withEffect">
                                  <p:stCondLst>
                                    <p:cond delay="0"/>
                                  </p:stCondLst>
                                  <p:childTnLst>
                                    <p:animMotion origin="layout" path="M 0.74583 0.27777 C 0.7368 0.28302 0.71302 0.25956 0.70729 0.25555 C 0.67778 0.23456 0.65052 0.20432 0.62396 0.17407 C 0.59062 0.13611 0.55729 0.11512 0.51979 0.09444 C 0.48715 0.07654 0.45729 0.05987 0.42291 0.0574 C 0.40034 0.0537 0.37778 0.05277 0.35521 0.05 C 0.33142 0.05216 0.31996 0.04907 0.30104 0.06111 C 0.2908 0.06759 0.28264 0.07932 0.27291 0.08703 C 0.2618 0.09567 0.25104 0.10401 0.23958 0.11111 C 0.23264 0.11543 0.22673 0.12376 0.21979 0.12777 C 0.21857 0.12839 0.20104 0.13148 0.20104 0.13179 C 0.18819 0.13919 0.17743 0.1395 0.16354 0.14074 C 0.14826 0.14845 0.13993 0.14567 0.12187 0.14444 C 0.11753 0.13919 0.11666 0.13395 0.11146 0.13148 C 0.10625 0.12222 0.10121 0.11635 0.09479 0.10926 C 0.09357 0.10802 0.09288 0.10524 0.09166 0.1037 C 0.08489 0.09506 0.0776 0.08672 0.07083 0.07777 C 0.06927 0.07561 0.06719 0.07438 0.06562 0.07222 C 0.06441 0.07067 0.06371 0.06821 0.0625 0.06666 C 0.06059 0.06388 0.05833 0.06172 0.05625 0.05926 C 0.05521 0.05802 0.05312 0.05555 0.05312 0.05586 C 0.05104 0.05 0.04896 0.04444 0.04687 0.03888 C 0.04531 0.03487 0.04166 0.03456 0.03958 0.03148 C 0.03472 0.02438 0.03142 0.01944 0.025 0.01666 C 0.01927 0.00987 0.00781 4.07407E-6 2.5E-6 4.07407E-6 " pathEditMode="relative" rAng="0" ptsTypes="ffffffffffffffffffffffffA">
                                      <p:cBhvr>
                                        <p:cTn id="138" dur="2000" fill="hold"/>
                                        <p:tgtEl>
                                          <p:spTgt spid="39"/>
                                        </p:tgtEl>
                                        <p:attrNameLst>
                                          <p:attrName>ppt_x</p:attrName>
                                          <p:attrName>ppt_y</p:attrName>
                                        </p:attrNameLst>
                                      </p:cBhvr>
                                      <p:rCtr x="-37292" y="-13642"/>
                                    </p:animMotion>
                                  </p:childTnLst>
                                </p:cTn>
                              </p:par>
                              <p:par>
                                <p:cTn id="139" presetID="0" presetClass="path" presetSubtype="0" accel="50000" decel="50000" fill="hold" grpId="2" nodeType="withEffect">
                                  <p:stCondLst>
                                    <p:cond delay="0"/>
                                  </p:stCondLst>
                                  <p:childTnLst>
                                    <p:animMotion origin="layout" path="M -0.6125 -0.39814 C -0.60712 -0.3858 -0.5993 -0.37839 -0.59062 -0.37592 C -0.57778 -0.3645 -0.56649 -0.35802 -0.55208 -0.35555 C -0.53073 -0.33641 -0.4934 -0.33796 -0.47083 -0.33703 C -0.43889 -0.3358 -0.40694 -0.33456 -0.375 -0.33333 C -0.36441 -0.33086 -0.35139 -0.32932 -0.34271 -0.31666 C -0.32639 -0.29259 -0.34132 -0.31049 -0.33229 -0.3 C -0.32639 -0.27932 -0.31649 -0.25864 -0.30833 -0.24074 C -0.29878 -0.21975 -0.29132 -0.19413 -0.28125 -0.17407 C -0.26163 -0.13518 -0.23576 -0.10709 -0.2125 -0.07592 C -0.19635 -0.05432 -0.17812 -0.03055 -0.15833 -0.02037 C -0.15 -0.01141 -0.14097 -0.0074 -0.13125 -0.00555 C -0.11667 -0.00617 -0.10208 -0.00617 -0.0875 -0.0074 C -0.08646 -0.0074 -0.08542 -0.00864 -0.08437 -0.00925 C -0.0776 -0.01265 -0.07621 -0.01296 -0.06979 -0.01481 C -0.06493 -0.01604 -0.05521 -0.01851 -0.05521 -0.0182 C -0.04323 -0.02561 -0.03003 -0.02098 -0.01771 -0.01666 C -0.01528 -0.0145 -0.01267 -0.01327 -0.01042 -0.01111 C -0.00816 -0.00895 -0.0066 -0.00524 -0.00417 -0.0037 C -0.00069 -0.00154 -0.00104 -0.0037 -1.38889E-6 -4.93827E-6 " pathEditMode="relative" rAng="0" ptsTypes="fffffffffffffffffffA">
                                      <p:cBhvr>
                                        <p:cTn id="140" dur="2000" fill="hold"/>
                                        <p:tgtEl>
                                          <p:spTgt spid="38"/>
                                        </p:tgtEl>
                                        <p:attrNameLst>
                                          <p:attrName>ppt_x</p:attrName>
                                          <p:attrName>ppt_y</p:attrName>
                                        </p:attrNameLst>
                                      </p:cBhvr>
                                      <p:rCtr x="30625" y="19907"/>
                                    </p:animMotion>
                                  </p:childTnLst>
                                </p:cTn>
                              </p:par>
                              <p:par>
                                <p:cTn id="141" presetID="0" presetClass="path" presetSubtype="0" accel="50000" decel="50000" fill="hold" grpId="2" nodeType="withEffect">
                                  <p:stCondLst>
                                    <p:cond delay="0"/>
                                  </p:stCondLst>
                                  <p:childTnLst>
                                    <p:animMotion origin="layout" path="M -0.30625 -0.77037 C -0.30348 -0.77098 -0.30052 -0.77438 -0.29792 -0.77222 C -0.28594 -0.76234 -0.25573 -0.72068 -0.2448 -0.7074 C -0.22448 -0.6824 -0.20278 -0.66265 -0.18334 -0.63518 C -0.15764 -0.59907 -0.13611 -0.54598 -0.12813 -0.48889 C -0.125 -0.46728 -0.12275 -0.44537 -0.11875 -0.42407 C -0.11771 -0.40957 -0.11719 -0.39845 -0.11355 -0.38518 C -0.11268 -0.36419 -0.11164 -0.34444 -0.10938 -0.32407 C -0.10868 -0.27747 -0.11233 -0.21203 -0.0948 -0.17037 C -0.09236 -0.15339 -0.09584 -0.17098 -0.09063 -0.15926 C -0.08993 -0.15771 -0.09028 -0.15524 -0.08959 -0.1537 C -0.08299 -0.1395 -0.06841 -0.11852 -0.05834 -0.11481 C -0.05313 -0.10555 -0.04775 -0.1037 -0.04063 -0.10185 C -0.03629 -0.09938 -0.03386 -0.09598 -0.02917 -0.09444 C -0.02327 -0.07839 -0.03108 -0.09722 -0.02396 -0.08703 C -0.01771 -0.07808 -0.01233 -0.06666 -0.00625 -0.0574 C -0.00261 -0.05216 0.00312 -0.03889 0.00312 -0.03858 C 0.00503 -0.02592 0.00208 -0.0145 3.61111E-6 -2.71605E-6 " pathEditMode="relative" rAng="0" ptsTypes="fffffffffffffffffA">
                                      <p:cBhvr>
                                        <p:cTn id="142" dur="2000" fill="hold"/>
                                        <p:tgtEl>
                                          <p:spTgt spid="40"/>
                                        </p:tgtEl>
                                        <p:attrNameLst>
                                          <p:attrName>ppt_x</p:attrName>
                                          <p:attrName>ppt_y</p:attrName>
                                        </p:attrNameLst>
                                      </p:cBhvr>
                                      <p:rCtr x="15556" y="38302"/>
                                    </p:animMotion>
                                  </p:childTnLst>
                                </p:cTn>
                              </p:par>
                              <p:par>
                                <p:cTn id="143" presetID="0" presetClass="path" presetSubtype="0" accel="50000" decel="50000" fill="hold" grpId="2" nodeType="withEffect">
                                  <p:stCondLst>
                                    <p:cond delay="0"/>
                                  </p:stCondLst>
                                  <p:childTnLst>
                                    <p:animMotion origin="layout" path="M 0.68854 0.24444 C 0.68385 0.21914 0.68593 0.19105 0.68437 0.16481 C 0.68298 0.14321 0.6809 0.12068 0.67708 0.1 C 0.67465 0.07068 0.67222 0.04537 0.66771 0.01667 C 0.66632 0.00802 0.66632 -0.00093 0.66458 -0.00926 C 0.66111 -0.02531 0.65625 -0.04012 0.65208 -0.05556 C 0.64653 -0.07593 0.64323 -0.09784 0.63854 -0.11852 C 0.63264 -0.14414 0.62257 -0.16821 0.61771 -0.19444 C 0.61232 -0.22284 0.60225 -0.24506 0.59375 -0.27037 C 0.58593 -0.29352 0.57951 -0.31975 0.56875 -0.33889 C 0.56597 -0.36327 0.54739 -0.3784 0.5375 -0.39444 C 0.53507 -0.39815 0.53368 -0.4037 0.53125 -0.40741 C 0.52552 -0.41667 0.51736 -0.42068 0.51146 -0.42963 C 0.50607 -0.43796 0.50382 -0.44198 0.49791 -0.44815 C 0.49028 -0.45586 0.48159 -0.4608 0.47396 -0.46852 C 0.44583 -0.49722 0.41632 -0.52006 0.38437 -0.53148 C 0.34305 -0.53025 0.30173 -0.52994 0.26041 -0.52778 C 0.24653 -0.52685 0.23281 -0.51049 0.22083 -0.5 C 0.21718 -0.49691 0.21302 -0.49568 0.20937 -0.49259 C 0.1776 -0.4642 0.15104 -0.42222 0.12604 -0.37778 C 0.11128 -0.35154 0.10225 -0.31698 0.0875 -0.29074 C 0.08507 -0.27346 0.07934 -0.26265 0.07396 -0.24815 C 0.07239 -0.23735 0.0684 -0.23025 0.06562 -0.22037 C 0.06267 -0.20988 0.05989 -0.19907 0.05521 -0.19074 C 0.0526 -0.18025 0.05034 -0.16914 0.04583 -0.16111 C 0.04444 -0.15093 0.04132 -0.13889 0.03646 -0.13333 C 0.03385 -0.11451 0.02534 -0.09321 0.01771 -0.07963 C 0.01597 -0.07037 0.01146 -0.06512 0.00833 -0.05741 C 0.00555 -0.05062 0.00416 -0.04074 0.00208 -0.03333 C 0.00156 -0.03148 0.00017 -0.02994 2.77778E-6 -0.02778 C -0.00052 -0.01914 2.77778E-6 -0.01049 2.77778E-6 3.7037E-7 " pathEditMode="relative" rAng="0" ptsTypes="ffffffffffffffffffffffffffffffA">
                                      <p:cBhvr>
                                        <p:cTn id="144" dur="2000" fill="hold"/>
                                        <p:tgtEl>
                                          <p:spTgt spid="48"/>
                                        </p:tgtEl>
                                        <p:attrNameLst>
                                          <p:attrName>ppt_x</p:attrName>
                                          <p:attrName>ppt_y</p:attrName>
                                        </p:attrNameLst>
                                      </p:cBhvr>
                                      <p:rCtr x="-34462" y="-3879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9" grpId="1" animBg="1"/>
      <p:bldP spid="29" grpId="2" animBg="1"/>
      <p:bldP spid="30" grpId="0" animBg="1"/>
      <p:bldP spid="30" grpId="1" animBg="1"/>
      <p:bldP spid="30" grpId="2" animBg="1"/>
      <p:bldP spid="31" grpId="0" animBg="1"/>
      <p:bldP spid="31" grpId="1" animBg="1"/>
      <p:bldP spid="31" grpId="2" animBg="1"/>
      <p:bldP spid="32" grpId="0" animBg="1"/>
      <p:bldP spid="32" grpId="1" animBg="1"/>
      <p:bldP spid="32" grpId="2" animBg="1"/>
      <p:bldP spid="33" grpId="0" animBg="1"/>
      <p:bldP spid="33" grpId="1" animBg="1"/>
      <p:bldP spid="33" grpId="2" animBg="1"/>
      <p:bldP spid="34" grpId="0" animBg="1"/>
      <p:bldP spid="34" grpId="1" animBg="1"/>
      <p:bldP spid="34" grpId="2" animBg="1"/>
      <p:bldP spid="35" grpId="0" animBg="1"/>
      <p:bldP spid="35" grpId="1" animBg="1"/>
      <p:bldP spid="35" grpId="2" animBg="1"/>
      <p:bldP spid="36" grpId="0" animBg="1"/>
      <p:bldP spid="36" grpId="1" animBg="1"/>
      <p:bldP spid="36" grpId="2" animBg="1"/>
      <p:bldP spid="37" grpId="0" animBg="1"/>
      <p:bldP spid="37" grpId="1" animBg="1"/>
      <p:bldP spid="37" grpId="2" animBg="1"/>
      <p:bldP spid="38" grpId="0" animBg="1"/>
      <p:bldP spid="38" grpId="1" animBg="1"/>
      <p:bldP spid="38" grpId="2" animBg="1"/>
      <p:bldP spid="39" grpId="0" animBg="1"/>
      <p:bldP spid="39" grpId="1" animBg="1"/>
      <p:bldP spid="39" grpId="2" animBg="1"/>
      <p:bldP spid="40" grpId="0" animBg="1"/>
      <p:bldP spid="40" grpId="1" animBg="1"/>
      <p:bldP spid="40" grpId="2" animBg="1"/>
      <p:bldP spid="48" grpId="0" animBg="1"/>
      <p:bldP spid="48" grpId="1" animBg="1"/>
      <p:bldP spid="48" grpId="2"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751741" y="2758706"/>
            <a:ext cx="5109091" cy="830997"/>
          </a:xfrm>
          <a:prstGeom prst="rect">
            <a:avLst/>
          </a:prstGeom>
          <a:noFill/>
        </p:spPr>
        <p:txBody>
          <a:bodyPr wrap="none" rtlCol="0">
            <a:spAutoFit/>
          </a:bodyPr>
          <a:lstStyle/>
          <a:p>
            <a:pPr algn="ctr"/>
            <a:r>
              <a:rPr lang="zh-CN" altLang="en-US" sz="4800" b="1" dirty="0" smtClean="0">
                <a:ln w="12700">
                  <a:noFill/>
                  <a:prstDash val="solid"/>
                </a:ln>
                <a:solidFill>
                  <a:schemeClr val="tx1">
                    <a:lumMod val="65000"/>
                    <a:lumOff val="35000"/>
                  </a:schemeClr>
                </a:solidFill>
                <a:latin typeface="+mj-ea"/>
                <a:ea typeface="+mj-ea"/>
              </a:rPr>
              <a:t>感谢您的耐心观看</a:t>
            </a:r>
            <a:endParaRPr lang="zh-CN" altLang="en-US" sz="4800" b="1" dirty="0">
              <a:ln w="12700">
                <a:noFill/>
                <a:prstDash val="solid"/>
              </a:ln>
              <a:solidFill>
                <a:schemeClr val="tx1">
                  <a:lumMod val="65000"/>
                  <a:lumOff val="35000"/>
                </a:schemeClr>
              </a:solidFill>
              <a:latin typeface="+mj-ea"/>
              <a:ea typeface="+mj-ea"/>
            </a:endParaRPr>
          </a:p>
        </p:txBody>
      </p:sp>
      <p:sp>
        <p:nvSpPr>
          <p:cNvPr id="3" name="TextBox 5"/>
          <p:cNvSpPr txBox="1"/>
          <p:nvPr/>
        </p:nvSpPr>
        <p:spPr>
          <a:xfrm>
            <a:off x="4977781" y="1707288"/>
            <a:ext cx="2657009" cy="1107996"/>
          </a:xfrm>
          <a:prstGeom prst="rect">
            <a:avLst/>
          </a:prstGeom>
          <a:noFill/>
        </p:spPr>
        <p:txBody>
          <a:bodyPr wrap="none" rtlCol="0">
            <a:spAutoFit/>
          </a:bodyPr>
          <a:lstStyle/>
          <a:p>
            <a:pPr algn="ctr"/>
            <a:r>
              <a:rPr lang="en-US" altLang="zh-CN" sz="6600" b="1" dirty="0">
                <a:ln w="12700">
                  <a:solidFill>
                    <a:schemeClr val="tx1">
                      <a:lumMod val="75000"/>
                      <a:lumOff val="25000"/>
                    </a:schemeClr>
                  </a:solidFill>
                  <a:prstDash val="solid"/>
                </a:ln>
                <a:solidFill>
                  <a:schemeClr val="bg1">
                    <a:lumMod val="50000"/>
                  </a:schemeClr>
                </a:solidFill>
                <a:effectLst>
                  <a:glow rad="88900">
                    <a:schemeClr val="bg1">
                      <a:lumMod val="50000"/>
                      <a:alpha val="40000"/>
                    </a:schemeClr>
                  </a:glow>
                </a:effectLst>
                <a:latin typeface="+mj-ea"/>
                <a:ea typeface="+mj-ea"/>
              </a:rPr>
              <a:t>LOGO</a:t>
            </a:r>
            <a:endParaRPr lang="zh-CN" altLang="en-US" sz="6600" b="1" dirty="0">
              <a:ln w="12700">
                <a:solidFill>
                  <a:schemeClr val="tx1">
                    <a:lumMod val="75000"/>
                    <a:lumOff val="25000"/>
                  </a:schemeClr>
                </a:solidFill>
                <a:prstDash val="solid"/>
              </a:ln>
              <a:solidFill>
                <a:schemeClr val="bg1">
                  <a:lumMod val="50000"/>
                </a:schemeClr>
              </a:solidFill>
              <a:effectLst>
                <a:glow rad="88900">
                  <a:schemeClr val="bg1">
                    <a:lumMod val="50000"/>
                    <a:alpha val="40000"/>
                  </a:schemeClr>
                </a:glow>
              </a:effectLst>
              <a:latin typeface="+mj-ea"/>
              <a:ea typeface="+mj-ea"/>
            </a:endParaRPr>
          </a:p>
        </p:txBody>
      </p:sp>
      <p:sp>
        <p:nvSpPr>
          <p:cNvPr id="4" name="矩形 3"/>
          <p:cNvSpPr/>
          <p:nvPr/>
        </p:nvSpPr>
        <p:spPr>
          <a:xfrm>
            <a:off x="4307982" y="3623918"/>
            <a:ext cx="3996607" cy="338554"/>
          </a:xfrm>
          <a:prstGeom prst="rect">
            <a:avLst/>
          </a:prstGeom>
        </p:spPr>
        <p:txBody>
          <a:bodyPr wrap="none">
            <a:spAutoFit/>
          </a:bodyPr>
          <a:lstStyle/>
          <a:p>
            <a:pPr algn="ctr"/>
            <a:r>
              <a:rPr lang="zh-CN" altLang="en-US" sz="1600"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rPr>
              <a:t>工作计划 </a:t>
            </a:r>
            <a:r>
              <a:rPr lang="en-US" altLang="zh-CN" sz="1600"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rPr>
              <a:t>| </a:t>
            </a:r>
            <a:r>
              <a:rPr lang="zh-CN" altLang="en-US" sz="1600"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rPr>
              <a:t>指标汇报 </a:t>
            </a:r>
            <a:r>
              <a:rPr lang="en-US" altLang="zh-CN" sz="1600"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rPr>
              <a:t>| </a:t>
            </a:r>
            <a:r>
              <a:rPr lang="zh-CN" altLang="en-US" sz="1600"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rPr>
              <a:t>总结汇报 </a:t>
            </a:r>
            <a:r>
              <a:rPr lang="en-US" altLang="zh-CN" sz="1600"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rPr>
              <a:t>| </a:t>
            </a:r>
            <a:r>
              <a:rPr lang="zh-CN" altLang="en-US" sz="1600"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rPr>
              <a:t>年度总结</a:t>
            </a:r>
          </a:p>
        </p:txBody>
      </p:sp>
      <p:sp>
        <p:nvSpPr>
          <p:cNvPr id="5" name="矩形 4"/>
          <p:cNvSpPr/>
          <p:nvPr/>
        </p:nvSpPr>
        <p:spPr>
          <a:xfrm>
            <a:off x="3259873" y="3997650"/>
            <a:ext cx="6092825" cy="769441"/>
          </a:xfrm>
          <a:prstGeom prst="rect">
            <a:avLst/>
          </a:prstGeom>
        </p:spPr>
        <p:txBody>
          <a:bodyPr>
            <a:spAutoFit/>
          </a:bodyPr>
          <a:lstStyle/>
          <a:p>
            <a:pPr algn="ctr"/>
            <a:r>
              <a:rPr lang="en-US" altLang="zh-CN" sz="1100" dirty="0">
                <a:solidFill>
                  <a:schemeClr val="tx1">
                    <a:lumMod val="50000"/>
                    <a:lumOff val="50000"/>
                  </a:schemeClr>
                </a:solidFill>
                <a:latin typeface="微软雅黑" panose="020B0503020204020204" charset="-122"/>
                <a:ea typeface="微软雅黑" panose="020B0503020204020204" charset="-122"/>
              </a:rPr>
              <a:t>Your content to play here, or through your copy, paste in this box, and select only </a:t>
            </a:r>
          </a:p>
          <a:p>
            <a:pPr algn="ctr"/>
            <a:r>
              <a:rPr lang="en-US" altLang="zh-CN" sz="1100" dirty="0">
                <a:solidFill>
                  <a:schemeClr val="tx1">
                    <a:lumMod val="50000"/>
                    <a:lumOff val="50000"/>
                  </a:schemeClr>
                </a:solidFill>
                <a:latin typeface="微软雅黑" panose="020B0503020204020204" charset="-122"/>
                <a:ea typeface="微软雅黑" panose="020B0503020204020204" charset="-122"/>
              </a:rPr>
              <a:t>the text. Your content to play here, or through your copy, paste in </a:t>
            </a:r>
          </a:p>
          <a:p>
            <a:pPr algn="ctr"/>
            <a:r>
              <a:rPr lang="en-US" altLang="zh-CN" sz="1100" dirty="0">
                <a:solidFill>
                  <a:schemeClr val="tx1">
                    <a:lumMod val="50000"/>
                    <a:lumOff val="50000"/>
                  </a:schemeClr>
                </a:solidFill>
                <a:latin typeface="微软雅黑" panose="020B0503020204020204" charset="-122"/>
                <a:ea typeface="微软雅黑" panose="020B0503020204020204" charset="-122"/>
              </a:rPr>
              <a:t>this box, and select only the text</a:t>
            </a:r>
            <a:r>
              <a:rPr lang="en-US" altLang="zh-CN" sz="1100" dirty="0" smtClean="0">
                <a:solidFill>
                  <a:schemeClr val="tx1">
                    <a:lumMod val="50000"/>
                    <a:lumOff val="50000"/>
                  </a:schemeClr>
                </a:solidFill>
                <a:latin typeface="微软雅黑" panose="020B0503020204020204" charset="-122"/>
                <a:ea typeface="微软雅黑" panose="020B0503020204020204" charset="-122"/>
              </a:rPr>
              <a:t>.</a:t>
            </a:r>
            <a:r>
              <a:rPr lang="zh-CN" altLang="en-US" sz="1100" dirty="0" smtClean="0">
                <a:solidFill>
                  <a:schemeClr val="tx1">
                    <a:lumMod val="50000"/>
                    <a:lumOff val="50000"/>
                  </a:schemeClr>
                </a:solidFill>
                <a:latin typeface="微软雅黑" panose="020B0503020204020204" charset="-122"/>
                <a:ea typeface="微软雅黑" panose="020B0503020204020204" charset="-122"/>
              </a:rPr>
              <a:t> </a:t>
            </a:r>
            <a:endParaRPr lang="en-US" altLang="zh-CN" sz="1100" dirty="0" smtClean="0">
              <a:solidFill>
                <a:schemeClr val="tx1">
                  <a:lumMod val="50000"/>
                  <a:lumOff val="50000"/>
                </a:schemeClr>
              </a:solidFill>
              <a:latin typeface="微软雅黑" panose="020B0503020204020204" charset="-122"/>
              <a:ea typeface="微软雅黑" panose="020B0503020204020204" charset="-122"/>
            </a:endParaRPr>
          </a:p>
          <a:p>
            <a:pPr algn="ctr"/>
            <a:endParaRPr lang="en-US" altLang="zh-CN" sz="1100" dirty="0">
              <a:solidFill>
                <a:schemeClr val="tx1">
                  <a:lumMod val="50000"/>
                  <a:lumOff val="50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8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800" fill="hold"/>
                                        <p:tgtEl>
                                          <p:spTgt spid="2"/>
                                        </p:tgtEl>
                                        <p:attrNameLst>
                                          <p:attrName>ppt_y</p:attrName>
                                        </p:attrNameLst>
                                      </p:cBhvr>
                                      <p:tavLst>
                                        <p:tav tm="0">
                                          <p:val>
                                            <p:strVal val="#ppt_y"/>
                                          </p:val>
                                        </p:tav>
                                        <p:tav tm="100000">
                                          <p:val>
                                            <p:strVal val="#ppt_y"/>
                                          </p:val>
                                        </p:tav>
                                      </p:tavLst>
                                    </p:anim>
                                    <p:anim calcmode="lin" valueType="num">
                                      <p:cBhvr>
                                        <p:cTn id="15" dur="8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8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800" tmFilter="0,0; .5, 1; 1, 1"/>
                                        <p:tgtEl>
                                          <p:spTgt spid="2"/>
                                        </p:tgtEl>
                                      </p:cBhvr>
                                    </p:animEffect>
                                  </p:childTnLst>
                                </p:cTn>
                              </p:par>
                            </p:childTnLst>
                          </p:cTn>
                        </p:par>
                        <p:par>
                          <p:cTn id="18" fill="hold">
                            <p:stCondLst>
                              <p:cond delay="2360"/>
                            </p:stCondLst>
                            <p:childTnLst>
                              <p:par>
                                <p:cTn id="19" presetID="16" presetClass="entr" presetSubtype="37"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barn(outVertical)">
                                      <p:cBhvr>
                                        <p:cTn id="21" dur="1000"/>
                                        <p:tgtEl>
                                          <p:spTgt spid="4"/>
                                        </p:tgtEl>
                                      </p:cBhvr>
                                    </p:animEffect>
                                  </p:childTnLst>
                                </p:cTn>
                              </p:par>
                            </p:childTnLst>
                          </p:cTn>
                        </p:par>
                        <p:par>
                          <p:cTn id="22" fill="hold">
                            <p:stCondLst>
                              <p:cond delay="3360"/>
                            </p:stCondLst>
                            <p:childTnLst>
                              <p:par>
                                <p:cTn id="23" presetID="22" presetClass="entr" presetSubtype="8"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left)">
                                      <p:cBhvr>
                                        <p:cTn id="25" dur="12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113314" y="3646714"/>
            <a:ext cx="5224572"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smtClean="0"/>
              <a:t>整理发布</a:t>
            </a:r>
            <a:endParaRPr lang="zh-CN" altLang="en-US"/>
          </a:p>
        </p:txBody>
      </p:sp>
    </p:spTree>
    <p:extLst>
      <p:ext uri="{BB962C8B-B14F-4D97-AF65-F5344CB8AC3E}">
        <p14:creationId xmlns:p14="http://schemas.microsoft.com/office/powerpoint/2010/main" val="22645977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92"/>
          <p:cNvSpPr txBox="1"/>
          <p:nvPr/>
        </p:nvSpPr>
        <p:spPr>
          <a:xfrm>
            <a:off x="5376508" y="2898173"/>
            <a:ext cx="3286751" cy="584647"/>
          </a:xfrm>
          <a:prstGeom prst="rect">
            <a:avLst/>
          </a:prstGeom>
          <a:noFill/>
        </p:spPr>
        <p:txBody>
          <a:bodyPr wrap="square" rtlCol="0">
            <a:spAutoFit/>
          </a:bodyPr>
          <a:lstStyle/>
          <a:p>
            <a:pPr algn="ctr"/>
            <a:r>
              <a:rPr lang="zh-CN" altLang="en-US" sz="3200" dirty="0">
                <a:latin typeface="微软雅黑" panose="020B0503020204020204" charset="-122"/>
                <a:ea typeface="微软雅黑" panose="020B0503020204020204" charset="-122"/>
              </a:rPr>
              <a:t>年度工作概述</a:t>
            </a:r>
          </a:p>
        </p:txBody>
      </p:sp>
      <p:grpSp>
        <p:nvGrpSpPr>
          <p:cNvPr id="3" name="组合 2"/>
          <p:cNvGrpSpPr/>
          <p:nvPr/>
        </p:nvGrpSpPr>
        <p:grpSpPr>
          <a:xfrm>
            <a:off x="3285000" y="2565130"/>
            <a:ext cx="5894992" cy="1281477"/>
            <a:chOff x="4721209" y="1793328"/>
            <a:chExt cx="3246544" cy="705747"/>
          </a:xfrm>
        </p:grpSpPr>
        <p:sp>
          <p:nvSpPr>
            <p:cNvPr id="5" name="任意多边形 4"/>
            <p:cNvSpPr/>
            <p:nvPr/>
          </p:nvSpPr>
          <p:spPr>
            <a:xfrm>
              <a:off x="4820098" y="1886747"/>
              <a:ext cx="946456" cy="528576"/>
            </a:xfrm>
            <a:custGeom>
              <a:avLst/>
              <a:gdLst>
                <a:gd name="connsiteX0" fmla="*/ 264349 w 946333"/>
                <a:gd name="connsiteY0" fmla="*/ 0 h 528698"/>
                <a:gd name="connsiteX1" fmla="*/ 946333 w 946333"/>
                <a:gd name="connsiteY1" fmla="*/ 0 h 528698"/>
                <a:gd name="connsiteX2" fmla="*/ 946333 w 946333"/>
                <a:gd name="connsiteY2" fmla="*/ 528698 h 528698"/>
                <a:gd name="connsiteX3" fmla="*/ 264349 w 946333"/>
                <a:gd name="connsiteY3" fmla="*/ 528698 h 528698"/>
                <a:gd name="connsiteX4" fmla="*/ 0 w 946333"/>
                <a:gd name="connsiteY4" fmla="*/ 264349 h 528698"/>
                <a:gd name="connsiteX5" fmla="*/ 264349 w 946333"/>
                <a:gd name="connsiteY5" fmla="*/ 0 h 52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46333" h="528698">
                  <a:moveTo>
                    <a:pt x="264349" y="0"/>
                  </a:moveTo>
                  <a:lnTo>
                    <a:pt x="946333" y="0"/>
                  </a:lnTo>
                  <a:lnTo>
                    <a:pt x="946333" y="528698"/>
                  </a:lnTo>
                  <a:lnTo>
                    <a:pt x="264349" y="528698"/>
                  </a:lnTo>
                  <a:cubicBezTo>
                    <a:pt x="118353" y="528698"/>
                    <a:pt x="0" y="410345"/>
                    <a:pt x="0" y="264349"/>
                  </a:cubicBezTo>
                  <a:cubicBezTo>
                    <a:pt x="0" y="118353"/>
                    <a:pt x="118353" y="0"/>
                    <a:pt x="264349" y="0"/>
                  </a:cubicBezTo>
                  <a:close/>
                </a:path>
              </a:pathLst>
            </a:cu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a typeface="微软雅黑" panose="020B0503020204020204" charset="-122"/>
              </a:endParaRPr>
            </a:p>
          </p:txBody>
        </p:sp>
        <p:grpSp>
          <p:nvGrpSpPr>
            <p:cNvPr id="6" name="Group 41"/>
            <p:cNvGrpSpPr>
              <a:grpSpLocks noChangeAspect="1"/>
            </p:cNvGrpSpPr>
            <p:nvPr/>
          </p:nvGrpSpPr>
          <p:grpSpPr bwMode="auto">
            <a:xfrm>
              <a:off x="5179157" y="1978170"/>
              <a:ext cx="284134" cy="347694"/>
              <a:chOff x="3783" y="2089"/>
              <a:chExt cx="116" cy="142"/>
            </a:xfrm>
            <a:solidFill>
              <a:schemeClr val="bg1"/>
            </a:solidFill>
            <a:effectLst/>
          </p:grpSpPr>
          <p:sp>
            <p:nvSpPr>
              <p:cNvPr id="11" name="Freeform 42"/>
              <p:cNvSpPr/>
              <p:nvPr/>
            </p:nvSpPr>
            <p:spPr bwMode="auto">
              <a:xfrm>
                <a:off x="3791" y="2221"/>
                <a:ext cx="20" cy="10"/>
              </a:xfrm>
              <a:custGeom>
                <a:avLst/>
                <a:gdLst>
                  <a:gd name="T0" fmla="*/ 8 w 8"/>
                  <a:gd name="T1" fmla="*/ 0 h 4"/>
                  <a:gd name="T2" fmla="*/ 1 w 8"/>
                  <a:gd name="T3" fmla="*/ 0 h 4"/>
                  <a:gd name="T4" fmla="*/ 0 w 8"/>
                  <a:gd name="T5" fmla="*/ 0 h 4"/>
                  <a:gd name="T6" fmla="*/ 0 w 8"/>
                  <a:gd name="T7" fmla="*/ 4 h 4"/>
                  <a:gd name="T8" fmla="*/ 1 w 8"/>
                  <a:gd name="T9" fmla="*/ 4 h 4"/>
                  <a:gd name="T10" fmla="*/ 8 w 8"/>
                  <a:gd name="T11" fmla="*/ 4 h 4"/>
                  <a:gd name="T12" fmla="*/ 8 w 8"/>
                  <a:gd name="T13" fmla="*/ 4 h 4"/>
                  <a:gd name="T14" fmla="*/ 8 w 8"/>
                  <a:gd name="T15" fmla="*/ 0 h 4"/>
                  <a:gd name="T16" fmla="*/ 8 w 8"/>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4">
                    <a:moveTo>
                      <a:pt x="8" y="0"/>
                    </a:moveTo>
                    <a:cubicBezTo>
                      <a:pt x="1" y="0"/>
                      <a:pt x="1" y="0"/>
                      <a:pt x="1" y="0"/>
                    </a:cubicBezTo>
                    <a:cubicBezTo>
                      <a:pt x="0" y="0"/>
                      <a:pt x="0" y="0"/>
                      <a:pt x="0" y="0"/>
                    </a:cubicBezTo>
                    <a:cubicBezTo>
                      <a:pt x="0" y="4"/>
                      <a:pt x="0" y="4"/>
                      <a:pt x="0" y="4"/>
                    </a:cubicBezTo>
                    <a:cubicBezTo>
                      <a:pt x="0" y="4"/>
                      <a:pt x="0" y="4"/>
                      <a:pt x="1" y="4"/>
                    </a:cubicBezTo>
                    <a:cubicBezTo>
                      <a:pt x="8" y="4"/>
                      <a:pt x="8" y="4"/>
                      <a:pt x="8" y="4"/>
                    </a:cubicBezTo>
                    <a:cubicBezTo>
                      <a:pt x="8" y="4"/>
                      <a:pt x="8" y="4"/>
                      <a:pt x="8" y="4"/>
                    </a:cubicBezTo>
                    <a:cubicBezTo>
                      <a:pt x="8" y="0"/>
                      <a:pt x="8" y="0"/>
                      <a:pt x="8" y="0"/>
                    </a:cubicBezTo>
                    <a:cubicBezTo>
                      <a:pt x="8" y="0"/>
                      <a:pt x="8"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a:solidFill>
                    <a:schemeClr val="tx1">
                      <a:lumMod val="65000"/>
                      <a:lumOff val="35000"/>
                    </a:schemeClr>
                  </a:solidFill>
                  <a:ea typeface="微软雅黑" panose="020B0503020204020204" charset="-122"/>
                </a:endParaRPr>
              </a:p>
            </p:txBody>
          </p:sp>
          <p:sp>
            <p:nvSpPr>
              <p:cNvPr id="12" name="Freeform 43"/>
              <p:cNvSpPr/>
              <p:nvPr/>
            </p:nvSpPr>
            <p:spPr bwMode="auto">
              <a:xfrm>
                <a:off x="3818" y="2208"/>
                <a:ext cx="23" cy="23"/>
              </a:xfrm>
              <a:custGeom>
                <a:avLst/>
                <a:gdLst>
                  <a:gd name="T0" fmla="*/ 8 w 9"/>
                  <a:gd name="T1" fmla="*/ 0 h 9"/>
                  <a:gd name="T2" fmla="*/ 1 w 9"/>
                  <a:gd name="T3" fmla="*/ 0 h 9"/>
                  <a:gd name="T4" fmla="*/ 0 w 9"/>
                  <a:gd name="T5" fmla="*/ 1 h 9"/>
                  <a:gd name="T6" fmla="*/ 0 w 9"/>
                  <a:gd name="T7" fmla="*/ 9 h 9"/>
                  <a:gd name="T8" fmla="*/ 1 w 9"/>
                  <a:gd name="T9" fmla="*/ 9 h 9"/>
                  <a:gd name="T10" fmla="*/ 8 w 9"/>
                  <a:gd name="T11" fmla="*/ 9 h 9"/>
                  <a:gd name="T12" fmla="*/ 9 w 9"/>
                  <a:gd name="T13" fmla="*/ 9 h 9"/>
                  <a:gd name="T14" fmla="*/ 9 w 9"/>
                  <a:gd name="T15" fmla="*/ 1 h 9"/>
                  <a:gd name="T16" fmla="*/ 8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8" y="0"/>
                    </a:moveTo>
                    <a:cubicBezTo>
                      <a:pt x="1" y="0"/>
                      <a:pt x="1" y="0"/>
                      <a:pt x="1" y="0"/>
                    </a:cubicBezTo>
                    <a:cubicBezTo>
                      <a:pt x="1" y="0"/>
                      <a:pt x="0" y="1"/>
                      <a:pt x="0" y="1"/>
                    </a:cubicBezTo>
                    <a:cubicBezTo>
                      <a:pt x="0" y="9"/>
                      <a:pt x="0" y="9"/>
                      <a:pt x="0" y="9"/>
                    </a:cubicBezTo>
                    <a:cubicBezTo>
                      <a:pt x="0" y="9"/>
                      <a:pt x="1" y="9"/>
                      <a:pt x="1" y="9"/>
                    </a:cubicBezTo>
                    <a:cubicBezTo>
                      <a:pt x="8" y="9"/>
                      <a:pt x="8" y="9"/>
                      <a:pt x="8" y="9"/>
                    </a:cubicBezTo>
                    <a:cubicBezTo>
                      <a:pt x="8" y="9"/>
                      <a:pt x="9" y="9"/>
                      <a:pt x="9" y="9"/>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a:solidFill>
                    <a:schemeClr val="tx1">
                      <a:lumMod val="65000"/>
                      <a:lumOff val="35000"/>
                    </a:schemeClr>
                  </a:solidFill>
                  <a:ea typeface="微软雅黑" panose="020B0503020204020204" charset="-122"/>
                </a:endParaRPr>
              </a:p>
            </p:txBody>
          </p:sp>
          <p:sp>
            <p:nvSpPr>
              <p:cNvPr id="13" name="Freeform 44"/>
              <p:cNvSpPr/>
              <p:nvPr/>
            </p:nvSpPr>
            <p:spPr bwMode="auto">
              <a:xfrm>
                <a:off x="3849" y="2184"/>
                <a:ext cx="20" cy="47"/>
              </a:xfrm>
              <a:custGeom>
                <a:avLst/>
                <a:gdLst>
                  <a:gd name="T0" fmla="*/ 7 w 8"/>
                  <a:gd name="T1" fmla="*/ 0 h 19"/>
                  <a:gd name="T2" fmla="*/ 0 w 8"/>
                  <a:gd name="T3" fmla="*/ 0 h 19"/>
                  <a:gd name="T4" fmla="*/ 0 w 8"/>
                  <a:gd name="T5" fmla="*/ 1 h 19"/>
                  <a:gd name="T6" fmla="*/ 0 w 8"/>
                  <a:gd name="T7" fmla="*/ 19 h 19"/>
                  <a:gd name="T8" fmla="*/ 0 w 8"/>
                  <a:gd name="T9" fmla="*/ 19 h 19"/>
                  <a:gd name="T10" fmla="*/ 7 w 8"/>
                  <a:gd name="T11" fmla="*/ 19 h 19"/>
                  <a:gd name="T12" fmla="*/ 8 w 8"/>
                  <a:gd name="T13" fmla="*/ 19 h 19"/>
                  <a:gd name="T14" fmla="*/ 8 w 8"/>
                  <a:gd name="T15" fmla="*/ 1 h 19"/>
                  <a:gd name="T16" fmla="*/ 7 w 8"/>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9">
                    <a:moveTo>
                      <a:pt x="7" y="0"/>
                    </a:moveTo>
                    <a:cubicBezTo>
                      <a:pt x="0" y="0"/>
                      <a:pt x="0" y="0"/>
                      <a:pt x="0" y="0"/>
                    </a:cubicBezTo>
                    <a:cubicBezTo>
                      <a:pt x="0" y="0"/>
                      <a:pt x="0" y="1"/>
                      <a:pt x="0" y="1"/>
                    </a:cubicBezTo>
                    <a:cubicBezTo>
                      <a:pt x="0" y="19"/>
                      <a:pt x="0" y="19"/>
                      <a:pt x="0" y="19"/>
                    </a:cubicBezTo>
                    <a:cubicBezTo>
                      <a:pt x="0" y="19"/>
                      <a:pt x="0" y="19"/>
                      <a:pt x="0" y="19"/>
                    </a:cubicBezTo>
                    <a:cubicBezTo>
                      <a:pt x="7" y="19"/>
                      <a:pt x="7" y="19"/>
                      <a:pt x="7" y="19"/>
                    </a:cubicBezTo>
                    <a:cubicBezTo>
                      <a:pt x="8" y="19"/>
                      <a:pt x="8" y="19"/>
                      <a:pt x="8" y="19"/>
                    </a:cubicBezTo>
                    <a:cubicBezTo>
                      <a:pt x="8" y="1"/>
                      <a:pt x="8" y="1"/>
                      <a:pt x="8" y="1"/>
                    </a:cubicBezTo>
                    <a:cubicBezTo>
                      <a:pt x="8" y="1"/>
                      <a:pt x="8" y="0"/>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a:solidFill>
                    <a:schemeClr val="tx1">
                      <a:lumMod val="65000"/>
                      <a:lumOff val="35000"/>
                    </a:schemeClr>
                  </a:solidFill>
                  <a:ea typeface="微软雅黑" panose="020B0503020204020204" charset="-122"/>
                </a:endParaRPr>
              </a:p>
            </p:txBody>
          </p:sp>
          <p:sp>
            <p:nvSpPr>
              <p:cNvPr id="14" name="Freeform 45"/>
              <p:cNvSpPr/>
              <p:nvPr/>
            </p:nvSpPr>
            <p:spPr bwMode="auto">
              <a:xfrm>
                <a:off x="3877" y="2161"/>
                <a:ext cx="22" cy="70"/>
              </a:xfrm>
              <a:custGeom>
                <a:avLst/>
                <a:gdLst>
                  <a:gd name="T0" fmla="*/ 8 w 9"/>
                  <a:gd name="T1" fmla="*/ 0 h 28"/>
                  <a:gd name="T2" fmla="*/ 1 w 9"/>
                  <a:gd name="T3" fmla="*/ 0 h 28"/>
                  <a:gd name="T4" fmla="*/ 0 w 9"/>
                  <a:gd name="T5" fmla="*/ 1 h 28"/>
                  <a:gd name="T6" fmla="*/ 0 w 9"/>
                  <a:gd name="T7" fmla="*/ 28 h 28"/>
                  <a:gd name="T8" fmla="*/ 1 w 9"/>
                  <a:gd name="T9" fmla="*/ 28 h 28"/>
                  <a:gd name="T10" fmla="*/ 8 w 9"/>
                  <a:gd name="T11" fmla="*/ 28 h 28"/>
                  <a:gd name="T12" fmla="*/ 9 w 9"/>
                  <a:gd name="T13" fmla="*/ 28 h 28"/>
                  <a:gd name="T14" fmla="*/ 9 w 9"/>
                  <a:gd name="T15" fmla="*/ 1 h 28"/>
                  <a:gd name="T16" fmla="*/ 8 w 9"/>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8">
                    <a:moveTo>
                      <a:pt x="8" y="0"/>
                    </a:moveTo>
                    <a:cubicBezTo>
                      <a:pt x="1" y="0"/>
                      <a:pt x="1" y="0"/>
                      <a:pt x="1" y="0"/>
                    </a:cubicBezTo>
                    <a:cubicBezTo>
                      <a:pt x="0" y="0"/>
                      <a:pt x="0" y="1"/>
                      <a:pt x="0" y="1"/>
                    </a:cubicBezTo>
                    <a:cubicBezTo>
                      <a:pt x="0" y="28"/>
                      <a:pt x="0" y="28"/>
                      <a:pt x="0" y="28"/>
                    </a:cubicBezTo>
                    <a:cubicBezTo>
                      <a:pt x="0" y="28"/>
                      <a:pt x="0" y="28"/>
                      <a:pt x="1" y="28"/>
                    </a:cubicBezTo>
                    <a:cubicBezTo>
                      <a:pt x="8" y="28"/>
                      <a:pt x="8" y="28"/>
                      <a:pt x="8" y="28"/>
                    </a:cubicBezTo>
                    <a:cubicBezTo>
                      <a:pt x="8" y="28"/>
                      <a:pt x="9" y="28"/>
                      <a:pt x="9" y="28"/>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a:solidFill>
                    <a:schemeClr val="tx1">
                      <a:lumMod val="65000"/>
                      <a:lumOff val="35000"/>
                    </a:schemeClr>
                  </a:solidFill>
                  <a:ea typeface="微软雅黑" panose="020B0503020204020204" charset="-122"/>
                </a:endParaRPr>
              </a:p>
            </p:txBody>
          </p:sp>
          <p:sp>
            <p:nvSpPr>
              <p:cNvPr id="15" name="Freeform 46"/>
              <p:cNvSpPr/>
              <p:nvPr/>
            </p:nvSpPr>
            <p:spPr bwMode="auto">
              <a:xfrm>
                <a:off x="3821" y="2089"/>
                <a:ext cx="23" cy="27"/>
              </a:xfrm>
              <a:custGeom>
                <a:avLst/>
                <a:gdLst>
                  <a:gd name="T0" fmla="*/ 5 w 9"/>
                  <a:gd name="T1" fmla="*/ 10 h 11"/>
                  <a:gd name="T2" fmla="*/ 8 w 9"/>
                  <a:gd name="T3" fmla="*/ 4 h 11"/>
                  <a:gd name="T4" fmla="*/ 5 w 9"/>
                  <a:gd name="T5" fmla="*/ 0 h 11"/>
                  <a:gd name="T6" fmla="*/ 0 w 9"/>
                  <a:gd name="T7" fmla="*/ 4 h 11"/>
                  <a:gd name="T8" fmla="*/ 5 w 9"/>
                  <a:gd name="T9" fmla="*/ 10 h 11"/>
                </a:gdLst>
                <a:ahLst/>
                <a:cxnLst>
                  <a:cxn ang="0">
                    <a:pos x="T0" y="T1"/>
                  </a:cxn>
                  <a:cxn ang="0">
                    <a:pos x="T2" y="T3"/>
                  </a:cxn>
                  <a:cxn ang="0">
                    <a:pos x="T4" y="T5"/>
                  </a:cxn>
                  <a:cxn ang="0">
                    <a:pos x="T6" y="T7"/>
                  </a:cxn>
                  <a:cxn ang="0">
                    <a:pos x="T8" y="T9"/>
                  </a:cxn>
                </a:cxnLst>
                <a:rect l="0" t="0" r="r" b="b"/>
                <a:pathLst>
                  <a:path w="9" h="11">
                    <a:moveTo>
                      <a:pt x="5" y="10"/>
                    </a:moveTo>
                    <a:cubicBezTo>
                      <a:pt x="8" y="10"/>
                      <a:pt x="8" y="7"/>
                      <a:pt x="8" y="4"/>
                    </a:cubicBezTo>
                    <a:cubicBezTo>
                      <a:pt x="9" y="2"/>
                      <a:pt x="7" y="0"/>
                      <a:pt x="5" y="0"/>
                    </a:cubicBezTo>
                    <a:cubicBezTo>
                      <a:pt x="2" y="0"/>
                      <a:pt x="0" y="2"/>
                      <a:pt x="0" y="4"/>
                    </a:cubicBezTo>
                    <a:cubicBezTo>
                      <a:pt x="1" y="8"/>
                      <a:pt x="4" y="11"/>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a:solidFill>
                    <a:schemeClr val="tx1">
                      <a:lumMod val="65000"/>
                      <a:lumOff val="35000"/>
                    </a:schemeClr>
                  </a:solidFill>
                  <a:ea typeface="微软雅黑" panose="020B0503020204020204" charset="-122"/>
                </a:endParaRPr>
              </a:p>
            </p:txBody>
          </p:sp>
          <p:sp>
            <p:nvSpPr>
              <p:cNvPr id="16" name="Freeform 47"/>
              <p:cNvSpPr/>
              <p:nvPr/>
            </p:nvSpPr>
            <p:spPr bwMode="auto">
              <a:xfrm>
                <a:off x="3785" y="2164"/>
                <a:ext cx="36" cy="44"/>
              </a:xfrm>
              <a:custGeom>
                <a:avLst/>
                <a:gdLst>
                  <a:gd name="T0" fmla="*/ 12 w 14"/>
                  <a:gd name="T1" fmla="*/ 1 h 18"/>
                  <a:gd name="T2" fmla="*/ 10 w 14"/>
                  <a:gd name="T3" fmla="*/ 0 h 18"/>
                  <a:gd name="T4" fmla="*/ 8 w 14"/>
                  <a:gd name="T5" fmla="*/ 6 h 18"/>
                  <a:gd name="T6" fmla="*/ 1 w 14"/>
                  <a:gd name="T7" fmla="*/ 14 h 18"/>
                  <a:gd name="T8" fmla="*/ 1 w 14"/>
                  <a:gd name="T9" fmla="*/ 17 h 18"/>
                  <a:gd name="T10" fmla="*/ 4 w 14"/>
                  <a:gd name="T11" fmla="*/ 17 h 18"/>
                  <a:gd name="T12" fmla="*/ 12 w 14"/>
                  <a:gd name="T13" fmla="*/ 9 h 18"/>
                  <a:gd name="T14" fmla="*/ 13 w 14"/>
                  <a:gd name="T15" fmla="*/ 8 h 18"/>
                  <a:gd name="T16" fmla="*/ 14 w 14"/>
                  <a:gd name="T17" fmla="*/ 3 h 18"/>
                  <a:gd name="T18" fmla="*/ 12 w 14"/>
                  <a:gd name="T1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8">
                    <a:moveTo>
                      <a:pt x="12" y="1"/>
                    </a:moveTo>
                    <a:cubicBezTo>
                      <a:pt x="11" y="1"/>
                      <a:pt x="10" y="0"/>
                      <a:pt x="10" y="0"/>
                    </a:cubicBezTo>
                    <a:cubicBezTo>
                      <a:pt x="8" y="6"/>
                      <a:pt x="8" y="6"/>
                      <a:pt x="8" y="6"/>
                    </a:cubicBezTo>
                    <a:cubicBezTo>
                      <a:pt x="1" y="14"/>
                      <a:pt x="1" y="14"/>
                      <a:pt x="1" y="14"/>
                    </a:cubicBezTo>
                    <a:cubicBezTo>
                      <a:pt x="0" y="15"/>
                      <a:pt x="0" y="16"/>
                      <a:pt x="1" y="17"/>
                    </a:cubicBezTo>
                    <a:cubicBezTo>
                      <a:pt x="2" y="18"/>
                      <a:pt x="4" y="18"/>
                      <a:pt x="4" y="17"/>
                    </a:cubicBezTo>
                    <a:cubicBezTo>
                      <a:pt x="12" y="9"/>
                      <a:pt x="12" y="9"/>
                      <a:pt x="12" y="9"/>
                    </a:cubicBezTo>
                    <a:cubicBezTo>
                      <a:pt x="12" y="9"/>
                      <a:pt x="13" y="8"/>
                      <a:pt x="13" y="8"/>
                    </a:cubicBezTo>
                    <a:cubicBezTo>
                      <a:pt x="14" y="3"/>
                      <a:pt x="14" y="3"/>
                      <a:pt x="14" y="3"/>
                    </a:cubicBezTo>
                    <a:cubicBezTo>
                      <a:pt x="13" y="2"/>
                      <a:pt x="13" y="2"/>
                      <a:pt x="1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a:solidFill>
                    <a:schemeClr val="tx1">
                      <a:lumMod val="65000"/>
                      <a:lumOff val="35000"/>
                    </a:schemeClr>
                  </a:solidFill>
                  <a:ea typeface="微软雅黑" panose="020B0503020204020204" charset="-122"/>
                </a:endParaRPr>
              </a:p>
            </p:txBody>
          </p:sp>
          <p:sp>
            <p:nvSpPr>
              <p:cNvPr id="17" name="Freeform 48"/>
              <p:cNvSpPr/>
              <p:nvPr/>
            </p:nvSpPr>
            <p:spPr bwMode="auto">
              <a:xfrm>
                <a:off x="3836" y="2116"/>
                <a:ext cx="33" cy="20"/>
              </a:xfrm>
              <a:custGeom>
                <a:avLst/>
                <a:gdLst>
                  <a:gd name="T0" fmla="*/ 6 w 13"/>
                  <a:gd name="T1" fmla="*/ 8 h 8"/>
                  <a:gd name="T2" fmla="*/ 12 w 13"/>
                  <a:gd name="T3" fmla="*/ 4 h 8"/>
                  <a:gd name="T4" fmla="*/ 12 w 13"/>
                  <a:gd name="T5" fmla="*/ 1 h 8"/>
                  <a:gd name="T6" fmla="*/ 10 w 13"/>
                  <a:gd name="T7" fmla="*/ 1 h 8"/>
                  <a:gd name="T8" fmla="*/ 5 w 13"/>
                  <a:gd name="T9" fmla="*/ 4 h 8"/>
                  <a:gd name="T10" fmla="*/ 1 w 13"/>
                  <a:gd name="T11" fmla="*/ 3 h 8"/>
                  <a:gd name="T12" fmla="*/ 1 w 13"/>
                  <a:gd name="T13" fmla="*/ 5 h 8"/>
                  <a:gd name="T14" fmla="*/ 0 w 13"/>
                  <a:gd name="T15" fmla="*/ 7 h 8"/>
                  <a:gd name="T16" fmla="*/ 5 w 13"/>
                  <a:gd name="T17" fmla="*/ 8 h 8"/>
                  <a:gd name="T18" fmla="*/ 6 w 13"/>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8">
                    <a:moveTo>
                      <a:pt x="6" y="8"/>
                    </a:moveTo>
                    <a:cubicBezTo>
                      <a:pt x="12" y="4"/>
                      <a:pt x="12" y="4"/>
                      <a:pt x="12" y="4"/>
                    </a:cubicBezTo>
                    <a:cubicBezTo>
                      <a:pt x="13" y="3"/>
                      <a:pt x="13" y="2"/>
                      <a:pt x="12" y="1"/>
                    </a:cubicBezTo>
                    <a:cubicBezTo>
                      <a:pt x="12" y="1"/>
                      <a:pt x="11" y="0"/>
                      <a:pt x="10" y="1"/>
                    </a:cubicBezTo>
                    <a:cubicBezTo>
                      <a:pt x="5" y="4"/>
                      <a:pt x="5" y="4"/>
                      <a:pt x="5" y="4"/>
                    </a:cubicBezTo>
                    <a:cubicBezTo>
                      <a:pt x="1" y="3"/>
                      <a:pt x="1" y="3"/>
                      <a:pt x="1" y="3"/>
                    </a:cubicBezTo>
                    <a:cubicBezTo>
                      <a:pt x="1" y="3"/>
                      <a:pt x="1" y="4"/>
                      <a:pt x="1" y="5"/>
                    </a:cubicBezTo>
                    <a:cubicBezTo>
                      <a:pt x="1" y="6"/>
                      <a:pt x="0" y="7"/>
                      <a:pt x="0" y="7"/>
                    </a:cubicBezTo>
                    <a:cubicBezTo>
                      <a:pt x="5" y="8"/>
                      <a:pt x="5" y="8"/>
                      <a:pt x="5" y="8"/>
                    </a:cubicBezTo>
                    <a:cubicBezTo>
                      <a:pt x="5" y="8"/>
                      <a:pt x="6" y="8"/>
                      <a:pt x="6"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a:solidFill>
                    <a:schemeClr val="tx1">
                      <a:lumMod val="65000"/>
                      <a:lumOff val="35000"/>
                    </a:schemeClr>
                  </a:solidFill>
                  <a:ea typeface="微软雅黑" panose="020B0503020204020204" charset="-122"/>
                </a:endParaRPr>
              </a:p>
            </p:txBody>
          </p:sp>
          <p:sp>
            <p:nvSpPr>
              <p:cNvPr id="18" name="Freeform 49"/>
              <p:cNvSpPr/>
              <p:nvPr/>
            </p:nvSpPr>
            <p:spPr bwMode="auto">
              <a:xfrm>
                <a:off x="3783" y="2116"/>
                <a:ext cx="58" cy="87"/>
              </a:xfrm>
              <a:custGeom>
                <a:avLst/>
                <a:gdLst>
                  <a:gd name="T0" fmla="*/ 18 w 23"/>
                  <a:gd name="T1" fmla="*/ 17 h 35"/>
                  <a:gd name="T2" fmla="*/ 21 w 23"/>
                  <a:gd name="T3" fmla="*/ 5 h 35"/>
                  <a:gd name="T4" fmla="*/ 21 w 23"/>
                  <a:gd name="T5" fmla="*/ 2 h 35"/>
                  <a:gd name="T6" fmla="*/ 20 w 23"/>
                  <a:gd name="T7" fmla="*/ 2 h 35"/>
                  <a:gd name="T8" fmla="*/ 19 w 23"/>
                  <a:gd name="T9" fmla="*/ 7 h 35"/>
                  <a:gd name="T10" fmla="*/ 20 w 23"/>
                  <a:gd name="T11" fmla="*/ 3 h 35"/>
                  <a:gd name="T12" fmla="*/ 20 w 23"/>
                  <a:gd name="T13" fmla="*/ 2 h 35"/>
                  <a:gd name="T14" fmla="*/ 20 w 23"/>
                  <a:gd name="T15" fmla="*/ 1 h 35"/>
                  <a:gd name="T16" fmla="*/ 19 w 23"/>
                  <a:gd name="T17" fmla="*/ 1 h 35"/>
                  <a:gd name="T18" fmla="*/ 18 w 23"/>
                  <a:gd name="T19" fmla="*/ 2 h 35"/>
                  <a:gd name="T20" fmla="*/ 19 w 23"/>
                  <a:gd name="T21" fmla="*/ 3 h 35"/>
                  <a:gd name="T22" fmla="*/ 18 w 23"/>
                  <a:gd name="T23" fmla="*/ 6 h 35"/>
                  <a:gd name="T24" fmla="*/ 17 w 23"/>
                  <a:gd name="T25" fmla="*/ 0 h 35"/>
                  <a:gd name="T26" fmla="*/ 17 w 23"/>
                  <a:gd name="T27" fmla="*/ 0 h 35"/>
                  <a:gd name="T28" fmla="*/ 17 w 23"/>
                  <a:gd name="T29" fmla="*/ 0 h 35"/>
                  <a:gd name="T30" fmla="*/ 15 w 23"/>
                  <a:gd name="T31" fmla="*/ 0 h 35"/>
                  <a:gd name="T32" fmla="*/ 8 w 23"/>
                  <a:gd name="T33" fmla="*/ 0 h 35"/>
                  <a:gd name="T34" fmla="*/ 1 w 23"/>
                  <a:gd name="T35" fmla="*/ 5 h 35"/>
                  <a:gd name="T36" fmla="*/ 1 w 23"/>
                  <a:gd name="T37" fmla="*/ 8 h 35"/>
                  <a:gd name="T38" fmla="*/ 4 w 23"/>
                  <a:gd name="T39" fmla="*/ 8 h 35"/>
                  <a:gd name="T40" fmla="*/ 4 w 23"/>
                  <a:gd name="T41" fmla="*/ 8 h 35"/>
                  <a:gd name="T42" fmla="*/ 9 w 23"/>
                  <a:gd name="T43" fmla="*/ 4 h 35"/>
                  <a:gd name="T44" fmla="*/ 13 w 23"/>
                  <a:gd name="T45" fmla="*/ 4 h 35"/>
                  <a:gd name="T46" fmla="*/ 12 w 23"/>
                  <a:gd name="T47" fmla="*/ 4 h 35"/>
                  <a:gd name="T48" fmla="*/ 9 w 23"/>
                  <a:gd name="T49" fmla="*/ 15 h 35"/>
                  <a:gd name="T50" fmla="*/ 10 w 23"/>
                  <a:gd name="T51" fmla="*/ 16 h 35"/>
                  <a:gd name="T52" fmla="*/ 14 w 23"/>
                  <a:gd name="T53" fmla="*/ 20 h 35"/>
                  <a:gd name="T54" fmla="*/ 18 w 23"/>
                  <a:gd name="T55" fmla="*/ 24 h 35"/>
                  <a:gd name="T56" fmla="*/ 17 w 23"/>
                  <a:gd name="T57" fmla="*/ 32 h 35"/>
                  <a:gd name="T58" fmla="*/ 19 w 23"/>
                  <a:gd name="T59" fmla="*/ 35 h 35"/>
                  <a:gd name="T60" fmla="*/ 22 w 23"/>
                  <a:gd name="T61" fmla="*/ 33 h 35"/>
                  <a:gd name="T62" fmla="*/ 23 w 23"/>
                  <a:gd name="T63" fmla="*/ 24 h 35"/>
                  <a:gd name="T64" fmla="*/ 23 w 23"/>
                  <a:gd name="T65" fmla="*/ 22 h 35"/>
                  <a:gd name="T66" fmla="*/ 18 w 23"/>
                  <a:gd name="T67"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 h="35">
                    <a:moveTo>
                      <a:pt x="18" y="17"/>
                    </a:moveTo>
                    <a:cubicBezTo>
                      <a:pt x="19" y="10"/>
                      <a:pt x="21" y="6"/>
                      <a:pt x="21" y="5"/>
                    </a:cubicBezTo>
                    <a:cubicBezTo>
                      <a:pt x="21" y="3"/>
                      <a:pt x="21" y="2"/>
                      <a:pt x="21" y="2"/>
                    </a:cubicBezTo>
                    <a:cubicBezTo>
                      <a:pt x="20" y="2"/>
                      <a:pt x="20" y="2"/>
                      <a:pt x="20" y="2"/>
                    </a:cubicBezTo>
                    <a:cubicBezTo>
                      <a:pt x="20" y="5"/>
                      <a:pt x="19" y="7"/>
                      <a:pt x="19" y="7"/>
                    </a:cubicBezTo>
                    <a:cubicBezTo>
                      <a:pt x="19" y="7"/>
                      <a:pt x="20" y="4"/>
                      <a:pt x="20" y="3"/>
                    </a:cubicBezTo>
                    <a:cubicBezTo>
                      <a:pt x="20" y="2"/>
                      <a:pt x="20" y="2"/>
                      <a:pt x="20" y="2"/>
                    </a:cubicBezTo>
                    <a:cubicBezTo>
                      <a:pt x="20" y="1"/>
                      <a:pt x="20" y="1"/>
                      <a:pt x="20" y="1"/>
                    </a:cubicBezTo>
                    <a:cubicBezTo>
                      <a:pt x="20" y="1"/>
                      <a:pt x="19" y="1"/>
                      <a:pt x="19" y="1"/>
                    </a:cubicBezTo>
                    <a:cubicBezTo>
                      <a:pt x="19" y="1"/>
                      <a:pt x="18" y="2"/>
                      <a:pt x="18" y="2"/>
                    </a:cubicBezTo>
                    <a:cubicBezTo>
                      <a:pt x="18" y="2"/>
                      <a:pt x="18" y="2"/>
                      <a:pt x="19" y="3"/>
                    </a:cubicBezTo>
                    <a:cubicBezTo>
                      <a:pt x="19" y="3"/>
                      <a:pt x="18" y="4"/>
                      <a:pt x="18" y="6"/>
                    </a:cubicBezTo>
                    <a:cubicBezTo>
                      <a:pt x="18" y="1"/>
                      <a:pt x="17" y="0"/>
                      <a:pt x="17" y="0"/>
                    </a:cubicBezTo>
                    <a:cubicBezTo>
                      <a:pt x="17" y="0"/>
                      <a:pt x="17" y="0"/>
                      <a:pt x="17" y="0"/>
                    </a:cubicBezTo>
                    <a:cubicBezTo>
                      <a:pt x="17" y="0"/>
                      <a:pt x="17" y="0"/>
                      <a:pt x="17" y="0"/>
                    </a:cubicBezTo>
                    <a:cubicBezTo>
                      <a:pt x="16" y="0"/>
                      <a:pt x="15" y="0"/>
                      <a:pt x="15" y="0"/>
                    </a:cubicBezTo>
                    <a:cubicBezTo>
                      <a:pt x="13" y="0"/>
                      <a:pt x="11" y="0"/>
                      <a:pt x="8" y="0"/>
                    </a:cubicBezTo>
                    <a:cubicBezTo>
                      <a:pt x="8" y="0"/>
                      <a:pt x="1" y="5"/>
                      <a:pt x="1" y="5"/>
                    </a:cubicBezTo>
                    <a:cubicBezTo>
                      <a:pt x="0" y="6"/>
                      <a:pt x="0" y="7"/>
                      <a:pt x="1" y="8"/>
                    </a:cubicBezTo>
                    <a:cubicBezTo>
                      <a:pt x="2" y="8"/>
                      <a:pt x="3" y="9"/>
                      <a:pt x="4" y="8"/>
                    </a:cubicBezTo>
                    <a:cubicBezTo>
                      <a:pt x="4" y="8"/>
                      <a:pt x="4" y="8"/>
                      <a:pt x="4" y="8"/>
                    </a:cubicBezTo>
                    <a:cubicBezTo>
                      <a:pt x="4" y="8"/>
                      <a:pt x="9" y="4"/>
                      <a:pt x="9" y="4"/>
                    </a:cubicBezTo>
                    <a:cubicBezTo>
                      <a:pt x="9" y="4"/>
                      <a:pt x="13" y="4"/>
                      <a:pt x="13" y="4"/>
                    </a:cubicBezTo>
                    <a:cubicBezTo>
                      <a:pt x="12" y="4"/>
                      <a:pt x="12" y="4"/>
                      <a:pt x="12" y="4"/>
                    </a:cubicBezTo>
                    <a:cubicBezTo>
                      <a:pt x="11" y="7"/>
                      <a:pt x="9" y="13"/>
                      <a:pt x="9" y="15"/>
                    </a:cubicBezTo>
                    <a:cubicBezTo>
                      <a:pt x="9" y="15"/>
                      <a:pt x="10" y="15"/>
                      <a:pt x="10" y="16"/>
                    </a:cubicBezTo>
                    <a:cubicBezTo>
                      <a:pt x="10" y="16"/>
                      <a:pt x="11" y="18"/>
                      <a:pt x="14" y="20"/>
                    </a:cubicBezTo>
                    <a:cubicBezTo>
                      <a:pt x="14" y="20"/>
                      <a:pt x="18" y="24"/>
                      <a:pt x="18" y="24"/>
                    </a:cubicBezTo>
                    <a:cubicBezTo>
                      <a:pt x="18" y="24"/>
                      <a:pt x="17" y="32"/>
                      <a:pt x="17" y="32"/>
                    </a:cubicBezTo>
                    <a:cubicBezTo>
                      <a:pt x="17" y="34"/>
                      <a:pt x="18" y="35"/>
                      <a:pt x="19" y="35"/>
                    </a:cubicBezTo>
                    <a:cubicBezTo>
                      <a:pt x="20" y="35"/>
                      <a:pt x="21" y="35"/>
                      <a:pt x="22" y="33"/>
                    </a:cubicBezTo>
                    <a:cubicBezTo>
                      <a:pt x="22" y="33"/>
                      <a:pt x="23" y="24"/>
                      <a:pt x="23" y="24"/>
                    </a:cubicBezTo>
                    <a:cubicBezTo>
                      <a:pt x="23" y="23"/>
                      <a:pt x="23" y="22"/>
                      <a:pt x="23" y="22"/>
                    </a:cubicBezTo>
                    <a:cubicBezTo>
                      <a:pt x="22" y="21"/>
                      <a:pt x="18" y="17"/>
                      <a:pt x="18"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a:solidFill>
                    <a:schemeClr val="tx1">
                      <a:lumMod val="65000"/>
                      <a:lumOff val="35000"/>
                    </a:schemeClr>
                  </a:solidFill>
                  <a:ea typeface="微软雅黑" panose="020B0503020204020204" charset="-122"/>
                </a:endParaRPr>
              </a:p>
            </p:txBody>
          </p:sp>
        </p:grpSp>
        <p:grpSp>
          <p:nvGrpSpPr>
            <p:cNvPr id="7" name="组合 6"/>
            <p:cNvGrpSpPr/>
            <p:nvPr/>
          </p:nvGrpSpPr>
          <p:grpSpPr>
            <a:xfrm>
              <a:off x="4721209" y="1793328"/>
              <a:ext cx="3246544" cy="705747"/>
              <a:chOff x="6095999" y="2039788"/>
              <a:chExt cx="3246121" cy="705910"/>
            </a:xfrm>
          </p:grpSpPr>
          <p:sp>
            <p:nvSpPr>
              <p:cNvPr id="8" name="任意多边形 7"/>
              <p:cNvSpPr/>
              <p:nvPr/>
            </p:nvSpPr>
            <p:spPr>
              <a:xfrm>
                <a:off x="6096000" y="2039788"/>
                <a:ext cx="3246120" cy="705910"/>
              </a:xfrm>
              <a:custGeom>
                <a:avLst/>
                <a:gdLst>
                  <a:gd name="connsiteX0" fmla="*/ 368297 w 3246120"/>
                  <a:gd name="connsiteY0" fmla="*/ 88606 h 705910"/>
                  <a:gd name="connsiteX1" fmla="*/ 103948 w 3246120"/>
                  <a:gd name="connsiteY1" fmla="*/ 352955 h 705910"/>
                  <a:gd name="connsiteX2" fmla="*/ 368297 w 3246120"/>
                  <a:gd name="connsiteY2" fmla="*/ 617304 h 705910"/>
                  <a:gd name="connsiteX3" fmla="*/ 2887968 w 3246120"/>
                  <a:gd name="connsiteY3" fmla="*/ 617304 h 705910"/>
                  <a:gd name="connsiteX4" fmla="*/ 3152317 w 3246120"/>
                  <a:gd name="connsiteY4" fmla="*/ 352955 h 705910"/>
                  <a:gd name="connsiteX5" fmla="*/ 2887968 w 3246120"/>
                  <a:gd name="connsiteY5" fmla="*/ 88606 h 705910"/>
                  <a:gd name="connsiteX6" fmla="*/ 352955 w 3246120"/>
                  <a:gd name="connsiteY6" fmla="*/ 0 h 705910"/>
                  <a:gd name="connsiteX7" fmla="*/ 2893165 w 3246120"/>
                  <a:gd name="connsiteY7" fmla="*/ 0 h 705910"/>
                  <a:gd name="connsiteX8" fmla="*/ 3246120 w 3246120"/>
                  <a:gd name="connsiteY8" fmla="*/ 352955 h 705910"/>
                  <a:gd name="connsiteX9" fmla="*/ 2893165 w 3246120"/>
                  <a:gd name="connsiteY9" fmla="*/ 705910 h 705910"/>
                  <a:gd name="connsiteX10" fmla="*/ 352955 w 3246120"/>
                  <a:gd name="connsiteY10" fmla="*/ 705910 h 705910"/>
                  <a:gd name="connsiteX11" fmla="*/ 0 w 3246120"/>
                  <a:gd name="connsiteY11" fmla="*/ 352955 h 705910"/>
                  <a:gd name="connsiteX12" fmla="*/ 352955 w 3246120"/>
                  <a:gd name="connsiteY12" fmla="*/ 0 h 705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46120" h="705910">
                    <a:moveTo>
                      <a:pt x="368297" y="88606"/>
                    </a:moveTo>
                    <a:cubicBezTo>
                      <a:pt x="222301" y="88606"/>
                      <a:pt x="103948" y="206959"/>
                      <a:pt x="103948" y="352955"/>
                    </a:cubicBezTo>
                    <a:cubicBezTo>
                      <a:pt x="103948" y="498951"/>
                      <a:pt x="222301" y="617304"/>
                      <a:pt x="368297" y="617304"/>
                    </a:cubicBezTo>
                    <a:lnTo>
                      <a:pt x="2887968" y="617304"/>
                    </a:lnTo>
                    <a:cubicBezTo>
                      <a:pt x="3033964" y="617304"/>
                      <a:pt x="3152317" y="498951"/>
                      <a:pt x="3152317" y="352955"/>
                    </a:cubicBezTo>
                    <a:cubicBezTo>
                      <a:pt x="3152317" y="206959"/>
                      <a:pt x="3033964" y="88606"/>
                      <a:pt x="2887968" y="88606"/>
                    </a:cubicBezTo>
                    <a:close/>
                    <a:moveTo>
                      <a:pt x="352955" y="0"/>
                    </a:moveTo>
                    <a:lnTo>
                      <a:pt x="2893165" y="0"/>
                    </a:lnTo>
                    <a:cubicBezTo>
                      <a:pt x="3088097" y="0"/>
                      <a:pt x="3246120" y="158023"/>
                      <a:pt x="3246120" y="352955"/>
                    </a:cubicBezTo>
                    <a:cubicBezTo>
                      <a:pt x="3246120" y="547887"/>
                      <a:pt x="3088097" y="705910"/>
                      <a:pt x="2893165" y="705910"/>
                    </a:cubicBezTo>
                    <a:lnTo>
                      <a:pt x="352955" y="705910"/>
                    </a:lnTo>
                    <a:cubicBezTo>
                      <a:pt x="158023" y="705910"/>
                      <a:pt x="0" y="547887"/>
                      <a:pt x="0" y="352955"/>
                    </a:cubicBezTo>
                    <a:cubicBezTo>
                      <a:pt x="0" y="158023"/>
                      <a:pt x="158023" y="0"/>
                      <a:pt x="352955" y="0"/>
                    </a:cubicBezTo>
                    <a:close/>
                  </a:path>
                </a:pathLst>
              </a:custGeom>
              <a:solidFill>
                <a:schemeClr val="bg1">
                  <a:lumMod val="95000"/>
                </a:schemeClr>
              </a:solidFill>
              <a:ln>
                <a:noFill/>
              </a:ln>
              <a:effectLst>
                <a:outerShdw blurRad="1016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a typeface="微软雅黑" panose="020B0503020204020204" charset="-122"/>
                </a:endParaRPr>
              </a:p>
            </p:txBody>
          </p:sp>
          <p:sp>
            <p:nvSpPr>
              <p:cNvPr id="9" name="圆角矩形 8"/>
              <p:cNvSpPr/>
              <p:nvPr/>
            </p:nvSpPr>
            <p:spPr>
              <a:xfrm>
                <a:off x="6194875" y="2128394"/>
                <a:ext cx="3048369" cy="528698"/>
              </a:xfrm>
              <a:prstGeom prst="roundRect">
                <a:avLst>
                  <a:gd name="adj" fmla="val 50000"/>
                </a:avLst>
              </a:prstGeom>
              <a:noFill/>
              <a:ln w="19050">
                <a:gradFill flip="none" rotWithShape="1">
                  <a:gsLst>
                    <a:gs pos="0">
                      <a:schemeClr val="bg1">
                        <a:lumMod val="75000"/>
                      </a:schemeClr>
                    </a:gs>
                    <a:gs pos="100000">
                      <a:schemeClr val="bg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a typeface="微软雅黑" panose="020B0503020204020204" charset="-122"/>
                </a:endParaRPr>
              </a:p>
            </p:txBody>
          </p:sp>
          <p:sp>
            <p:nvSpPr>
              <p:cNvPr id="10" name="圆角矩形 9"/>
              <p:cNvSpPr/>
              <p:nvPr/>
            </p:nvSpPr>
            <p:spPr>
              <a:xfrm>
                <a:off x="6095999" y="2039788"/>
                <a:ext cx="3246120" cy="705910"/>
              </a:xfrm>
              <a:prstGeom prst="roundRect">
                <a:avLst>
                  <a:gd name="adj" fmla="val 50000"/>
                </a:avLst>
              </a:prstGeom>
              <a:noFill/>
              <a:ln w="19050">
                <a:gradFill flip="none" rotWithShape="1">
                  <a:gsLst>
                    <a:gs pos="0">
                      <a:schemeClr val="bg1"/>
                    </a:gs>
                    <a:gs pos="100000">
                      <a:schemeClr val="bg1">
                        <a:lumMod val="8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a typeface="微软雅黑" panose="020B0503020204020204" charset="-122"/>
                </a:endParaRPr>
              </a:p>
            </p:txBody>
          </p:sp>
        </p:grpSp>
      </p:grpSp>
      <p:sp>
        <p:nvSpPr>
          <p:cNvPr id="19" name="文本框 18"/>
          <p:cNvSpPr txBox="1"/>
          <p:nvPr/>
        </p:nvSpPr>
        <p:spPr>
          <a:xfrm>
            <a:off x="2196982" y="4129542"/>
            <a:ext cx="8086792" cy="420371"/>
          </a:xfrm>
          <a:prstGeom prst="rect">
            <a:avLst/>
          </a:prstGeom>
          <a:noFill/>
        </p:spPr>
        <p:txBody>
          <a:bodyPr wrap="square" rtlCol="0">
            <a:spAutoFit/>
          </a:bodyPr>
          <a:lstStyle/>
          <a:p>
            <a:pPr algn="ctr"/>
            <a:r>
              <a:rPr lang="en-US" altLang="en-US" sz="1065" dirty="0">
                <a:solidFill>
                  <a:schemeClr val="tx1">
                    <a:lumMod val="50000"/>
                    <a:lumOff val="50000"/>
                  </a:schemeClr>
                </a:solidFill>
                <a:latin typeface="华文细黑" panose="02010600040101010101" pitchFamily="2" charset="-122"/>
                <a:ea typeface="华文细黑" panose="02010600040101010101" pitchFamily="2" charset="-122"/>
                <a:sym typeface="+mn-lt"/>
              </a:rPr>
              <a:t>Your content to play here, or through your copy, paste in this box, and select only the text. Your content to play here, or through your copy, paste in this box, and select only the text.</a:t>
            </a:r>
          </a:p>
        </p:txBody>
      </p:sp>
      <p:sp>
        <p:nvSpPr>
          <p:cNvPr id="20" name="文本框 19"/>
          <p:cNvSpPr txBox="1"/>
          <p:nvPr/>
        </p:nvSpPr>
        <p:spPr>
          <a:xfrm>
            <a:off x="4196983" y="4706228"/>
            <a:ext cx="1515868" cy="338554"/>
          </a:xfrm>
          <a:prstGeom prst="rect">
            <a:avLst/>
          </a:prstGeom>
          <a:noFill/>
        </p:spPr>
        <p:txBody>
          <a:bodyPr wrap="square" rtlCol="0">
            <a:spAutoFit/>
          </a:bodyPr>
          <a:lstStyle/>
          <a:p>
            <a:pPr algn="ctr"/>
            <a:r>
              <a:rPr lang="zh-CN" altLang="en-US" sz="1600" dirty="0">
                <a:solidFill>
                  <a:schemeClr val="tx1">
                    <a:lumMod val="50000"/>
                    <a:lumOff val="50000"/>
                  </a:schemeClr>
                </a:solidFill>
                <a:latin typeface="微软雅黑" panose="020B0503020204020204" charset="-122"/>
                <a:ea typeface="微软雅黑" panose="020B0503020204020204" charset="-122"/>
              </a:rPr>
              <a:t>★ 添加标题</a:t>
            </a:r>
          </a:p>
        </p:txBody>
      </p:sp>
      <p:sp>
        <p:nvSpPr>
          <p:cNvPr id="21" name="文本框 20"/>
          <p:cNvSpPr txBox="1"/>
          <p:nvPr/>
        </p:nvSpPr>
        <p:spPr>
          <a:xfrm>
            <a:off x="5486446" y="4706228"/>
            <a:ext cx="1515868" cy="338554"/>
          </a:xfrm>
          <a:prstGeom prst="rect">
            <a:avLst/>
          </a:prstGeom>
          <a:noFill/>
        </p:spPr>
        <p:txBody>
          <a:bodyPr wrap="square" rtlCol="0">
            <a:spAutoFit/>
          </a:bodyPr>
          <a:lstStyle/>
          <a:p>
            <a:pPr algn="ctr"/>
            <a:r>
              <a:rPr lang="zh-CN" altLang="en-US" sz="1600" dirty="0">
                <a:solidFill>
                  <a:schemeClr val="tx1">
                    <a:lumMod val="50000"/>
                    <a:lumOff val="50000"/>
                  </a:schemeClr>
                </a:solidFill>
                <a:latin typeface="微软雅黑" panose="020B0503020204020204" charset="-122"/>
                <a:ea typeface="微软雅黑" panose="020B0503020204020204" charset="-122"/>
              </a:rPr>
              <a:t>★ 添加标题</a:t>
            </a:r>
          </a:p>
        </p:txBody>
      </p:sp>
      <p:sp>
        <p:nvSpPr>
          <p:cNvPr id="22" name="文本框 21"/>
          <p:cNvSpPr txBox="1"/>
          <p:nvPr/>
        </p:nvSpPr>
        <p:spPr>
          <a:xfrm>
            <a:off x="6775908" y="4706228"/>
            <a:ext cx="1515868" cy="338554"/>
          </a:xfrm>
          <a:prstGeom prst="rect">
            <a:avLst/>
          </a:prstGeom>
          <a:noFill/>
        </p:spPr>
        <p:txBody>
          <a:bodyPr wrap="square" rtlCol="0">
            <a:spAutoFit/>
          </a:bodyPr>
          <a:lstStyle/>
          <a:p>
            <a:pPr algn="ctr"/>
            <a:r>
              <a:rPr lang="zh-CN" altLang="en-US" sz="1600" dirty="0">
                <a:solidFill>
                  <a:schemeClr val="tx1">
                    <a:lumMod val="50000"/>
                    <a:lumOff val="50000"/>
                  </a:schemeClr>
                </a:solidFill>
                <a:latin typeface="微软雅黑" panose="020B0503020204020204" charset="-122"/>
                <a:ea typeface="微软雅黑" panose="020B0503020204020204" charset="-122"/>
              </a:rPr>
              <a:t>★ 添加标题</a:t>
            </a:r>
          </a:p>
        </p:txBody>
      </p:sp>
      <p:sp>
        <p:nvSpPr>
          <p:cNvPr id="23" name="文本框 22"/>
          <p:cNvSpPr txBox="1"/>
          <p:nvPr/>
        </p:nvSpPr>
        <p:spPr>
          <a:xfrm>
            <a:off x="4196983" y="5075464"/>
            <a:ext cx="1515868" cy="338554"/>
          </a:xfrm>
          <a:prstGeom prst="rect">
            <a:avLst/>
          </a:prstGeom>
          <a:noFill/>
        </p:spPr>
        <p:txBody>
          <a:bodyPr wrap="square" rtlCol="0">
            <a:spAutoFit/>
          </a:bodyPr>
          <a:lstStyle/>
          <a:p>
            <a:pPr algn="ctr"/>
            <a:r>
              <a:rPr lang="zh-CN" altLang="en-US" sz="1600" dirty="0">
                <a:solidFill>
                  <a:schemeClr val="tx1">
                    <a:lumMod val="50000"/>
                    <a:lumOff val="50000"/>
                  </a:schemeClr>
                </a:solidFill>
                <a:latin typeface="微软雅黑" panose="020B0503020204020204" charset="-122"/>
                <a:ea typeface="微软雅黑" panose="020B0503020204020204" charset="-122"/>
              </a:rPr>
              <a:t>★ 添加标题</a:t>
            </a:r>
          </a:p>
        </p:txBody>
      </p:sp>
      <p:sp>
        <p:nvSpPr>
          <p:cNvPr id="24" name="文本框 23"/>
          <p:cNvSpPr txBox="1"/>
          <p:nvPr/>
        </p:nvSpPr>
        <p:spPr>
          <a:xfrm>
            <a:off x="5486446" y="5075464"/>
            <a:ext cx="1515868" cy="338554"/>
          </a:xfrm>
          <a:prstGeom prst="rect">
            <a:avLst/>
          </a:prstGeom>
          <a:noFill/>
        </p:spPr>
        <p:txBody>
          <a:bodyPr wrap="square" rtlCol="0">
            <a:spAutoFit/>
          </a:bodyPr>
          <a:lstStyle/>
          <a:p>
            <a:pPr algn="ctr"/>
            <a:r>
              <a:rPr lang="zh-CN" altLang="en-US" sz="1600" dirty="0">
                <a:solidFill>
                  <a:schemeClr val="tx1">
                    <a:lumMod val="50000"/>
                    <a:lumOff val="50000"/>
                  </a:schemeClr>
                </a:solidFill>
                <a:latin typeface="微软雅黑" panose="020B0503020204020204" charset="-122"/>
                <a:ea typeface="微软雅黑" panose="020B0503020204020204" charset="-122"/>
              </a:rPr>
              <a:t>★ 添加标题</a:t>
            </a:r>
          </a:p>
        </p:txBody>
      </p:sp>
      <p:sp>
        <p:nvSpPr>
          <p:cNvPr id="25" name="文本框 24"/>
          <p:cNvSpPr txBox="1"/>
          <p:nvPr/>
        </p:nvSpPr>
        <p:spPr>
          <a:xfrm>
            <a:off x="6775908" y="5075464"/>
            <a:ext cx="1515868" cy="338554"/>
          </a:xfrm>
          <a:prstGeom prst="rect">
            <a:avLst/>
          </a:prstGeom>
          <a:noFill/>
        </p:spPr>
        <p:txBody>
          <a:bodyPr wrap="square" rtlCol="0">
            <a:spAutoFit/>
          </a:bodyPr>
          <a:lstStyle/>
          <a:p>
            <a:pPr algn="ctr"/>
            <a:r>
              <a:rPr lang="zh-CN" altLang="en-US" sz="1600" dirty="0">
                <a:solidFill>
                  <a:schemeClr val="tx1">
                    <a:lumMod val="50000"/>
                    <a:lumOff val="50000"/>
                  </a:schemeClr>
                </a:solidFill>
                <a:latin typeface="微软雅黑" panose="020B0503020204020204" charset="-122"/>
                <a:ea typeface="微软雅黑" panose="020B0503020204020204" charset="-122"/>
              </a:rPr>
              <a:t>★ 添加标题</a:t>
            </a:r>
          </a:p>
        </p:txBody>
      </p:sp>
      <p:grpSp>
        <p:nvGrpSpPr>
          <p:cNvPr id="26" name="组合 25"/>
          <p:cNvGrpSpPr/>
          <p:nvPr/>
        </p:nvGrpSpPr>
        <p:grpSpPr>
          <a:xfrm>
            <a:off x="5557908" y="880564"/>
            <a:ext cx="1364943" cy="1583336"/>
            <a:chOff x="1319382" y="150709"/>
            <a:chExt cx="1489821" cy="1728192"/>
          </a:xfrm>
          <a:effectLst>
            <a:outerShdw blurRad="317500" dist="127000" dir="2700000" algn="tl" rotWithShape="0">
              <a:prstClr val="black">
                <a:alpha val="40000"/>
              </a:prstClr>
            </a:outerShdw>
          </a:effectLst>
        </p:grpSpPr>
        <p:sp>
          <p:nvSpPr>
            <p:cNvPr id="27" name="六边形 26"/>
            <p:cNvSpPr/>
            <p:nvPr/>
          </p:nvSpPr>
          <p:spPr>
            <a:xfrm rot="5400000">
              <a:off x="1200197" y="269894"/>
              <a:ext cx="1728192" cy="1489821"/>
            </a:xfrm>
            <a:prstGeom prst="hexagon">
              <a:avLst/>
            </a:prstGeom>
            <a:gradFill flip="none" rotWithShape="1">
              <a:gsLst>
                <a:gs pos="50000">
                  <a:schemeClr val="bg1">
                    <a:lumMod val="95000"/>
                  </a:schemeClr>
                </a:gs>
                <a:gs pos="100000">
                  <a:schemeClr val="bg1">
                    <a:lumMod val="85000"/>
                  </a:schemeClr>
                </a:gs>
                <a:gs pos="0">
                  <a:schemeClr val="bg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40"/>
            </a:p>
          </p:txBody>
        </p:sp>
        <p:sp>
          <p:nvSpPr>
            <p:cNvPr id="28" name="六边形 27"/>
            <p:cNvSpPr/>
            <p:nvPr/>
          </p:nvSpPr>
          <p:spPr>
            <a:xfrm rot="5400000">
              <a:off x="1300555" y="356409"/>
              <a:ext cx="1527476" cy="1316790"/>
            </a:xfrm>
            <a:prstGeom prst="hexagon">
              <a:avLst/>
            </a:prstGeom>
            <a:gradFill flip="none" rotWithShape="1">
              <a:gsLst>
                <a:gs pos="48000">
                  <a:schemeClr val="bg1"/>
                </a:gs>
                <a:gs pos="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40" dirty="0"/>
            </a:p>
          </p:txBody>
        </p:sp>
        <p:sp>
          <p:nvSpPr>
            <p:cNvPr id="29" name="矩形 259"/>
            <p:cNvSpPr>
              <a:spLocks noChangeArrowheads="1"/>
            </p:cNvSpPr>
            <p:nvPr/>
          </p:nvSpPr>
          <p:spPr bwMode="auto">
            <a:xfrm>
              <a:off x="1457601" y="641371"/>
              <a:ext cx="1213382" cy="67452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lvl="1">
                <a:buNone/>
              </a:pPr>
              <a:endParaRPr lang="zh-CN" altLang="en-US" sz="4015" b="1" cap="all" dirty="0">
                <a:solidFill>
                  <a:schemeClr val="accent1"/>
                </a:solidFill>
                <a:latin typeface="Arial" panose="020B0604020202020204" pitchFamily="34" charset="0"/>
                <a:cs typeface="Arial" panose="020B0604020202020204" pitchFamily="34" charset="0"/>
              </a:endParaRPr>
            </a:p>
          </p:txBody>
        </p:sp>
      </p:grpSp>
      <p:sp>
        <p:nvSpPr>
          <p:cNvPr id="30" name="文本框 29"/>
          <p:cNvSpPr txBox="1"/>
          <p:nvPr/>
        </p:nvSpPr>
        <p:spPr>
          <a:xfrm flipH="1">
            <a:off x="5606127" y="1266361"/>
            <a:ext cx="1282793" cy="502573"/>
          </a:xfrm>
          <a:prstGeom prst="rect">
            <a:avLst/>
          </a:prstGeom>
          <a:noFill/>
        </p:spPr>
        <p:txBody>
          <a:bodyPr wrap="square" rtlCol="0">
            <a:spAutoFit/>
          </a:bodyPr>
          <a:lstStyle/>
          <a:p>
            <a:pPr algn="ctr"/>
            <a:r>
              <a:rPr lang="en-US" altLang="zh-CN" sz="2665" b="1" dirty="0">
                <a:solidFill>
                  <a:schemeClr val="accent1"/>
                </a:solidFill>
                <a:latin typeface="微软雅黑" panose="020B0503020204020204" charset="-122"/>
                <a:ea typeface="微软雅黑" panose="020B0503020204020204" charset="-122"/>
              </a:rPr>
              <a:t>01</a:t>
            </a:r>
            <a:endParaRPr lang="zh-CN" altLang="en-US" sz="2665" b="1" dirty="0">
              <a:solidFill>
                <a:schemeClr val="accent1"/>
              </a:solidFill>
              <a:latin typeface="微软雅黑" panose="020B0503020204020204" charset="-122"/>
              <a:ea typeface="微软雅黑" panose="020B0503020204020204" charset="-122"/>
            </a:endParaRPr>
          </a:p>
        </p:txBody>
      </p:sp>
      <p:sp>
        <p:nvSpPr>
          <p:cNvPr id="31" name="文本框 30"/>
          <p:cNvSpPr txBox="1"/>
          <p:nvPr/>
        </p:nvSpPr>
        <p:spPr>
          <a:xfrm flipH="1">
            <a:off x="5606127" y="1652551"/>
            <a:ext cx="1282793" cy="338554"/>
          </a:xfrm>
          <a:prstGeom prst="rect">
            <a:avLst/>
          </a:prstGeom>
          <a:noFill/>
        </p:spPr>
        <p:txBody>
          <a:bodyPr wrap="square" rtlCol="0">
            <a:spAutoFit/>
          </a:bodyPr>
          <a:lstStyle/>
          <a:p>
            <a:pPr algn="ctr"/>
            <a:r>
              <a:rPr lang="en-US" altLang="zh-CN" sz="1600" b="1" dirty="0">
                <a:solidFill>
                  <a:schemeClr val="accent1"/>
                </a:solidFill>
                <a:latin typeface="微软雅黑" panose="020B0503020204020204" charset="-122"/>
                <a:ea typeface="微软雅黑" panose="020B0503020204020204" charset="-122"/>
              </a:rPr>
              <a:t>PART</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4" fill="hold" grpId="0" nodeType="after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additive="base">
                                            <p:cTn id="13" dur="500"/>
                                            <p:tgtEl>
                                              <p:spTgt spid="30"/>
                                            </p:tgtEl>
                                            <p:attrNameLst>
                                              <p:attrName>ppt_y</p:attrName>
                                            </p:attrNameLst>
                                          </p:cBhvr>
                                          <p:tavLst>
                                            <p:tav tm="0">
                                              <p:val>
                                                <p:strVal val="#ppt_y+#ppt_h*1.125000"/>
                                              </p:val>
                                            </p:tav>
                                            <p:tav tm="100000">
                                              <p:val>
                                                <p:strVal val="#ppt_y"/>
                                              </p:val>
                                            </p:tav>
                                          </p:tavLst>
                                        </p:anim>
                                        <p:animEffect transition="in" filter="wipe(up)">
                                          <p:cBhvr>
                                            <p:cTn id="14" dur="500"/>
                                            <p:tgtEl>
                                              <p:spTgt spid="30"/>
                                            </p:tgtEl>
                                          </p:cBhvr>
                                        </p:animEffect>
                                      </p:childTnLst>
                                    </p:cTn>
                                  </p:par>
                                  <p:par>
                                    <p:cTn id="15" presetID="12" presetClass="entr" presetSubtype="1" fill="hold" grpId="0" nodeType="withEffect">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cBhvr additive="base">
                                            <p:cTn id="17" dur="500"/>
                                            <p:tgtEl>
                                              <p:spTgt spid="31"/>
                                            </p:tgtEl>
                                            <p:attrNameLst>
                                              <p:attrName>ppt_y</p:attrName>
                                            </p:attrNameLst>
                                          </p:cBhvr>
                                          <p:tavLst>
                                            <p:tav tm="0">
                                              <p:val>
                                                <p:strVal val="#ppt_y-#ppt_h*1.125000"/>
                                              </p:val>
                                            </p:tav>
                                            <p:tav tm="100000">
                                              <p:val>
                                                <p:strVal val="#ppt_y"/>
                                              </p:val>
                                            </p:tav>
                                          </p:tavLst>
                                        </p:anim>
                                        <p:animEffect transition="in" filter="wipe(down)">
                                          <p:cBhvr>
                                            <p:cTn id="18" dur="500"/>
                                            <p:tgtEl>
                                              <p:spTgt spid="31"/>
                                            </p:tgtEl>
                                          </p:cBhvr>
                                        </p:animEffect>
                                      </p:childTnLst>
                                    </p:cTn>
                                  </p:par>
                                </p:childTnLst>
                              </p:cTn>
                            </p:par>
                            <p:par>
                              <p:cTn id="19" fill="hold">
                                <p:stCondLst>
                                  <p:cond delay="1500"/>
                                </p:stCondLst>
                                <p:childTnLst>
                                  <p:par>
                                    <p:cTn id="20" presetID="2" presetClass="entr" presetSubtype="2" accel="40000" fill="hold" nodeType="afterEffect" p14:presetBounceEnd="40000">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14:bounceEnd="40000">
                                          <p:cBhvr additive="base">
                                            <p:cTn id="22" dur="1000" fill="hold"/>
                                            <p:tgtEl>
                                              <p:spTgt spid="3"/>
                                            </p:tgtEl>
                                            <p:attrNameLst>
                                              <p:attrName>ppt_x</p:attrName>
                                            </p:attrNameLst>
                                          </p:cBhvr>
                                          <p:tavLst>
                                            <p:tav tm="0">
                                              <p:val>
                                                <p:strVal val="1+#ppt_w/2"/>
                                              </p:val>
                                            </p:tav>
                                            <p:tav tm="100000">
                                              <p:val>
                                                <p:strVal val="#ppt_x"/>
                                              </p:val>
                                            </p:tav>
                                          </p:tavLst>
                                        </p:anim>
                                        <p:anim calcmode="lin" valueType="num" p14:bounceEnd="40000">
                                          <p:cBhvr additive="base">
                                            <p:cTn id="23" dur="1000" fill="hold"/>
                                            <p:tgtEl>
                                              <p:spTgt spid="3"/>
                                            </p:tgtEl>
                                            <p:attrNameLst>
                                              <p:attrName>ppt_y</p:attrName>
                                            </p:attrNameLst>
                                          </p:cBhvr>
                                          <p:tavLst>
                                            <p:tav tm="0">
                                              <p:val>
                                                <p:strVal val="#ppt_y"/>
                                              </p:val>
                                            </p:tav>
                                            <p:tav tm="100000">
                                              <p:val>
                                                <p:strVal val="#ppt_y"/>
                                              </p:val>
                                            </p:tav>
                                          </p:tavLst>
                                        </p:anim>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randombar(horizontal)">
                                          <p:cBhvr>
                                            <p:cTn id="27" dur="500"/>
                                            <p:tgtEl>
                                              <p:spTgt spid="2"/>
                                            </p:tgtEl>
                                          </p:cBhvr>
                                        </p:animEffect>
                                      </p:childTnLst>
                                    </p:cTn>
                                  </p:par>
                                </p:childTnLst>
                              </p:cTn>
                            </p:par>
                            <p:par>
                              <p:cTn id="28" fill="hold">
                                <p:stCondLst>
                                  <p:cond delay="3000"/>
                                </p:stCondLst>
                                <p:childTnLst>
                                  <p:par>
                                    <p:cTn id="29" presetID="42" presetClass="entr" presetSubtype="0"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1000"/>
                                            <p:tgtEl>
                                              <p:spTgt spid="19"/>
                                            </p:tgtEl>
                                          </p:cBhvr>
                                        </p:animEffect>
                                        <p:anim calcmode="lin" valueType="num">
                                          <p:cBhvr>
                                            <p:cTn id="32" dur="1000" fill="hold"/>
                                            <p:tgtEl>
                                              <p:spTgt spid="19"/>
                                            </p:tgtEl>
                                            <p:attrNameLst>
                                              <p:attrName>ppt_x</p:attrName>
                                            </p:attrNameLst>
                                          </p:cBhvr>
                                          <p:tavLst>
                                            <p:tav tm="0">
                                              <p:val>
                                                <p:strVal val="#ppt_x"/>
                                              </p:val>
                                            </p:tav>
                                            <p:tav tm="100000">
                                              <p:val>
                                                <p:strVal val="#ppt_x"/>
                                              </p:val>
                                            </p:tav>
                                          </p:tavLst>
                                        </p:anim>
                                        <p:anim calcmode="lin" valueType="num">
                                          <p:cBhvr>
                                            <p:cTn id="33" dur="1000" fill="hold"/>
                                            <p:tgtEl>
                                              <p:spTgt spid="19"/>
                                            </p:tgtEl>
                                            <p:attrNameLst>
                                              <p:attrName>ppt_y</p:attrName>
                                            </p:attrNameLst>
                                          </p:cBhvr>
                                          <p:tavLst>
                                            <p:tav tm="0">
                                              <p:val>
                                                <p:strVal val="#ppt_y+.1"/>
                                              </p:val>
                                            </p:tav>
                                            <p:tav tm="100000">
                                              <p:val>
                                                <p:strVal val="#ppt_y"/>
                                              </p:val>
                                            </p:tav>
                                          </p:tavLst>
                                        </p:anim>
                                      </p:childTnLst>
                                    </p:cTn>
                                  </p:par>
                                </p:childTnLst>
                              </p:cTn>
                            </p:par>
                            <p:par>
                              <p:cTn id="34" fill="hold">
                                <p:stCondLst>
                                  <p:cond delay="4000"/>
                                </p:stCondLst>
                                <p:childTnLst>
                                  <p:par>
                                    <p:cTn id="35" presetID="2" presetClass="entr" presetSubtype="4" fill="hold" grpId="0" nodeType="after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ppt_x"/>
                                              </p:val>
                                            </p:tav>
                                            <p:tav tm="100000">
                                              <p:val>
                                                <p:strVal val="#ppt_x"/>
                                              </p:val>
                                            </p:tav>
                                          </p:tavLst>
                                        </p:anim>
                                        <p:anim calcmode="lin" valueType="num">
                                          <p:cBhvr additive="base">
                                            <p:cTn id="38" dur="500" fill="hold"/>
                                            <p:tgtEl>
                                              <p:spTgt spid="20"/>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200"/>
                                      </p:stCondLst>
                                      <p:childTnLst>
                                        <p:set>
                                          <p:cBhvr>
                                            <p:cTn id="40" dur="1" fill="hold">
                                              <p:stCondLst>
                                                <p:cond delay="0"/>
                                              </p:stCondLst>
                                            </p:cTn>
                                            <p:tgtEl>
                                              <p:spTgt spid="21"/>
                                            </p:tgtEl>
                                            <p:attrNameLst>
                                              <p:attrName>style.visibility</p:attrName>
                                            </p:attrNameLst>
                                          </p:cBhvr>
                                          <p:to>
                                            <p:strVal val="visible"/>
                                          </p:to>
                                        </p:set>
                                        <p:anim calcmode="lin" valueType="num">
                                          <p:cBhvr additive="base">
                                            <p:cTn id="41" dur="500" fill="hold"/>
                                            <p:tgtEl>
                                              <p:spTgt spid="21"/>
                                            </p:tgtEl>
                                            <p:attrNameLst>
                                              <p:attrName>ppt_x</p:attrName>
                                            </p:attrNameLst>
                                          </p:cBhvr>
                                          <p:tavLst>
                                            <p:tav tm="0">
                                              <p:val>
                                                <p:strVal val="#ppt_x"/>
                                              </p:val>
                                            </p:tav>
                                            <p:tav tm="100000">
                                              <p:val>
                                                <p:strVal val="#ppt_x"/>
                                              </p:val>
                                            </p:tav>
                                          </p:tavLst>
                                        </p:anim>
                                        <p:anim calcmode="lin" valueType="num">
                                          <p:cBhvr additive="base">
                                            <p:cTn id="42" dur="500" fill="hold"/>
                                            <p:tgtEl>
                                              <p:spTgt spid="21"/>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400"/>
                                      </p:stCondLst>
                                      <p:childTnLst>
                                        <p:set>
                                          <p:cBhvr>
                                            <p:cTn id="44" dur="1" fill="hold">
                                              <p:stCondLst>
                                                <p:cond delay="0"/>
                                              </p:stCondLst>
                                            </p:cTn>
                                            <p:tgtEl>
                                              <p:spTgt spid="22"/>
                                            </p:tgtEl>
                                            <p:attrNameLst>
                                              <p:attrName>style.visibility</p:attrName>
                                            </p:attrNameLst>
                                          </p:cBhvr>
                                          <p:to>
                                            <p:strVal val="visible"/>
                                          </p:to>
                                        </p:set>
                                        <p:anim calcmode="lin" valueType="num">
                                          <p:cBhvr additive="base">
                                            <p:cTn id="45" dur="500" fill="hold"/>
                                            <p:tgtEl>
                                              <p:spTgt spid="22"/>
                                            </p:tgtEl>
                                            <p:attrNameLst>
                                              <p:attrName>ppt_x</p:attrName>
                                            </p:attrNameLst>
                                          </p:cBhvr>
                                          <p:tavLst>
                                            <p:tav tm="0">
                                              <p:val>
                                                <p:strVal val="#ppt_x"/>
                                              </p:val>
                                            </p:tav>
                                            <p:tav tm="100000">
                                              <p:val>
                                                <p:strVal val="#ppt_x"/>
                                              </p:val>
                                            </p:tav>
                                          </p:tavLst>
                                        </p:anim>
                                        <p:anim calcmode="lin" valueType="num">
                                          <p:cBhvr additive="base">
                                            <p:cTn id="46" dur="500" fill="hold"/>
                                            <p:tgtEl>
                                              <p:spTgt spid="22"/>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600"/>
                                      </p:stCondLst>
                                      <p:childTnLst>
                                        <p:set>
                                          <p:cBhvr>
                                            <p:cTn id="48" dur="1" fill="hold">
                                              <p:stCondLst>
                                                <p:cond delay="0"/>
                                              </p:stCondLst>
                                            </p:cTn>
                                            <p:tgtEl>
                                              <p:spTgt spid="23"/>
                                            </p:tgtEl>
                                            <p:attrNameLst>
                                              <p:attrName>style.visibility</p:attrName>
                                            </p:attrNameLst>
                                          </p:cBhvr>
                                          <p:to>
                                            <p:strVal val="visible"/>
                                          </p:to>
                                        </p:set>
                                        <p:anim calcmode="lin" valueType="num">
                                          <p:cBhvr additive="base">
                                            <p:cTn id="49" dur="500" fill="hold"/>
                                            <p:tgtEl>
                                              <p:spTgt spid="23"/>
                                            </p:tgtEl>
                                            <p:attrNameLst>
                                              <p:attrName>ppt_x</p:attrName>
                                            </p:attrNameLst>
                                          </p:cBhvr>
                                          <p:tavLst>
                                            <p:tav tm="0">
                                              <p:val>
                                                <p:strVal val="#ppt_x"/>
                                              </p:val>
                                            </p:tav>
                                            <p:tav tm="100000">
                                              <p:val>
                                                <p:strVal val="#ppt_x"/>
                                              </p:val>
                                            </p:tav>
                                          </p:tavLst>
                                        </p:anim>
                                        <p:anim calcmode="lin" valueType="num">
                                          <p:cBhvr additive="base">
                                            <p:cTn id="50" dur="500" fill="hold"/>
                                            <p:tgtEl>
                                              <p:spTgt spid="2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800"/>
                                      </p:stCondLst>
                                      <p:childTnLst>
                                        <p:set>
                                          <p:cBhvr>
                                            <p:cTn id="52" dur="1" fill="hold">
                                              <p:stCondLst>
                                                <p:cond delay="0"/>
                                              </p:stCondLst>
                                            </p:cTn>
                                            <p:tgtEl>
                                              <p:spTgt spid="24"/>
                                            </p:tgtEl>
                                            <p:attrNameLst>
                                              <p:attrName>style.visibility</p:attrName>
                                            </p:attrNameLst>
                                          </p:cBhvr>
                                          <p:to>
                                            <p:strVal val="visible"/>
                                          </p:to>
                                        </p:set>
                                        <p:anim calcmode="lin" valueType="num">
                                          <p:cBhvr additive="base">
                                            <p:cTn id="53" dur="500" fill="hold"/>
                                            <p:tgtEl>
                                              <p:spTgt spid="24"/>
                                            </p:tgtEl>
                                            <p:attrNameLst>
                                              <p:attrName>ppt_x</p:attrName>
                                            </p:attrNameLst>
                                          </p:cBhvr>
                                          <p:tavLst>
                                            <p:tav tm="0">
                                              <p:val>
                                                <p:strVal val="#ppt_x"/>
                                              </p:val>
                                            </p:tav>
                                            <p:tav tm="100000">
                                              <p:val>
                                                <p:strVal val="#ppt_x"/>
                                              </p:val>
                                            </p:tav>
                                          </p:tavLst>
                                        </p:anim>
                                        <p:anim calcmode="lin" valueType="num">
                                          <p:cBhvr additive="base">
                                            <p:cTn id="54" dur="500" fill="hold"/>
                                            <p:tgtEl>
                                              <p:spTgt spid="2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1000"/>
                                      </p:stCondLst>
                                      <p:childTnLst>
                                        <p:set>
                                          <p:cBhvr>
                                            <p:cTn id="56" dur="1" fill="hold">
                                              <p:stCondLst>
                                                <p:cond delay="0"/>
                                              </p:stCondLst>
                                            </p:cTn>
                                            <p:tgtEl>
                                              <p:spTgt spid="25"/>
                                            </p:tgtEl>
                                            <p:attrNameLst>
                                              <p:attrName>style.visibility</p:attrName>
                                            </p:attrNameLst>
                                          </p:cBhvr>
                                          <p:to>
                                            <p:strVal val="visible"/>
                                          </p:to>
                                        </p:set>
                                        <p:anim calcmode="lin" valueType="num">
                                          <p:cBhvr additive="base">
                                            <p:cTn id="57" dur="500" fill="hold"/>
                                            <p:tgtEl>
                                              <p:spTgt spid="25"/>
                                            </p:tgtEl>
                                            <p:attrNameLst>
                                              <p:attrName>ppt_x</p:attrName>
                                            </p:attrNameLst>
                                          </p:cBhvr>
                                          <p:tavLst>
                                            <p:tav tm="0">
                                              <p:val>
                                                <p:strVal val="#ppt_x"/>
                                              </p:val>
                                            </p:tav>
                                            <p:tav tm="100000">
                                              <p:val>
                                                <p:strVal val="#ppt_x"/>
                                              </p:val>
                                            </p:tav>
                                          </p:tavLst>
                                        </p:anim>
                                        <p:anim calcmode="lin" valueType="num">
                                          <p:cBhvr additive="base">
                                            <p:cTn id="5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9" grpId="0"/>
          <p:bldP spid="20" grpId="0"/>
          <p:bldP spid="21" grpId="0"/>
          <p:bldP spid="22" grpId="0"/>
          <p:bldP spid="23" grpId="0"/>
          <p:bldP spid="24" grpId="0"/>
          <p:bldP spid="25" grpId="0"/>
          <p:bldP spid="30" grpId="0"/>
          <p:bldP spid="3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4" fill="hold" grpId="0" nodeType="after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additive="base">
                                            <p:cTn id="13" dur="500"/>
                                            <p:tgtEl>
                                              <p:spTgt spid="30"/>
                                            </p:tgtEl>
                                            <p:attrNameLst>
                                              <p:attrName>ppt_y</p:attrName>
                                            </p:attrNameLst>
                                          </p:cBhvr>
                                          <p:tavLst>
                                            <p:tav tm="0">
                                              <p:val>
                                                <p:strVal val="#ppt_y+#ppt_h*1.125000"/>
                                              </p:val>
                                            </p:tav>
                                            <p:tav tm="100000">
                                              <p:val>
                                                <p:strVal val="#ppt_y"/>
                                              </p:val>
                                            </p:tav>
                                          </p:tavLst>
                                        </p:anim>
                                        <p:animEffect transition="in" filter="wipe(up)">
                                          <p:cBhvr>
                                            <p:cTn id="14" dur="500"/>
                                            <p:tgtEl>
                                              <p:spTgt spid="30"/>
                                            </p:tgtEl>
                                          </p:cBhvr>
                                        </p:animEffect>
                                      </p:childTnLst>
                                    </p:cTn>
                                  </p:par>
                                  <p:par>
                                    <p:cTn id="15" presetID="12" presetClass="entr" presetSubtype="1" fill="hold" grpId="0" nodeType="withEffect">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cBhvr additive="base">
                                            <p:cTn id="17" dur="500"/>
                                            <p:tgtEl>
                                              <p:spTgt spid="31"/>
                                            </p:tgtEl>
                                            <p:attrNameLst>
                                              <p:attrName>ppt_y</p:attrName>
                                            </p:attrNameLst>
                                          </p:cBhvr>
                                          <p:tavLst>
                                            <p:tav tm="0">
                                              <p:val>
                                                <p:strVal val="#ppt_y-#ppt_h*1.125000"/>
                                              </p:val>
                                            </p:tav>
                                            <p:tav tm="100000">
                                              <p:val>
                                                <p:strVal val="#ppt_y"/>
                                              </p:val>
                                            </p:tav>
                                          </p:tavLst>
                                        </p:anim>
                                        <p:animEffect transition="in" filter="wipe(down)">
                                          <p:cBhvr>
                                            <p:cTn id="18" dur="500"/>
                                            <p:tgtEl>
                                              <p:spTgt spid="31"/>
                                            </p:tgtEl>
                                          </p:cBhvr>
                                        </p:animEffect>
                                      </p:childTnLst>
                                    </p:cTn>
                                  </p:par>
                                </p:childTnLst>
                              </p:cTn>
                            </p:par>
                            <p:par>
                              <p:cTn id="19" fill="hold">
                                <p:stCondLst>
                                  <p:cond delay="1500"/>
                                </p:stCondLst>
                                <p:childTnLst>
                                  <p:par>
                                    <p:cTn id="20" presetID="2" presetClass="entr" presetSubtype="2" accel="40000"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1000" fill="hold"/>
                                            <p:tgtEl>
                                              <p:spTgt spid="3"/>
                                            </p:tgtEl>
                                            <p:attrNameLst>
                                              <p:attrName>ppt_x</p:attrName>
                                            </p:attrNameLst>
                                          </p:cBhvr>
                                          <p:tavLst>
                                            <p:tav tm="0">
                                              <p:val>
                                                <p:strVal val="1+#ppt_w/2"/>
                                              </p:val>
                                            </p:tav>
                                            <p:tav tm="100000">
                                              <p:val>
                                                <p:strVal val="#ppt_x"/>
                                              </p:val>
                                            </p:tav>
                                          </p:tavLst>
                                        </p:anim>
                                        <p:anim calcmode="lin" valueType="num">
                                          <p:cBhvr additive="base">
                                            <p:cTn id="23" dur="1000" fill="hold"/>
                                            <p:tgtEl>
                                              <p:spTgt spid="3"/>
                                            </p:tgtEl>
                                            <p:attrNameLst>
                                              <p:attrName>ppt_y</p:attrName>
                                            </p:attrNameLst>
                                          </p:cBhvr>
                                          <p:tavLst>
                                            <p:tav tm="0">
                                              <p:val>
                                                <p:strVal val="#ppt_y"/>
                                              </p:val>
                                            </p:tav>
                                            <p:tav tm="100000">
                                              <p:val>
                                                <p:strVal val="#ppt_y"/>
                                              </p:val>
                                            </p:tav>
                                          </p:tavLst>
                                        </p:anim>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randombar(horizontal)">
                                          <p:cBhvr>
                                            <p:cTn id="27" dur="500"/>
                                            <p:tgtEl>
                                              <p:spTgt spid="2"/>
                                            </p:tgtEl>
                                          </p:cBhvr>
                                        </p:animEffect>
                                      </p:childTnLst>
                                    </p:cTn>
                                  </p:par>
                                </p:childTnLst>
                              </p:cTn>
                            </p:par>
                            <p:par>
                              <p:cTn id="28" fill="hold">
                                <p:stCondLst>
                                  <p:cond delay="3000"/>
                                </p:stCondLst>
                                <p:childTnLst>
                                  <p:par>
                                    <p:cTn id="29" presetID="42" presetClass="entr" presetSubtype="0"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1000"/>
                                            <p:tgtEl>
                                              <p:spTgt spid="19"/>
                                            </p:tgtEl>
                                          </p:cBhvr>
                                        </p:animEffect>
                                        <p:anim calcmode="lin" valueType="num">
                                          <p:cBhvr>
                                            <p:cTn id="32" dur="1000" fill="hold"/>
                                            <p:tgtEl>
                                              <p:spTgt spid="19"/>
                                            </p:tgtEl>
                                            <p:attrNameLst>
                                              <p:attrName>ppt_x</p:attrName>
                                            </p:attrNameLst>
                                          </p:cBhvr>
                                          <p:tavLst>
                                            <p:tav tm="0">
                                              <p:val>
                                                <p:strVal val="#ppt_x"/>
                                              </p:val>
                                            </p:tav>
                                            <p:tav tm="100000">
                                              <p:val>
                                                <p:strVal val="#ppt_x"/>
                                              </p:val>
                                            </p:tav>
                                          </p:tavLst>
                                        </p:anim>
                                        <p:anim calcmode="lin" valueType="num">
                                          <p:cBhvr>
                                            <p:cTn id="33" dur="1000" fill="hold"/>
                                            <p:tgtEl>
                                              <p:spTgt spid="19"/>
                                            </p:tgtEl>
                                            <p:attrNameLst>
                                              <p:attrName>ppt_y</p:attrName>
                                            </p:attrNameLst>
                                          </p:cBhvr>
                                          <p:tavLst>
                                            <p:tav tm="0">
                                              <p:val>
                                                <p:strVal val="#ppt_y+.1"/>
                                              </p:val>
                                            </p:tav>
                                            <p:tav tm="100000">
                                              <p:val>
                                                <p:strVal val="#ppt_y"/>
                                              </p:val>
                                            </p:tav>
                                          </p:tavLst>
                                        </p:anim>
                                      </p:childTnLst>
                                    </p:cTn>
                                  </p:par>
                                </p:childTnLst>
                              </p:cTn>
                            </p:par>
                            <p:par>
                              <p:cTn id="34" fill="hold">
                                <p:stCondLst>
                                  <p:cond delay="4000"/>
                                </p:stCondLst>
                                <p:childTnLst>
                                  <p:par>
                                    <p:cTn id="35" presetID="2" presetClass="entr" presetSubtype="4" fill="hold" grpId="0" nodeType="after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ppt_x"/>
                                              </p:val>
                                            </p:tav>
                                            <p:tav tm="100000">
                                              <p:val>
                                                <p:strVal val="#ppt_x"/>
                                              </p:val>
                                            </p:tav>
                                          </p:tavLst>
                                        </p:anim>
                                        <p:anim calcmode="lin" valueType="num">
                                          <p:cBhvr additive="base">
                                            <p:cTn id="38" dur="500" fill="hold"/>
                                            <p:tgtEl>
                                              <p:spTgt spid="20"/>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200"/>
                                      </p:stCondLst>
                                      <p:childTnLst>
                                        <p:set>
                                          <p:cBhvr>
                                            <p:cTn id="40" dur="1" fill="hold">
                                              <p:stCondLst>
                                                <p:cond delay="0"/>
                                              </p:stCondLst>
                                            </p:cTn>
                                            <p:tgtEl>
                                              <p:spTgt spid="21"/>
                                            </p:tgtEl>
                                            <p:attrNameLst>
                                              <p:attrName>style.visibility</p:attrName>
                                            </p:attrNameLst>
                                          </p:cBhvr>
                                          <p:to>
                                            <p:strVal val="visible"/>
                                          </p:to>
                                        </p:set>
                                        <p:anim calcmode="lin" valueType="num">
                                          <p:cBhvr additive="base">
                                            <p:cTn id="41" dur="500" fill="hold"/>
                                            <p:tgtEl>
                                              <p:spTgt spid="21"/>
                                            </p:tgtEl>
                                            <p:attrNameLst>
                                              <p:attrName>ppt_x</p:attrName>
                                            </p:attrNameLst>
                                          </p:cBhvr>
                                          <p:tavLst>
                                            <p:tav tm="0">
                                              <p:val>
                                                <p:strVal val="#ppt_x"/>
                                              </p:val>
                                            </p:tav>
                                            <p:tav tm="100000">
                                              <p:val>
                                                <p:strVal val="#ppt_x"/>
                                              </p:val>
                                            </p:tav>
                                          </p:tavLst>
                                        </p:anim>
                                        <p:anim calcmode="lin" valueType="num">
                                          <p:cBhvr additive="base">
                                            <p:cTn id="42" dur="500" fill="hold"/>
                                            <p:tgtEl>
                                              <p:spTgt spid="21"/>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400"/>
                                      </p:stCondLst>
                                      <p:childTnLst>
                                        <p:set>
                                          <p:cBhvr>
                                            <p:cTn id="44" dur="1" fill="hold">
                                              <p:stCondLst>
                                                <p:cond delay="0"/>
                                              </p:stCondLst>
                                            </p:cTn>
                                            <p:tgtEl>
                                              <p:spTgt spid="22"/>
                                            </p:tgtEl>
                                            <p:attrNameLst>
                                              <p:attrName>style.visibility</p:attrName>
                                            </p:attrNameLst>
                                          </p:cBhvr>
                                          <p:to>
                                            <p:strVal val="visible"/>
                                          </p:to>
                                        </p:set>
                                        <p:anim calcmode="lin" valueType="num">
                                          <p:cBhvr additive="base">
                                            <p:cTn id="45" dur="500" fill="hold"/>
                                            <p:tgtEl>
                                              <p:spTgt spid="22"/>
                                            </p:tgtEl>
                                            <p:attrNameLst>
                                              <p:attrName>ppt_x</p:attrName>
                                            </p:attrNameLst>
                                          </p:cBhvr>
                                          <p:tavLst>
                                            <p:tav tm="0">
                                              <p:val>
                                                <p:strVal val="#ppt_x"/>
                                              </p:val>
                                            </p:tav>
                                            <p:tav tm="100000">
                                              <p:val>
                                                <p:strVal val="#ppt_x"/>
                                              </p:val>
                                            </p:tav>
                                          </p:tavLst>
                                        </p:anim>
                                        <p:anim calcmode="lin" valueType="num">
                                          <p:cBhvr additive="base">
                                            <p:cTn id="46" dur="500" fill="hold"/>
                                            <p:tgtEl>
                                              <p:spTgt spid="22"/>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600"/>
                                      </p:stCondLst>
                                      <p:childTnLst>
                                        <p:set>
                                          <p:cBhvr>
                                            <p:cTn id="48" dur="1" fill="hold">
                                              <p:stCondLst>
                                                <p:cond delay="0"/>
                                              </p:stCondLst>
                                            </p:cTn>
                                            <p:tgtEl>
                                              <p:spTgt spid="23"/>
                                            </p:tgtEl>
                                            <p:attrNameLst>
                                              <p:attrName>style.visibility</p:attrName>
                                            </p:attrNameLst>
                                          </p:cBhvr>
                                          <p:to>
                                            <p:strVal val="visible"/>
                                          </p:to>
                                        </p:set>
                                        <p:anim calcmode="lin" valueType="num">
                                          <p:cBhvr additive="base">
                                            <p:cTn id="49" dur="500" fill="hold"/>
                                            <p:tgtEl>
                                              <p:spTgt spid="23"/>
                                            </p:tgtEl>
                                            <p:attrNameLst>
                                              <p:attrName>ppt_x</p:attrName>
                                            </p:attrNameLst>
                                          </p:cBhvr>
                                          <p:tavLst>
                                            <p:tav tm="0">
                                              <p:val>
                                                <p:strVal val="#ppt_x"/>
                                              </p:val>
                                            </p:tav>
                                            <p:tav tm="100000">
                                              <p:val>
                                                <p:strVal val="#ppt_x"/>
                                              </p:val>
                                            </p:tav>
                                          </p:tavLst>
                                        </p:anim>
                                        <p:anim calcmode="lin" valueType="num">
                                          <p:cBhvr additive="base">
                                            <p:cTn id="50" dur="500" fill="hold"/>
                                            <p:tgtEl>
                                              <p:spTgt spid="2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800"/>
                                      </p:stCondLst>
                                      <p:childTnLst>
                                        <p:set>
                                          <p:cBhvr>
                                            <p:cTn id="52" dur="1" fill="hold">
                                              <p:stCondLst>
                                                <p:cond delay="0"/>
                                              </p:stCondLst>
                                            </p:cTn>
                                            <p:tgtEl>
                                              <p:spTgt spid="24"/>
                                            </p:tgtEl>
                                            <p:attrNameLst>
                                              <p:attrName>style.visibility</p:attrName>
                                            </p:attrNameLst>
                                          </p:cBhvr>
                                          <p:to>
                                            <p:strVal val="visible"/>
                                          </p:to>
                                        </p:set>
                                        <p:anim calcmode="lin" valueType="num">
                                          <p:cBhvr additive="base">
                                            <p:cTn id="53" dur="500" fill="hold"/>
                                            <p:tgtEl>
                                              <p:spTgt spid="24"/>
                                            </p:tgtEl>
                                            <p:attrNameLst>
                                              <p:attrName>ppt_x</p:attrName>
                                            </p:attrNameLst>
                                          </p:cBhvr>
                                          <p:tavLst>
                                            <p:tav tm="0">
                                              <p:val>
                                                <p:strVal val="#ppt_x"/>
                                              </p:val>
                                            </p:tav>
                                            <p:tav tm="100000">
                                              <p:val>
                                                <p:strVal val="#ppt_x"/>
                                              </p:val>
                                            </p:tav>
                                          </p:tavLst>
                                        </p:anim>
                                        <p:anim calcmode="lin" valueType="num">
                                          <p:cBhvr additive="base">
                                            <p:cTn id="54" dur="500" fill="hold"/>
                                            <p:tgtEl>
                                              <p:spTgt spid="2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1000"/>
                                      </p:stCondLst>
                                      <p:childTnLst>
                                        <p:set>
                                          <p:cBhvr>
                                            <p:cTn id="56" dur="1" fill="hold">
                                              <p:stCondLst>
                                                <p:cond delay="0"/>
                                              </p:stCondLst>
                                            </p:cTn>
                                            <p:tgtEl>
                                              <p:spTgt spid="25"/>
                                            </p:tgtEl>
                                            <p:attrNameLst>
                                              <p:attrName>style.visibility</p:attrName>
                                            </p:attrNameLst>
                                          </p:cBhvr>
                                          <p:to>
                                            <p:strVal val="visible"/>
                                          </p:to>
                                        </p:set>
                                        <p:anim calcmode="lin" valueType="num">
                                          <p:cBhvr additive="base">
                                            <p:cTn id="57" dur="500" fill="hold"/>
                                            <p:tgtEl>
                                              <p:spTgt spid="25"/>
                                            </p:tgtEl>
                                            <p:attrNameLst>
                                              <p:attrName>ppt_x</p:attrName>
                                            </p:attrNameLst>
                                          </p:cBhvr>
                                          <p:tavLst>
                                            <p:tav tm="0">
                                              <p:val>
                                                <p:strVal val="#ppt_x"/>
                                              </p:val>
                                            </p:tav>
                                            <p:tav tm="100000">
                                              <p:val>
                                                <p:strVal val="#ppt_x"/>
                                              </p:val>
                                            </p:tav>
                                          </p:tavLst>
                                        </p:anim>
                                        <p:anim calcmode="lin" valueType="num">
                                          <p:cBhvr additive="base">
                                            <p:cTn id="5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9" grpId="0"/>
          <p:bldP spid="20" grpId="0"/>
          <p:bldP spid="21" grpId="0"/>
          <p:bldP spid="22" grpId="0"/>
          <p:bldP spid="23" grpId="0"/>
          <p:bldP spid="24" grpId="0"/>
          <p:bldP spid="25" grpId="0"/>
          <p:bldP spid="30" grpId="0"/>
          <p:bldP spid="31"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Group 7"/>
          <p:cNvGrpSpPr/>
          <p:nvPr/>
        </p:nvGrpSpPr>
        <p:grpSpPr>
          <a:xfrm>
            <a:off x="-312712" y="1698848"/>
            <a:ext cx="6373034" cy="3962400"/>
            <a:chOff x="-228600" y="1200150"/>
            <a:chExt cx="4780398" cy="2971800"/>
          </a:xfrm>
        </p:grpSpPr>
        <p:grpSp>
          <p:nvGrpSpPr>
            <p:cNvPr id="45" name="Group 6"/>
            <p:cNvGrpSpPr/>
            <p:nvPr/>
          </p:nvGrpSpPr>
          <p:grpSpPr>
            <a:xfrm>
              <a:off x="-228600" y="1200150"/>
              <a:ext cx="4392883" cy="2776773"/>
              <a:chOff x="-228600" y="1200150"/>
              <a:chExt cx="4392883" cy="2776773"/>
            </a:xfrm>
          </p:grpSpPr>
          <p:pic>
            <p:nvPicPr>
              <p:cNvPr id="52" name="Picture 32"/>
              <p:cNvPicPr>
                <a:picLocks noChangeAspect="1"/>
              </p:cNvPicPr>
              <p:nvPr/>
            </p:nvPicPr>
            <p:blipFill rotWithShape="1">
              <a:blip r:embed="rId2" cstate="print">
                <a:extLst>
                  <a:ext uri="{28A0092B-C50C-407E-A947-70E740481C1C}">
                    <a14:useLocalDpi xmlns:a14="http://schemas.microsoft.com/office/drawing/2010/main" val="0"/>
                  </a:ext>
                </a:extLst>
              </a:blip>
              <a:srcRect t="12248" b="12248"/>
              <a:stretch>
                <a:fillRect/>
              </a:stretch>
            </p:blipFill>
            <p:spPr>
              <a:xfrm>
                <a:off x="469638" y="1369584"/>
                <a:ext cx="3111762" cy="1733087"/>
              </a:xfrm>
              <a:prstGeom prst="rect">
                <a:avLst/>
              </a:prstGeom>
            </p:spPr>
          </p:pic>
          <p:pic>
            <p:nvPicPr>
              <p:cNvPr id="53" name="Picture 3" descr="D:\Desain\IndoWebhouse\Indowebhouse\---- Graphicriver\1. Big Royal\Big Royal PowerPoint Template\Png Icon\lcd.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8600" y="1200150"/>
                <a:ext cx="4392883" cy="2776773"/>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grpSp>
          <p:nvGrpSpPr>
            <p:cNvPr id="46" name="Group 5"/>
            <p:cNvGrpSpPr/>
            <p:nvPr/>
          </p:nvGrpSpPr>
          <p:grpSpPr>
            <a:xfrm>
              <a:off x="1675748" y="2000037"/>
              <a:ext cx="2876050" cy="2171913"/>
              <a:chOff x="1675748" y="2000037"/>
              <a:chExt cx="2876050" cy="2171913"/>
            </a:xfrm>
          </p:grpSpPr>
          <p:pic>
            <p:nvPicPr>
              <p:cNvPr id="50" name="Picture 30"/>
              <p:cNvPicPr>
                <a:picLocks noChangeAspect="1"/>
              </p:cNvPicPr>
              <p:nvPr/>
            </p:nvPicPr>
            <p:blipFill rotWithShape="1">
              <a:blip r:embed="rId4" cstate="print">
                <a:extLst>
                  <a:ext uri="{28A0092B-C50C-407E-A947-70E740481C1C}">
                    <a14:useLocalDpi xmlns:a14="http://schemas.microsoft.com/office/drawing/2010/main" val="0"/>
                  </a:ext>
                </a:extLst>
              </a:blip>
              <a:srcRect t="12806" b="12806"/>
              <a:stretch>
                <a:fillRect/>
              </a:stretch>
            </p:blipFill>
            <p:spPr>
              <a:xfrm>
                <a:off x="1928899" y="2559866"/>
                <a:ext cx="2368858" cy="1321592"/>
              </a:xfrm>
              <a:prstGeom prst="rect">
                <a:avLst/>
              </a:prstGeom>
            </p:spPr>
          </p:pic>
          <p:pic>
            <p:nvPicPr>
              <p:cNvPr id="51" name="Picture 2" descr="D:\Desain\IndoWebhouse\Indowebhouse\---- Graphicriver\1. Big Royal\Big Royal PowerPoint Template\Png Icon\asdasd.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75748" y="2000037"/>
                <a:ext cx="2876050" cy="2171913"/>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grpSp>
          <p:nvGrpSpPr>
            <p:cNvPr id="47" name="Group 3"/>
            <p:cNvGrpSpPr/>
            <p:nvPr/>
          </p:nvGrpSpPr>
          <p:grpSpPr>
            <a:xfrm>
              <a:off x="342604" y="2672162"/>
              <a:ext cx="1002589" cy="1283152"/>
              <a:chOff x="342604" y="2672162"/>
              <a:chExt cx="1002589" cy="1283152"/>
            </a:xfrm>
          </p:grpSpPr>
          <p:pic>
            <p:nvPicPr>
              <p:cNvPr id="48" name="Picture 4" descr="D:\Desain\IndoWebhouse\Indowebhouse\---- Graphicriver\1. Big Royal\Big Royal PowerPoint Template\Png Icon\tablet.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42604" y="2672162"/>
                <a:ext cx="1002589" cy="1283152"/>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9" name="Picture 2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60252" y="2800709"/>
                <a:ext cx="772065" cy="1029420"/>
              </a:xfrm>
              <a:prstGeom prst="rect">
                <a:avLst/>
              </a:prstGeom>
            </p:spPr>
          </p:pic>
        </p:grpSp>
      </p:grpSp>
      <p:sp>
        <p:nvSpPr>
          <p:cNvPr id="15" name="Text Placeholder 22"/>
          <p:cNvSpPr txBox="1"/>
          <p:nvPr/>
        </p:nvSpPr>
        <p:spPr>
          <a:xfrm>
            <a:off x="7069439" y="2294749"/>
            <a:ext cx="4977752" cy="914400"/>
          </a:xfrm>
          <a:prstGeom prst="rect">
            <a:avLst/>
          </a:prstGeom>
        </p:spPr>
        <p:txBody>
          <a:bodyPr lIns="121908" tIns="60954" rIns="121908" bIns="60954"/>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600" dirty="0">
                <a:solidFill>
                  <a:schemeClr val="tx1">
                    <a:lumMod val="50000"/>
                    <a:lumOff val="50000"/>
                  </a:schemeClr>
                </a:solidFill>
                <a:latin typeface="+mn-ea"/>
              </a:rPr>
              <a:t>此处添加详细文本描述，建议与标题相关并符合整体语言风格，语言描述尽量简洁生动。</a:t>
            </a:r>
            <a:endParaRPr lang="en-US" sz="1600" dirty="0">
              <a:solidFill>
                <a:schemeClr val="tx1">
                  <a:lumMod val="50000"/>
                  <a:lumOff val="50000"/>
                </a:schemeClr>
              </a:solidFill>
              <a:latin typeface="+mn-ea"/>
            </a:endParaRPr>
          </a:p>
        </p:txBody>
      </p:sp>
      <p:sp>
        <p:nvSpPr>
          <p:cNvPr id="16" name="Text Placeholder 23"/>
          <p:cNvSpPr txBox="1"/>
          <p:nvPr/>
        </p:nvSpPr>
        <p:spPr>
          <a:xfrm>
            <a:off x="7069439" y="2023056"/>
            <a:ext cx="4774578" cy="406400"/>
          </a:xfrm>
          <a:prstGeom prst="rect">
            <a:avLst/>
          </a:prstGeom>
        </p:spPr>
        <p:txBody>
          <a:bodyPr lIns="121908" tIns="60954" rIns="121908" bIns="60954"/>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900" b="1" dirty="0">
                <a:solidFill>
                  <a:schemeClr val="tx1">
                    <a:lumMod val="50000"/>
                    <a:lumOff val="50000"/>
                  </a:schemeClr>
                </a:solidFill>
                <a:latin typeface="+mn-ea"/>
              </a:rPr>
              <a:t>品牌标识</a:t>
            </a:r>
            <a:endParaRPr lang="en-US" sz="1900" b="1" dirty="0">
              <a:solidFill>
                <a:schemeClr val="tx1">
                  <a:lumMod val="50000"/>
                  <a:lumOff val="50000"/>
                </a:schemeClr>
              </a:solidFill>
              <a:latin typeface="+mn-ea"/>
            </a:endParaRPr>
          </a:p>
        </p:txBody>
      </p:sp>
      <p:sp>
        <p:nvSpPr>
          <p:cNvPr id="19" name="Text Placeholder 22"/>
          <p:cNvSpPr txBox="1"/>
          <p:nvPr/>
        </p:nvSpPr>
        <p:spPr>
          <a:xfrm>
            <a:off x="7069439" y="3426048"/>
            <a:ext cx="4977752" cy="914400"/>
          </a:xfrm>
          <a:prstGeom prst="rect">
            <a:avLst/>
          </a:prstGeom>
        </p:spPr>
        <p:txBody>
          <a:bodyPr lIns="121908" tIns="60954" rIns="121908" bIns="60954"/>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600" dirty="0">
                <a:solidFill>
                  <a:schemeClr val="tx1">
                    <a:lumMod val="50000"/>
                    <a:lumOff val="50000"/>
                  </a:schemeClr>
                </a:solidFill>
                <a:latin typeface="+mn-ea"/>
              </a:rPr>
              <a:t>此处添加详细文本描述，建议与标题相关并符合整体语言风格，语言描述尽量简洁生动。</a:t>
            </a:r>
            <a:endParaRPr lang="en-US" altLang="zh-CN" sz="1600" dirty="0">
              <a:solidFill>
                <a:schemeClr val="tx1">
                  <a:lumMod val="50000"/>
                  <a:lumOff val="50000"/>
                </a:schemeClr>
              </a:solidFill>
              <a:latin typeface="+mn-ea"/>
            </a:endParaRPr>
          </a:p>
        </p:txBody>
      </p:sp>
      <p:sp>
        <p:nvSpPr>
          <p:cNvPr id="20" name="Text Placeholder 23"/>
          <p:cNvSpPr txBox="1"/>
          <p:nvPr/>
        </p:nvSpPr>
        <p:spPr>
          <a:xfrm>
            <a:off x="7069439" y="3154355"/>
            <a:ext cx="4774578" cy="406400"/>
          </a:xfrm>
          <a:prstGeom prst="rect">
            <a:avLst/>
          </a:prstGeom>
        </p:spPr>
        <p:txBody>
          <a:bodyPr lIns="121908" tIns="60954" rIns="121908" bIns="60954"/>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900" b="1" dirty="0">
                <a:solidFill>
                  <a:schemeClr val="tx1">
                    <a:lumMod val="50000"/>
                    <a:lumOff val="50000"/>
                  </a:schemeClr>
                </a:solidFill>
                <a:latin typeface="+mn-ea"/>
              </a:rPr>
              <a:t>应用开发</a:t>
            </a:r>
            <a:endParaRPr lang="en-US" sz="1900" b="1" dirty="0">
              <a:solidFill>
                <a:schemeClr val="tx1">
                  <a:lumMod val="50000"/>
                  <a:lumOff val="50000"/>
                </a:schemeClr>
              </a:solidFill>
              <a:latin typeface="+mn-ea"/>
            </a:endParaRPr>
          </a:p>
        </p:txBody>
      </p:sp>
      <p:grpSp>
        <p:nvGrpSpPr>
          <p:cNvPr id="17" name="Group 16"/>
          <p:cNvGrpSpPr/>
          <p:nvPr/>
        </p:nvGrpSpPr>
        <p:grpSpPr>
          <a:xfrm>
            <a:off x="6253320" y="3154355"/>
            <a:ext cx="812694" cy="812800"/>
            <a:chOff x="4798031" y="2277224"/>
            <a:chExt cx="609600" cy="609600"/>
          </a:xfrm>
        </p:grpSpPr>
        <p:sp>
          <p:nvSpPr>
            <p:cNvPr id="18" name="Oval 17"/>
            <p:cNvSpPr/>
            <p:nvPr/>
          </p:nvSpPr>
          <p:spPr>
            <a:xfrm>
              <a:off x="4798031" y="2277224"/>
              <a:ext cx="609600" cy="609600"/>
            </a:xfrm>
            <a:prstGeom prst="ellipse">
              <a:avLst/>
            </a:prstGeom>
            <a:solidFill>
              <a:schemeClr val="accent2"/>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sp>
          <p:nvSpPr>
            <p:cNvPr id="21" name="Freeform 41"/>
            <p:cNvSpPr>
              <a:spLocks noEditPoints="1"/>
            </p:cNvSpPr>
            <p:nvPr/>
          </p:nvSpPr>
          <p:spPr bwMode="auto">
            <a:xfrm>
              <a:off x="4978701" y="2353738"/>
              <a:ext cx="248261" cy="456572"/>
            </a:xfrm>
            <a:custGeom>
              <a:avLst/>
              <a:gdLst>
                <a:gd name="T0" fmla="*/ 36 w 348"/>
                <a:gd name="T1" fmla="*/ 0 h 640"/>
                <a:gd name="T2" fmla="*/ 28 w 348"/>
                <a:gd name="T3" fmla="*/ 0 h 640"/>
                <a:gd name="T4" fmla="*/ 16 w 348"/>
                <a:gd name="T5" fmla="*/ 6 h 640"/>
                <a:gd name="T6" fmla="*/ 6 w 348"/>
                <a:gd name="T7" fmla="*/ 14 h 640"/>
                <a:gd name="T8" fmla="*/ 0 w 348"/>
                <a:gd name="T9" fmla="*/ 28 h 640"/>
                <a:gd name="T10" fmla="*/ 0 w 348"/>
                <a:gd name="T11" fmla="*/ 604 h 640"/>
                <a:gd name="T12" fmla="*/ 0 w 348"/>
                <a:gd name="T13" fmla="*/ 612 h 640"/>
                <a:gd name="T14" fmla="*/ 6 w 348"/>
                <a:gd name="T15" fmla="*/ 624 h 640"/>
                <a:gd name="T16" fmla="*/ 16 w 348"/>
                <a:gd name="T17" fmla="*/ 634 h 640"/>
                <a:gd name="T18" fmla="*/ 28 w 348"/>
                <a:gd name="T19" fmla="*/ 638 h 640"/>
                <a:gd name="T20" fmla="*/ 312 w 348"/>
                <a:gd name="T21" fmla="*/ 640 h 640"/>
                <a:gd name="T22" fmla="*/ 320 w 348"/>
                <a:gd name="T23" fmla="*/ 638 h 640"/>
                <a:gd name="T24" fmla="*/ 332 w 348"/>
                <a:gd name="T25" fmla="*/ 634 h 640"/>
                <a:gd name="T26" fmla="*/ 342 w 348"/>
                <a:gd name="T27" fmla="*/ 624 h 640"/>
                <a:gd name="T28" fmla="*/ 346 w 348"/>
                <a:gd name="T29" fmla="*/ 612 h 640"/>
                <a:gd name="T30" fmla="*/ 348 w 348"/>
                <a:gd name="T31" fmla="*/ 34 h 640"/>
                <a:gd name="T32" fmla="*/ 346 w 348"/>
                <a:gd name="T33" fmla="*/ 28 h 640"/>
                <a:gd name="T34" fmla="*/ 342 w 348"/>
                <a:gd name="T35" fmla="*/ 14 h 640"/>
                <a:gd name="T36" fmla="*/ 332 w 348"/>
                <a:gd name="T37" fmla="*/ 6 h 640"/>
                <a:gd name="T38" fmla="*/ 320 w 348"/>
                <a:gd name="T39" fmla="*/ 0 h 640"/>
                <a:gd name="T40" fmla="*/ 312 w 348"/>
                <a:gd name="T41" fmla="*/ 0 h 640"/>
                <a:gd name="T42" fmla="*/ 218 w 348"/>
                <a:gd name="T43" fmla="*/ 34 h 640"/>
                <a:gd name="T44" fmla="*/ 222 w 348"/>
                <a:gd name="T45" fmla="*/ 34 h 640"/>
                <a:gd name="T46" fmla="*/ 228 w 348"/>
                <a:gd name="T47" fmla="*/ 40 h 640"/>
                <a:gd name="T48" fmla="*/ 228 w 348"/>
                <a:gd name="T49" fmla="*/ 44 h 640"/>
                <a:gd name="T50" fmla="*/ 224 w 348"/>
                <a:gd name="T51" fmla="*/ 50 h 640"/>
                <a:gd name="T52" fmla="*/ 218 w 348"/>
                <a:gd name="T53" fmla="*/ 54 h 640"/>
                <a:gd name="T54" fmla="*/ 130 w 348"/>
                <a:gd name="T55" fmla="*/ 54 h 640"/>
                <a:gd name="T56" fmla="*/ 122 w 348"/>
                <a:gd name="T57" fmla="*/ 50 h 640"/>
                <a:gd name="T58" fmla="*/ 120 w 348"/>
                <a:gd name="T59" fmla="*/ 44 h 640"/>
                <a:gd name="T60" fmla="*/ 120 w 348"/>
                <a:gd name="T61" fmla="*/ 40 h 640"/>
                <a:gd name="T62" fmla="*/ 126 w 348"/>
                <a:gd name="T63" fmla="*/ 34 h 640"/>
                <a:gd name="T64" fmla="*/ 130 w 348"/>
                <a:gd name="T65" fmla="*/ 34 h 640"/>
                <a:gd name="T66" fmla="*/ 174 w 348"/>
                <a:gd name="T67" fmla="*/ 624 h 640"/>
                <a:gd name="T68" fmla="*/ 162 w 348"/>
                <a:gd name="T69" fmla="*/ 622 h 640"/>
                <a:gd name="T70" fmla="*/ 146 w 348"/>
                <a:gd name="T71" fmla="*/ 606 h 640"/>
                <a:gd name="T72" fmla="*/ 144 w 348"/>
                <a:gd name="T73" fmla="*/ 594 h 640"/>
                <a:gd name="T74" fmla="*/ 144 w 348"/>
                <a:gd name="T75" fmla="*/ 588 h 640"/>
                <a:gd name="T76" fmla="*/ 152 w 348"/>
                <a:gd name="T77" fmla="*/ 572 h 640"/>
                <a:gd name="T78" fmla="*/ 168 w 348"/>
                <a:gd name="T79" fmla="*/ 564 h 640"/>
                <a:gd name="T80" fmla="*/ 174 w 348"/>
                <a:gd name="T81" fmla="*/ 564 h 640"/>
                <a:gd name="T82" fmla="*/ 186 w 348"/>
                <a:gd name="T83" fmla="*/ 566 h 640"/>
                <a:gd name="T84" fmla="*/ 202 w 348"/>
                <a:gd name="T85" fmla="*/ 582 h 640"/>
                <a:gd name="T86" fmla="*/ 204 w 348"/>
                <a:gd name="T87" fmla="*/ 594 h 640"/>
                <a:gd name="T88" fmla="*/ 204 w 348"/>
                <a:gd name="T89" fmla="*/ 600 h 640"/>
                <a:gd name="T90" fmla="*/ 194 w 348"/>
                <a:gd name="T91" fmla="*/ 616 h 640"/>
                <a:gd name="T92" fmla="*/ 180 w 348"/>
                <a:gd name="T93" fmla="*/ 624 h 640"/>
                <a:gd name="T94" fmla="*/ 174 w 348"/>
                <a:gd name="T95" fmla="*/ 624 h 640"/>
                <a:gd name="T96" fmla="*/ 18 w 348"/>
                <a:gd name="T97" fmla="*/ 552 h 640"/>
                <a:gd name="T98" fmla="*/ 330 w 348"/>
                <a:gd name="T99" fmla="*/ 88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48" h="640">
                  <a:moveTo>
                    <a:pt x="312" y="0"/>
                  </a:moveTo>
                  <a:lnTo>
                    <a:pt x="36" y="0"/>
                  </a:lnTo>
                  <a:lnTo>
                    <a:pt x="36" y="0"/>
                  </a:lnTo>
                  <a:lnTo>
                    <a:pt x="28" y="0"/>
                  </a:lnTo>
                  <a:lnTo>
                    <a:pt x="22" y="2"/>
                  </a:lnTo>
                  <a:lnTo>
                    <a:pt x="16" y="6"/>
                  </a:lnTo>
                  <a:lnTo>
                    <a:pt x="10" y="10"/>
                  </a:lnTo>
                  <a:lnTo>
                    <a:pt x="6" y="14"/>
                  </a:lnTo>
                  <a:lnTo>
                    <a:pt x="2" y="20"/>
                  </a:lnTo>
                  <a:lnTo>
                    <a:pt x="0" y="28"/>
                  </a:lnTo>
                  <a:lnTo>
                    <a:pt x="0" y="34"/>
                  </a:lnTo>
                  <a:lnTo>
                    <a:pt x="0" y="604"/>
                  </a:lnTo>
                  <a:lnTo>
                    <a:pt x="0" y="604"/>
                  </a:lnTo>
                  <a:lnTo>
                    <a:pt x="0" y="612"/>
                  </a:lnTo>
                  <a:lnTo>
                    <a:pt x="2" y="618"/>
                  </a:lnTo>
                  <a:lnTo>
                    <a:pt x="6" y="624"/>
                  </a:lnTo>
                  <a:lnTo>
                    <a:pt x="10" y="628"/>
                  </a:lnTo>
                  <a:lnTo>
                    <a:pt x="16" y="634"/>
                  </a:lnTo>
                  <a:lnTo>
                    <a:pt x="22" y="636"/>
                  </a:lnTo>
                  <a:lnTo>
                    <a:pt x="28" y="638"/>
                  </a:lnTo>
                  <a:lnTo>
                    <a:pt x="36" y="640"/>
                  </a:lnTo>
                  <a:lnTo>
                    <a:pt x="312" y="640"/>
                  </a:lnTo>
                  <a:lnTo>
                    <a:pt x="312" y="640"/>
                  </a:lnTo>
                  <a:lnTo>
                    <a:pt x="320" y="638"/>
                  </a:lnTo>
                  <a:lnTo>
                    <a:pt x="326" y="636"/>
                  </a:lnTo>
                  <a:lnTo>
                    <a:pt x="332" y="634"/>
                  </a:lnTo>
                  <a:lnTo>
                    <a:pt x="338" y="628"/>
                  </a:lnTo>
                  <a:lnTo>
                    <a:pt x="342" y="624"/>
                  </a:lnTo>
                  <a:lnTo>
                    <a:pt x="344" y="618"/>
                  </a:lnTo>
                  <a:lnTo>
                    <a:pt x="346" y="612"/>
                  </a:lnTo>
                  <a:lnTo>
                    <a:pt x="348" y="604"/>
                  </a:lnTo>
                  <a:lnTo>
                    <a:pt x="348" y="34"/>
                  </a:lnTo>
                  <a:lnTo>
                    <a:pt x="348" y="34"/>
                  </a:lnTo>
                  <a:lnTo>
                    <a:pt x="346" y="28"/>
                  </a:lnTo>
                  <a:lnTo>
                    <a:pt x="344" y="20"/>
                  </a:lnTo>
                  <a:lnTo>
                    <a:pt x="342" y="14"/>
                  </a:lnTo>
                  <a:lnTo>
                    <a:pt x="338" y="10"/>
                  </a:lnTo>
                  <a:lnTo>
                    <a:pt x="332" y="6"/>
                  </a:lnTo>
                  <a:lnTo>
                    <a:pt x="326" y="2"/>
                  </a:lnTo>
                  <a:lnTo>
                    <a:pt x="320" y="0"/>
                  </a:lnTo>
                  <a:lnTo>
                    <a:pt x="312" y="0"/>
                  </a:lnTo>
                  <a:lnTo>
                    <a:pt x="312" y="0"/>
                  </a:lnTo>
                  <a:close/>
                  <a:moveTo>
                    <a:pt x="130" y="34"/>
                  </a:moveTo>
                  <a:lnTo>
                    <a:pt x="218" y="34"/>
                  </a:lnTo>
                  <a:lnTo>
                    <a:pt x="218" y="34"/>
                  </a:lnTo>
                  <a:lnTo>
                    <a:pt x="222" y="34"/>
                  </a:lnTo>
                  <a:lnTo>
                    <a:pt x="224" y="36"/>
                  </a:lnTo>
                  <a:lnTo>
                    <a:pt x="228" y="40"/>
                  </a:lnTo>
                  <a:lnTo>
                    <a:pt x="228" y="44"/>
                  </a:lnTo>
                  <a:lnTo>
                    <a:pt x="228" y="44"/>
                  </a:lnTo>
                  <a:lnTo>
                    <a:pt x="228" y="48"/>
                  </a:lnTo>
                  <a:lnTo>
                    <a:pt x="224" y="50"/>
                  </a:lnTo>
                  <a:lnTo>
                    <a:pt x="222" y="54"/>
                  </a:lnTo>
                  <a:lnTo>
                    <a:pt x="218" y="54"/>
                  </a:lnTo>
                  <a:lnTo>
                    <a:pt x="130" y="54"/>
                  </a:lnTo>
                  <a:lnTo>
                    <a:pt x="130" y="54"/>
                  </a:lnTo>
                  <a:lnTo>
                    <a:pt x="126" y="54"/>
                  </a:lnTo>
                  <a:lnTo>
                    <a:pt x="122" y="50"/>
                  </a:lnTo>
                  <a:lnTo>
                    <a:pt x="120" y="48"/>
                  </a:lnTo>
                  <a:lnTo>
                    <a:pt x="120" y="44"/>
                  </a:lnTo>
                  <a:lnTo>
                    <a:pt x="120" y="44"/>
                  </a:lnTo>
                  <a:lnTo>
                    <a:pt x="120" y="40"/>
                  </a:lnTo>
                  <a:lnTo>
                    <a:pt x="122" y="36"/>
                  </a:lnTo>
                  <a:lnTo>
                    <a:pt x="126" y="34"/>
                  </a:lnTo>
                  <a:lnTo>
                    <a:pt x="130" y="34"/>
                  </a:lnTo>
                  <a:lnTo>
                    <a:pt x="130" y="34"/>
                  </a:lnTo>
                  <a:close/>
                  <a:moveTo>
                    <a:pt x="174" y="624"/>
                  </a:moveTo>
                  <a:lnTo>
                    <a:pt x="174" y="624"/>
                  </a:lnTo>
                  <a:lnTo>
                    <a:pt x="168" y="624"/>
                  </a:lnTo>
                  <a:lnTo>
                    <a:pt x="162" y="622"/>
                  </a:lnTo>
                  <a:lnTo>
                    <a:pt x="152" y="616"/>
                  </a:lnTo>
                  <a:lnTo>
                    <a:pt x="146" y="606"/>
                  </a:lnTo>
                  <a:lnTo>
                    <a:pt x="144" y="600"/>
                  </a:lnTo>
                  <a:lnTo>
                    <a:pt x="144" y="594"/>
                  </a:lnTo>
                  <a:lnTo>
                    <a:pt x="144" y="594"/>
                  </a:lnTo>
                  <a:lnTo>
                    <a:pt x="144" y="588"/>
                  </a:lnTo>
                  <a:lnTo>
                    <a:pt x="146" y="582"/>
                  </a:lnTo>
                  <a:lnTo>
                    <a:pt x="152" y="572"/>
                  </a:lnTo>
                  <a:lnTo>
                    <a:pt x="162" y="566"/>
                  </a:lnTo>
                  <a:lnTo>
                    <a:pt x="168" y="564"/>
                  </a:lnTo>
                  <a:lnTo>
                    <a:pt x="174" y="564"/>
                  </a:lnTo>
                  <a:lnTo>
                    <a:pt x="174" y="564"/>
                  </a:lnTo>
                  <a:lnTo>
                    <a:pt x="180" y="564"/>
                  </a:lnTo>
                  <a:lnTo>
                    <a:pt x="186" y="566"/>
                  </a:lnTo>
                  <a:lnTo>
                    <a:pt x="194" y="572"/>
                  </a:lnTo>
                  <a:lnTo>
                    <a:pt x="202" y="582"/>
                  </a:lnTo>
                  <a:lnTo>
                    <a:pt x="204" y="588"/>
                  </a:lnTo>
                  <a:lnTo>
                    <a:pt x="204" y="594"/>
                  </a:lnTo>
                  <a:lnTo>
                    <a:pt x="204" y="594"/>
                  </a:lnTo>
                  <a:lnTo>
                    <a:pt x="204" y="600"/>
                  </a:lnTo>
                  <a:lnTo>
                    <a:pt x="202" y="606"/>
                  </a:lnTo>
                  <a:lnTo>
                    <a:pt x="194" y="616"/>
                  </a:lnTo>
                  <a:lnTo>
                    <a:pt x="186" y="622"/>
                  </a:lnTo>
                  <a:lnTo>
                    <a:pt x="180" y="624"/>
                  </a:lnTo>
                  <a:lnTo>
                    <a:pt x="174" y="624"/>
                  </a:lnTo>
                  <a:lnTo>
                    <a:pt x="174" y="624"/>
                  </a:lnTo>
                  <a:close/>
                  <a:moveTo>
                    <a:pt x="330" y="552"/>
                  </a:moveTo>
                  <a:lnTo>
                    <a:pt x="18" y="552"/>
                  </a:lnTo>
                  <a:lnTo>
                    <a:pt x="18" y="88"/>
                  </a:lnTo>
                  <a:lnTo>
                    <a:pt x="330" y="88"/>
                  </a:lnTo>
                  <a:lnTo>
                    <a:pt x="330" y="552"/>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latin typeface="+mn-ea"/>
              </a:endParaRPr>
            </a:p>
          </p:txBody>
        </p:sp>
      </p:grpSp>
      <p:sp>
        <p:nvSpPr>
          <p:cNvPr id="31" name="Text Placeholder 22"/>
          <p:cNvSpPr txBox="1"/>
          <p:nvPr/>
        </p:nvSpPr>
        <p:spPr>
          <a:xfrm>
            <a:off x="7072864" y="4563056"/>
            <a:ext cx="4977752" cy="914400"/>
          </a:xfrm>
          <a:prstGeom prst="rect">
            <a:avLst/>
          </a:prstGeom>
        </p:spPr>
        <p:txBody>
          <a:bodyPr lIns="121908" tIns="60954" rIns="121908" bIns="60954"/>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600" dirty="0">
                <a:solidFill>
                  <a:schemeClr val="tx1">
                    <a:lumMod val="50000"/>
                    <a:lumOff val="50000"/>
                  </a:schemeClr>
                </a:solidFill>
                <a:latin typeface="+mn-ea"/>
              </a:rPr>
              <a:t>此处添加详细文本描述，建议与标题相关并符合整体语言风格，语言描述尽量简洁生动。</a:t>
            </a:r>
            <a:endParaRPr lang="en-US" altLang="zh-CN" sz="1600" dirty="0">
              <a:solidFill>
                <a:schemeClr val="tx1">
                  <a:lumMod val="50000"/>
                  <a:lumOff val="50000"/>
                </a:schemeClr>
              </a:solidFill>
              <a:latin typeface="+mn-ea"/>
            </a:endParaRPr>
          </a:p>
        </p:txBody>
      </p:sp>
      <p:sp>
        <p:nvSpPr>
          <p:cNvPr id="32" name="Text Placeholder 23"/>
          <p:cNvSpPr txBox="1"/>
          <p:nvPr/>
        </p:nvSpPr>
        <p:spPr>
          <a:xfrm>
            <a:off x="7072864" y="4291363"/>
            <a:ext cx="4774578" cy="406400"/>
          </a:xfrm>
          <a:prstGeom prst="rect">
            <a:avLst/>
          </a:prstGeom>
        </p:spPr>
        <p:txBody>
          <a:bodyPr lIns="121908" tIns="60954" rIns="121908" bIns="60954"/>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900" b="1" dirty="0">
                <a:solidFill>
                  <a:schemeClr val="tx1">
                    <a:lumMod val="50000"/>
                    <a:lumOff val="50000"/>
                  </a:schemeClr>
                </a:solidFill>
                <a:latin typeface="+mn-ea"/>
              </a:rPr>
              <a:t>产品开发</a:t>
            </a:r>
            <a:endParaRPr lang="en-US" sz="1900" b="1" dirty="0">
              <a:solidFill>
                <a:schemeClr val="tx1">
                  <a:lumMod val="50000"/>
                  <a:lumOff val="50000"/>
                </a:schemeClr>
              </a:solidFill>
              <a:latin typeface="+mn-ea"/>
            </a:endParaRPr>
          </a:p>
        </p:txBody>
      </p:sp>
      <p:grpSp>
        <p:nvGrpSpPr>
          <p:cNvPr id="2" name="Group 1"/>
          <p:cNvGrpSpPr/>
          <p:nvPr/>
        </p:nvGrpSpPr>
        <p:grpSpPr>
          <a:xfrm>
            <a:off x="6253320" y="2023056"/>
            <a:ext cx="812694" cy="812800"/>
            <a:chOff x="4798031" y="1428750"/>
            <a:chExt cx="609600" cy="609600"/>
          </a:xfrm>
        </p:grpSpPr>
        <p:sp>
          <p:nvSpPr>
            <p:cNvPr id="14" name="Oval 13"/>
            <p:cNvSpPr/>
            <p:nvPr/>
          </p:nvSpPr>
          <p:spPr>
            <a:xfrm>
              <a:off x="4798031" y="1428750"/>
              <a:ext cx="609600" cy="609600"/>
            </a:xfrm>
            <a:prstGeom prst="ellipse">
              <a:avLst/>
            </a:prstGeom>
            <a:solidFill>
              <a:schemeClr val="accent3"/>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sp>
          <p:nvSpPr>
            <p:cNvPr id="38" name="Freeform 204"/>
            <p:cNvSpPr/>
            <p:nvPr/>
          </p:nvSpPr>
          <p:spPr bwMode="auto">
            <a:xfrm>
              <a:off x="4893228" y="1562574"/>
              <a:ext cx="424344" cy="294683"/>
            </a:xfrm>
            <a:custGeom>
              <a:avLst/>
              <a:gdLst>
                <a:gd name="T0" fmla="*/ 506 w 576"/>
                <a:gd name="T1" fmla="*/ 182 h 400"/>
                <a:gd name="T2" fmla="*/ 506 w 576"/>
                <a:gd name="T3" fmla="*/ 172 h 400"/>
                <a:gd name="T4" fmla="*/ 502 w 576"/>
                <a:gd name="T5" fmla="*/ 138 h 400"/>
                <a:gd name="T6" fmla="*/ 492 w 576"/>
                <a:gd name="T7" fmla="*/ 104 h 400"/>
                <a:gd name="T8" fmla="*/ 476 w 576"/>
                <a:gd name="T9" fmla="*/ 76 h 400"/>
                <a:gd name="T10" fmla="*/ 456 w 576"/>
                <a:gd name="T11" fmla="*/ 50 h 400"/>
                <a:gd name="T12" fmla="*/ 430 w 576"/>
                <a:gd name="T13" fmla="*/ 30 h 400"/>
                <a:gd name="T14" fmla="*/ 402 w 576"/>
                <a:gd name="T15" fmla="*/ 14 h 400"/>
                <a:gd name="T16" fmla="*/ 370 w 576"/>
                <a:gd name="T17" fmla="*/ 4 h 400"/>
                <a:gd name="T18" fmla="*/ 334 w 576"/>
                <a:gd name="T19" fmla="*/ 0 h 400"/>
                <a:gd name="T20" fmla="*/ 310 w 576"/>
                <a:gd name="T21" fmla="*/ 2 h 400"/>
                <a:gd name="T22" fmla="*/ 262 w 576"/>
                <a:gd name="T23" fmla="*/ 16 h 400"/>
                <a:gd name="T24" fmla="*/ 222 w 576"/>
                <a:gd name="T25" fmla="*/ 42 h 400"/>
                <a:gd name="T26" fmla="*/ 192 w 576"/>
                <a:gd name="T27" fmla="*/ 78 h 400"/>
                <a:gd name="T28" fmla="*/ 180 w 576"/>
                <a:gd name="T29" fmla="*/ 98 h 400"/>
                <a:gd name="T30" fmla="*/ 158 w 576"/>
                <a:gd name="T31" fmla="*/ 86 h 400"/>
                <a:gd name="T32" fmla="*/ 132 w 576"/>
                <a:gd name="T33" fmla="*/ 82 h 400"/>
                <a:gd name="T34" fmla="*/ 116 w 576"/>
                <a:gd name="T35" fmla="*/ 82 h 400"/>
                <a:gd name="T36" fmla="*/ 88 w 576"/>
                <a:gd name="T37" fmla="*/ 94 h 400"/>
                <a:gd name="T38" fmla="*/ 66 w 576"/>
                <a:gd name="T39" fmla="*/ 116 h 400"/>
                <a:gd name="T40" fmla="*/ 54 w 576"/>
                <a:gd name="T41" fmla="*/ 144 h 400"/>
                <a:gd name="T42" fmla="*/ 52 w 576"/>
                <a:gd name="T43" fmla="*/ 160 h 400"/>
                <a:gd name="T44" fmla="*/ 56 w 576"/>
                <a:gd name="T45" fmla="*/ 184 h 400"/>
                <a:gd name="T46" fmla="*/ 44 w 576"/>
                <a:gd name="T47" fmla="*/ 192 h 400"/>
                <a:gd name="T48" fmla="*/ 24 w 576"/>
                <a:gd name="T49" fmla="*/ 214 h 400"/>
                <a:gd name="T50" fmla="*/ 8 w 576"/>
                <a:gd name="T51" fmla="*/ 238 h 400"/>
                <a:gd name="T52" fmla="*/ 0 w 576"/>
                <a:gd name="T53" fmla="*/ 268 h 400"/>
                <a:gd name="T54" fmla="*/ 0 w 576"/>
                <a:gd name="T55" fmla="*/ 284 h 400"/>
                <a:gd name="T56" fmla="*/ 8 w 576"/>
                <a:gd name="T57" fmla="*/ 328 h 400"/>
                <a:gd name="T58" fmla="*/ 32 w 576"/>
                <a:gd name="T59" fmla="*/ 366 h 400"/>
                <a:gd name="T60" fmla="*/ 68 w 576"/>
                <a:gd name="T61" fmla="*/ 390 h 400"/>
                <a:gd name="T62" fmla="*/ 114 w 576"/>
                <a:gd name="T63" fmla="*/ 400 h 400"/>
                <a:gd name="T64" fmla="*/ 114 w 576"/>
                <a:gd name="T65" fmla="*/ 400 h 400"/>
                <a:gd name="T66" fmla="*/ 116 w 576"/>
                <a:gd name="T67" fmla="*/ 400 h 400"/>
                <a:gd name="T68" fmla="*/ 116 w 576"/>
                <a:gd name="T69" fmla="*/ 400 h 400"/>
                <a:gd name="T70" fmla="*/ 252 w 576"/>
                <a:gd name="T71" fmla="*/ 288 h 400"/>
                <a:gd name="T72" fmla="*/ 232 w 576"/>
                <a:gd name="T73" fmla="*/ 288 h 400"/>
                <a:gd name="T74" fmla="*/ 180 w 576"/>
                <a:gd name="T75" fmla="*/ 288 h 400"/>
                <a:gd name="T76" fmla="*/ 168 w 576"/>
                <a:gd name="T77" fmla="*/ 284 h 400"/>
                <a:gd name="T78" fmla="*/ 172 w 576"/>
                <a:gd name="T79" fmla="*/ 272 h 400"/>
                <a:gd name="T80" fmla="*/ 272 w 576"/>
                <a:gd name="T81" fmla="*/ 152 h 400"/>
                <a:gd name="T82" fmla="*/ 286 w 576"/>
                <a:gd name="T83" fmla="*/ 146 h 400"/>
                <a:gd name="T84" fmla="*/ 298 w 576"/>
                <a:gd name="T85" fmla="*/ 152 h 400"/>
                <a:gd name="T86" fmla="*/ 400 w 576"/>
                <a:gd name="T87" fmla="*/ 272 h 400"/>
                <a:gd name="T88" fmla="*/ 402 w 576"/>
                <a:gd name="T89" fmla="*/ 284 h 400"/>
                <a:gd name="T90" fmla="*/ 392 w 576"/>
                <a:gd name="T91" fmla="*/ 288 h 400"/>
                <a:gd name="T92" fmla="*/ 340 w 576"/>
                <a:gd name="T93" fmla="*/ 288 h 400"/>
                <a:gd name="T94" fmla="*/ 318 w 576"/>
                <a:gd name="T95" fmla="*/ 400 h 400"/>
                <a:gd name="T96" fmla="*/ 456 w 576"/>
                <a:gd name="T97" fmla="*/ 400 h 400"/>
                <a:gd name="T98" fmla="*/ 462 w 576"/>
                <a:gd name="T99" fmla="*/ 400 h 400"/>
                <a:gd name="T100" fmla="*/ 506 w 576"/>
                <a:gd name="T101" fmla="*/ 392 h 400"/>
                <a:gd name="T102" fmla="*/ 542 w 576"/>
                <a:gd name="T103" fmla="*/ 366 h 400"/>
                <a:gd name="T104" fmla="*/ 566 w 576"/>
                <a:gd name="T105" fmla="*/ 330 h 400"/>
                <a:gd name="T106" fmla="*/ 576 w 576"/>
                <a:gd name="T107" fmla="*/ 286 h 400"/>
                <a:gd name="T108" fmla="*/ 574 w 576"/>
                <a:gd name="T109" fmla="*/ 270 h 400"/>
                <a:gd name="T110" fmla="*/ 564 w 576"/>
                <a:gd name="T111" fmla="*/ 238 h 400"/>
                <a:gd name="T112" fmla="*/ 546 w 576"/>
                <a:gd name="T113" fmla="*/ 210 h 400"/>
                <a:gd name="T114" fmla="*/ 520 w 576"/>
                <a:gd name="T115" fmla="*/ 190 h 400"/>
                <a:gd name="T116" fmla="*/ 506 w 576"/>
                <a:gd name="T117" fmla="*/ 182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76" h="400">
                  <a:moveTo>
                    <a:pt x="506" y="182"/>
                  </a:moveTo>
                  <a:lnTo>
                    <a:pt x="506" y="182"/>
                  </a:lnTo>
                  <a:lnTo>
                    <a:pt x="506" y="172"/>
                  </a:lnTo>
                  <a:lnTo>
                    <a:pt x="506" y="172"/>
                  </a:lnTo>
                  <a:lnTo>
                    <a:pt x="506" y="154"/>
                  </a:lnTo>
                  <a:lnTo>
                    <a:pt x="502" y="138"/>
                  </a:lnTo>
                  <a:lnTo>
                    <a:pt x="498" y="120"/>
                  </a:lnTo>
                  <a:lnTo>
                    <a:pt x="492" y="104"/>
                  </a:lnTo>
                  <a:lnTo>
                    <a:pt x="486" y="90"/>
                  </a:lnTo>
                  <a:lnTo>
                    <a:pt x="476" y="76"/>
                  </a:lnTo>
                  <a:lnTo>
                    <a:pt x="466" y="62"/>
                  </a:lnTo>
                  <a:lnTo>
                    <a:pt x="456" y="50"/>
                  </a:lnTo>
                  <a:lnTo>
                    <a:pt x="444" y="40"/>
                  </a:lnTo>
                  <a:lnTo>
                    <a:pt x="430" y="30"/>
                  </a:lnTo>
                  <a:lnTo>
                    <a:pt x="416" y="20"/>
                  </a:lnTo>
                  <a:lnTo>
                    <a:pt x="402" y="14"/>
                  </a:lnTo>
                  <a:lnTo>
                    <a:pt x="386" y="8"/>
                  </a:lnTo>
                  <a:lnTo>
                    <a:pt x="370" y="4"/>
                  </a:lnTo>
                  <a:lnTo>
                    <a:pt x="352" y="2"/>
                  </a:lnTo>
                  <a:lnTo>
                    <a:pt x="334" y="0"/>
                  </a:lnTo>
                  <a:lnTo>
                    <a:pt x="334" y="0"/>
                  </a:lnTo>
                  <a:lnTo>
                    <a:pt x="310" y="2"/>
                  </a:lnTo>
                  <a:lnTo>
                    <a:pt x="286" y="8"/>
                  </a:lnTo>
                  <a:lnTo>
                    <a:pt x="262" y="16"/>
                  </a:lnTo>
                  <a:lnTo>
                    <a:pt x="242" y="28"/>
                  </a:lnTo>
                  <a:lnTo>
                    <a:pt x="222" y="42"/>
                  </a:lnTo>
                  <a:lnTo>
                    <a:pt x="206" y="58"/>
                  </a:lnTo>
                  <a:lnTo>
                    <a:pt x="192" y="78"/>
                  </a:lnTo>
                  <a:lnTo>
                    <a:pt x="180" y="98"/>
                  </a:lnTo>
                  <a:lnTo>
                    <a:pt x="180" y="98"/>
                  </a:lnTo>
                  <a:lnTo>
                    <a:pt x="170" y="90"/>
                  </a:lnTo>
                  <a:lnTo>
                    <a:pt x="158" y="86"/>
                  </a:lnTo>
                  <a:lnTo>
                    <a:pt x="144" y="82"/>
                  </a:lnTo>
                  <a:lnTo>
                    <a:pt x="132" y="82"/>
                  </a:lnTo>
                  <a:lnTo>
                    <a:pt x="132" y="82"/>
                  </a:lnTo>
                  <a:lnTo>
                    <a:pt x="116" y="82"/>
                  </a:lnTo>
                  <a:lnTo>
                    <a:pt x="100" y="88"/>
                  </a:lnTo>
                  <a:lnTo>
                    <a:pt x="88" y="94"/>
                  </a:lnTo>
                  <a:lnTo>
                    <a:pt x="76" y="104"/>
                  </a:lnTo>
                  <a:lnTo>
                    <a:pt x="66" y="116"/>
                  </a:lnTo>
                  <a:lnTo>
                    <a:pt x="58" y="130"/>
                  </a:lnTo>
                  <a:lnTo>
                    <a:pt x="54" y="144"/>
                  </a:lnTo>
                  <a:lnTo>
                    <a:pt x="52" y="160"/>
                  </a:lnTo>
                  <a:lnTo>
                    <a:pt x="52" y="160"/>
                  </a:lnTo>
                  <a:lnTo>
                    <a:pt x="54" y="172"/>
                  </a:lnTo>
                  <a:lnTo>
                    <a:pt x="56" y="184"/>
                  </a:lnTo>
                  <a:lnTo>
                    <a:pt x="56" y="184"/>
                  </a:lnTo>
                  <a:lnTo>
                    <a:pt x="44" y="192"/>
                  </a:lnTo>
                  <a:lnTo>
                    <a:pt x="32" y="202"/>
                  </a:lnTo>
                  <a:lnTo>
                    <a:pt x="24" y="214"/>
                  </a:lnTo>
                  <a:lnTo>
                    <a:pt x="14" y="226"/>
                  </a:lnTo>
                  <a:lnTo>
                    <a:pt x="8" y="238"/>
                  </a:lnTo>
                  <a:lnTo>
                    <a:pt x="4" y="254"/>
                  </a:lnTo>
                  <a:lnTo>
                    <a:pt x="0" y="268"/>
                  </a:lnTo>
                  <a:lnTo>
                    <a:pt x="0" y="284"/>
                  </a:lnTo>
                  <a:lnTo>
                    <a:pt x="0" y="284"/>
                  </a:lnTo>
                  <a:lnTo>
                    <a:pt x="2" y="306"/>
                  </a:lnTo>
                  <a:lnTo>
                    <a:pt x="8" y="328"/>
                  </a:lnTo>
                  <a:lnTo>
                    <a:pt x="18" y="348"/>
                  </a:lnTo>
                  <a:lnTo>
                    <a:pt x="32" y="366"/>
                  </a:lnTo>
                  <a:lnTo>
                    <a:pt x="50" y="380"/>
                  </a:lnTo>
                  <a:lnTo>
                    <a:pt x="68" y="390"/>
                  </a:lnTo>
                  <a:lnTo>
                    <a:pt x="90" y="398"/>
                  </a:lnTo>
                  <a:lnTo>
                    <a:pt x="114" y="400"/>
                  </a:lnTo>
                  <a:lnTo>
                    <a:pt x="114" y="400"/>
                  </a:lnTo>
                  <a:lnTo>
                    <a:pt x="114" y="400"/>
                  </a:lnTo>
                  <a:lnTo>
                    <a:pt x="114" y="400"/>
                  </a:lnTo>
                  <a:lnTo>
                    <a:pt x="116" y="400"/>
                  </a:lnTo>
                  <a:lnTo>
                    <a:pt x="116" y="400"/>
                  </a:lnTo>
                  <a:lnTo>
                    <a:pt x="116" y="400"/>
                  </a:lnTo>
                  <a:lnTo>
                    <a:pt x="252" y="400"/>
                  </a:lnTo>
                  <a:lnTo>
                    <a:pt x="252" y="288"/>
                  </a:lnTo>
                  <a:lnTo>
                    <a:pt x="252" y="288"/>
                  </a:lnTo>
                  <a:lnTo>
                    <a:pt x="232" y="288"/>
                  </a:lnTo>
                  <a:lnTo>
                    <a:pt x="180" y="288"/>
                  </a:lnTo>
                  <a:lnTo>
                    <a:pt x="180" y="288"/>
                  </a:lnTo>
                  <a:lnTo>
                    <a:pt x="172" y="286"/>
                  </a:lnTo>
                  <a:lnTo>
                    <a:pt x="168" y="284"/>
                  </a:lnTo>
                  <a:lnTo>
                    <a:pt x="168" y="278"/>
                  </a:lnTo>
                  <a:lnTo>
                    <a:pt x="172" y="272"/>
                  </a:lnTo>
                  <a:lnTo>
                    <a:pt x="272" y="152"/>
                  </a:lnTo>
                  <a:lnTo>
                    <a:pt x="272" y="152"/>
                  </a:lnTo>
                  <a:lnTo>
                    <a:pt x="278" y="148"/>
                  </a:lnTo>
                  <a:lnTo>
                    <a:pt x="286" y="146"/>
                  </a:lnTo>
                  <a:lnTo>
                    <a:pt x="292" y="148"/>
                  </a:lnTo>
                  <a:lnTo>
                    <a:pt x="298" y="152"/>
                  </a:lnTo>
                  <a:lnTo>
                    <a:pt x="400" y="272"/>
                  </a:lnTo>
                  <a:lnTo>
                    <a:pt x="400" y="272"/>
                  </a:lnTo>
                  <a:lnTo>
                    <a:pt x="402" y="278"/>
                  </a:lnTo>
                  <a:lnTo>
                    <a:pt x="402" y="284"/>
                  </a:lnTo>
                  <a:lnTo>
                    <a:pt x="398" y="286"/>
                  </a:lnTo>
                  <a:lnTo>
                    <a:pt x="392" y="288"/>
                  </a:lnTo>
                  <a:lnTo>
                    <a:pt x="340" y="288"/>
                  </a:lnTo>
                  <a:lnTo>
                    <a:pt x="340" y="288"/>
                  </a:lnTo>
                  <a:lnTo>
                    <a:pt x="318" y="288"/>
                  </a:lnTo>
                  <a:lnTo>
                    <a:pt x="318" y="400"/>
                  </a:lnTo>
                  <a:lnTo>
                    <a:pt x="456" y="400"/>
                  </a:lnTo>
                  <a:lnTo>
                    <a:pt x="456" y="400"/>
                  </a:lnTo>
                  <a:lnTo>
                    <a:pt x="462" y="400"/>
                  </a:lnTo>
                  <a:lnTo>
                    <a:pt x="462" y="400"/>
                  </a:lnTo>
                  <a:lnTo>
                    <a:pt x="484" y="398"/>
                  </a:lnTo>
                  <a:lnTo>
                    <a:pt x="506" y="392"/>
                  </a:lnTo>
                  <a:lnTo>
                    <a:pt x="526" y="380"/>
                  </a:lnTo>
                  <a:lnTo>
                    <a:pt x="542" y="366"/>
                  </a:lnTo>
                  <a:lnTo>
                    <a:pt x="556" y="350"/>
                  </a:lnTo>
                  <a:lnTo>
                    <a:pt x="566" y="330"/>
                  </a:lnTo>
                  <a:lnTo>
                    <a:pt x="572" y="310"/>
                  </a:lnTo>
                  <a:lnTo>
                    <a:pt x="576" y="286"/>
                  </a:lnTo>
                  <a:lnTo>
                    <a:pt x="576" y="286"/>
                  </a:lnTo>
                  <a:lnTo>
                    <a:pt x="574" y="270"/>
                  </a:lnTo>
                  <a:lnTo>
                    <a:pt x="570" y="252"/>
                  </a:lnTo>
                  <a:lnTo>
                    <a:pt x="564" y="238"/>
                  </a:lnTo>
                  <a:lnTo>
                    <a:pt x="556" y="222"/>
                  </a:lnTo>
                  <a:lnTo>
                    <a:pt x="546" y="210"/>
                  </a:lnTo>
                  <a:lnTo>
                    <a:pt x="534" y="198"/>
                  </a:lnTo>
                  <a:lnTo>
                    <a:pt x="520" y="190"/>
                  </a:lnTo>
                  <a:lnTo>
                    <a:pt x="506" y="182"/>
                  </a:lnTo>
                  <a:lnTo>
                    <a:pt x="506" y="182"/>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latin typeface="+mn-ea"/>
              </a:endParaRPr>
            </a:p>
          </p:txBody>
        </p:sp>
      </p:grpSp>
      <p:grpSp>
        <p:nvGrpSpPr>
          <p:cNvPr id="22" name="Group 21"/>
          <p:cNvGrpSpPr/>
          <p:nvPr/>
        </p:nvGrpSpPr>
        <p:grpSpPr>
          <a:xfrm>
            <a:off x="6256745" y="4291363"/>
            <a:ext cx="812694" cy="812800"/>
            <a:chOff x="4800600" y="3129980"/>
            <a:chExt cx="609600" cy="609600"/>
          </a:xfrm>
        </p:grpSpPr>
        <p:sp>
          <p:nvSpPr>
            <p:cNvPr id="30" name="Oval 29"/>
            <p:cNvSpPr/>
            <p:nvPr/>
          </p:nvSpPr>
          <p:spPr>
            <a:xfrm>
              <a:off x="4800600" y="3129980"/>
              <a:ext cx="609600" cy="609600"/>
            </a:xfrm>
            <a:prstGeom prst="ellipse">
              <a:avLst/>
            </a:prstGeom>
            <a:solidFill>
              <a:schemeClr val="accent4"/>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grpSp>
          <p:nvGrpSpPr>
            <p:cNvPr id="39" name="Group 38"/>
            <p:cNvGrpSpPr/>
            <p:nvPr/>
          </p:nvGrpSpPr>
          <p:grpSpPr>
            <a:xfrm>
              <a:off x="4925638" y="3231608"/>
              <a:ext cx="359525" cy="406345"/>
              <a:chOff x="4676669" y="3767698"/>
              <a:chExt cx="349344" cy="394837"/>
            </a:xfrm>
            <a:solidFill>
              <a:schemeClr val="bg1">
                <a:lumMod val="95000"/>
              </a:schemeClr>
            </a:solidFill>
          </p:grpSpPr>
          <p:sp>
            <p:nvSpPr>
              <p:cNvPr id="40" name="Freeform 337"/>
              <p:cNvSpPr/>
              <p:nvPr/>
            </p:nvSpPr>
            <p:spPr bwMode="auto">
              <a:xfrm>
                <a:off x="4717066" y="3767698"/>
                <a:ext cx="308947" cy="207926"/>
              </a:xfrm>
              <a:custGeom>
                <a:avLst/>
                <a:gdLst>
                  <a:gd name="T0" fmla="*/ 187 w 315"/>
                  <a:gd name="T1" fmla="*/ 32 h 212"/>
                  <a:gd name="T2" fmla="*/ 220 w 315"/>
                  <a:gd name="T3" fmla="*/ 63 h 212"/>
                  <a:gd name="T4" fmla="*/ 165 w 315"/>
                  <a:gd name="T5" fmla="*/ 119 h 212"/>
                  <a:gd name="T6" fmla="*/ 113 w 315"/>
                  <a:gd name="T7" fmla="*/ 66 h 212"/>
                  <a:gd name="T8" fmla="*/ 0 w 315"/>
                  <a:gd name="T9" fmla="*/ 178 h 212"/>
                  <a:gd name="T10" fmla="*/ 34 w 315"/>
                  <a:gd name="T11" fmla="*/ 212 h 212"/>
                  <a:gd name="T12" fmla="*/ 34 w 315"/>
                  <a:gd name="T13" fmla="*/ 212 h 212"/>
                  <a:gd name="T14" fmla="*/ 113 w 315"/>
                  <a:gd name="T15" fmla="*/ 135 h 212"/>
                  <a:gd name="T16" fmla="*/ 165 w 315"/>
                  <a:gd name="T17" fmla="*/ 187 h 212"/>
                  <a:gd name="T18" fmla="*/ 254 w 315"/>
                  <a:gd name="T19" fmla="*/ 98 h 212"/>
                  <a:gd name="T20" fmla="*/ 285 w 315"/>
                  <a:gd name="T21" fmla="*/ 128 h 212"/>
                  <a:gd name="T22" fmla="*/ 315 w 315"/>
                  <a:gd name="T23" fmla="*/ 0 h 212"/>
                  <a:gd name="T24" fmla="*/ 187 w 315"/>
                  <a:gd name="T25" fmla="*/ 32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5" h="212">
                    <a:moveTo>
                      <a:pt x="187" y="32"/>
                    </a:moveTo>
                    <a:lnTo>
                      <a:pt x="220" y="63"/>
                    </a:lnTo>
                    <a:lnTo>
                      <a:pt x="165" y="119"/>
                    </a:lnTo>
                    <a:lnTo>
                      <a:pt x="113" y="66"/>
                    </a:lnTo>
                    <a:lnTo>
                      <a:pt x="0" y="178"/>
                    </a:lnTo>
                    <a:lnTo>
                      <a:pt x="34" y="212"/>
                    </a:lnTo>
                    <a:lnTo>
                      <a:pt x="34" y="212"/>
                    </a:lnTo>
                    <a:lnTo>
                      <a:pt x="113" y="135"/>
                    </a:lnTo>
                    <a:lnTo>
                      <a:pt x="165" y="187"/>
                    </a:lnTo>
                    <a:lnTo>
                      <a:pt x="254" y="98"/>
                    </a:lnTo>
                    <a:lnTo>
                      <a:pt x="285" y="128"/>
                    </a:lnTo>
                    <a:lnTo>
                      <a:pt x="315" y="0"/>
                    </a:lnTo>
                    <a:lnTo>
                      <a:pt x="187" y="32"/>
                    </a:lnTo>
                    <a:close/>
                  </a:path>
                </a:pathLst>
              </a:custGeom>
              <a:grpFill/>
              <a:ln>
                <a:noFill/>
              </a:ln>
            </p:spPr>
            <p:txBody>
              <a:bodyPr vert="horz" wrap="square" lIns="91440" tIns="45720" rIns="91440" bIns="45720" numCol="1" anchor="t" anchorCtr="0" compatLnSpc="1"/>
              <a:lstStyle/>
              <a:p>
                <a:endParaRPr lang="en-US">
                  <a:latin typeface="+mn-ea"/>
                </a:endParaRPr>
              </a:p>
            </p:txBody>
          </p:sp>
          <p:sp>
            <p:nvSpPr>
              <p:cNvPr id="41" name="Freeform 338"/>
              <p:cNvSpPr/>
              <p:nvPr/>
            </p:nvSpPr>
            <p:spPr bwMode="auto">
              <a:xfrm>
                <a:off x="4676669" y="3954609"/>
                <a:ext cx="308947" cy="207926"/>
              </a:xfrm>
              <a:custGeom>
                <a:avLst/>
                <a:gdLst>
                  <a:gd name="T0" fmla="*/ 281 w 315"/>
                  <a:gd name="T1" fmla="*/ 0 h 212"/>
                  <a:gd name="T2" fmla="*/ 204 w 315"/>
                  <a:gd name="T3" fmla="*/ 77 h 212"/>
                  <a:gd name="T4" fmla="*/ 152 w 315"/>
                  <a:gd name="T5" fmla="*/ 25 h 212"/>
                  <a:gd name="T6" fmla="*/ 62 w 315"/>
                  <a:gd name="T7" fmla="*/ 114 h 212"/>
                  <a:gd name="T8" fmla="*/ 32 w 315"/>
                  <a:gd name="T9" fmla="*/ 84 h 212"/>
                  <a:gd name="T10" fmla="*/ 0 w 315"/>
                  <a:gd name="T11" fmla="*/ 212 h 212"/>
                  <a:gd name="T12" fmla="*/ 128 w 315"/>
                  <a:gd name="T13" fmla="*/ 182 h 212"/>
                  <a:gd name="T14" fmla="*/ 96 w 315"/>
                  <a:gd name="T15" fmla="*/ 149 h 212"/>
                  <a:gd name="T16" fmla="*/ 152 w 315"/>
                  <a:gd name="T17" fmla="*/ 93 h 212"/>
                  <a:gd name="T18" fmla="*/ 204 w 315"/>
                  <a:gd name="T19" fmla="*/ 146 h 212"/>
                  <a:gd name="T20" fmla="*/ 315 w 315"/>
                  <a:gd name="T21" fmla="*/ 34 h 212"/>
                  <a:gd name="T22" fmla="*/ 281 w 315"/>
                  <a:gd name="T23" fmla="*/ 0 h 212"/>
                  <a:gd name="T24" fmla="*/ 281 w 315"/>
                  <a:gd name="T25" fmla="*/ 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5" h="212">
                    <a:moveTo>
                      <a:pt x="281" y="0"/>
                    </a:moveTo>
                    <a:lnTo>
                      <a:pt x="204" y="77"/>
                    </a:lnTo>
                    <a:lnTo>
                      <a:pt x="152" y="25"/>
                    </a:lnTo>
                    <a:lnTo>
                      <a:pt x="62" y="114"/>
                    </a:lnTo>
                    <a:lnTo>
                      <a:pt x="32" y="84"/>
                    </a:lnTo>
                    <a:lnTo>
                      <a:pt x="0" y="212"/>
                    </a:lnTo>
                    <a:lnTo>
                      <a:pt x="128" y="182"/>
                    </a:lnTo>
                    <a:lnTo>
                      <a:pt x="96" y="149"/>
                    </a:lnTo>
                    <a:lnTo>
                      <a:pt x="152" y="93"/>
                    </a:lnTo>
                    <a:lnTo>
                      <a:pt x="204" y="146"/>
                    </a:lnTo>
                    <a:lnTo>
                      <a:pt x="315" y="34"/>
                    </a:lnTo>
                    <a:lnTo>
                      <a:pt x="281" y="0"/>
                    </a:lnTo>
                    <a:lnTo>
                      <a:pt x="281" y="0"/>
                    </a:lnTo>
                    <a:close/>
                  </a:path>
                </a:pathLst>
              </a:custGeom>
              <a:grpFill/>
              <a:ln>
                <a:noFill/>
              </a:ln>
            </p:spPr>
            <p:txBody>
              <a:bodyPr vert="horz" wrap="square" lIns="91440" tIns="45720" rIns="91440" bIns="45720" numCol="1" anchor="t" anchorCtr="0" compatLnSpc="1"/>
              <a:lstStyle/>
              <a:p>
                <a:endParaRPr lang="en-US">
                  <a:latin typeface="+mn-ea"/>
                </a:endParaRPr>
              </a:p>
            </p:txBody>
          </p:sp>
        </p:grpSp>
      </p:grpSp>
      <p:sp>
        <p:nvSpPr>
          <p:cNvPr id="5" name="标题 4"/>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500" fill="hold"/>
                                        <p:tgtEl>
                                          <p:spTgt spid="44"/>
                                        </p:tgtEl>
                                        <p:attrNameLst>
                                          <p:attrName>ppt_w</p:attrName>
                                        </p:attrNameLst>
                                      </p:cBhvr>
                                      <p:tavLst>
                                        <p:tav tm="0">
                                          <p:val>
                                            <p:fltVal val="0"/>
                                          </p:val>
                                        </p:tav>
                                        <p:tav tm="100000">
                                          <p:val>
                                            <p:strVal val="#ppt_w"/>
                                          </p:val>
                                        </p:tav>
                                      </p:tavLst>
                                    </p:anim>
                                    <p:anim calcmode="lin" valueType="num">
                                      <p:cBhvr>
                                        <p:cTn id="8" dur="500" fill="hold"/>
                                        <p:tgtEl>
                                          <p:spTgt spid="44"/>
                                        </p:tgtEl>
                                        <p:attrNameLst>
                                          <p:attrName>ppt_h</p:attrName>
                                        </p:attrNameLst>
                                      </p:cBhvr>
                                      <p:tavLst>
                                        <p:tav tm="0">
                                          <p:val>
                                            <p:fltVal val="0"/>
                                          </p:val>
                                        </p:tav>
                                        <p:tav tm="100000">
                                          <p:val>
                                            <p:strVal val="#ppt_h"/>
                                          </p:val>
                                        </p:tav>
                                      </p:tavLst>
                                    </p:anim>
                                    <p:animEffect transition="in" filter="fade">
                                      <p:cBhvr>
                                        <p:cTn id="9" dur="500"/>
                                        <p:tgtEl>
                                          <p:spTgt spid="44"/>
                                        </p:tgtEl>
                                      </p:cBhvr>
                                    </p:animEffect>
                                  </p:childTnLst>
                                </p:cTn>
                              </p:par>
                            </p:childTnLst>
                          </p:cTn>
                        </p:par>
                        <p:par>
                          <p:cTn id="10" fill="hold">
                            <p:stCondLst>
                              <p:cond delay="500"/>
                            </p:stCondLst>
                            <p:childTnLst>
                              <p:par>
                                <p:cTn id="11" presetID="31"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anim calcmode="lin" valueType="num">
                                      <p:cBhvr>
                                        <p:cTn id="15" dur="1000" fill="hold"/>
                                        <p:tgtEl>
                                          <p:spTgt spid="2"/>
                                        </p:tgtEl>
                                        <p:attrNameLst>
                                          <p:attrName>style.rotation</p:attrName>
                                        </p:attrNameLst>
                                      </p:cBhvr>
                                      <p:tavLst>
                                        <p:tav tm="0">
                                          <p:val>
                                            <p:fltVal val="90"/>
                                          </p:val>
                                        </p:tav>
                                        <p:tav tm="100000">
                                          <p:val>
                                            <p:fltVal val="0"/>
                                          </p:val>
                                        </p:tav>
                                      </p:tavLst>
                                    </p:anim>
                                    <p:animEffect transition="in" filter="fade">
                                      <p:cBhvr>
                                        <p:cTn id="16" dur="1000"/>
                                        <p:tgtEl>
                                          <p:spTgt spid="2"/>
                                        </p:tgtEl>
                                      </p:cBhvr>
                                    </p:animEffect>
                                  </p:childTnLst>
                                </p:cTn>
                              </p:par>
                              <p:par>
                                <p:cTn id="17" presetID="31" presetClass="entr" presetSubtype="0"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1000" fill="hold"/>
                                        <p:tgtEl>
                                          <p:spTgt spid="17"/>
                                        </p:tgtEl>
                                        <p:attrNameLst>
                                          <p:attrName>ppt_w</p:attrName>
                                        </p:attrNameLst>
                                      </p:cBhvr>
                                      <p:tavLst>
                                        <p:tav tm="0">
                                          <p:val>
                                            <p:fltVal val="0"/>
                                          </p:val>
                                        </p:tav>
                                        <p:tav tm="100000">
                                          <p:val>
                                            <p:strVal val="#ppt_w"/>
                                          </p:val>
                                        </p:tav>
                                      </p:tavLst>
                                    </p:anim>
                                    <p:anim calcmode="lin" valueType="num">
                                      <p:cBhvr>
                                        <p:cTn id="20" dur="1000" fill="hold"/>
                                        <p:tgtEl>
                                          <p:spTgt spid="17"/>
                                        </p:tgtEl>
                                        <p:attrNameLst>
                                          <p:attrName>ppt_h</p:attrName>
                                        </p:attrNameLst>
                                      </p:cBhvr>
                                      <p:tavLst>
                                        <p:tav tm="0">
                                          <p:val>
                                            <p:fltVal val="0"/>
                                          </p:val>
                                        </p:tav>
                                        <p:tav tm="100000">
                                          <p:val>
                                            <p:strVal val="#ppt_h"/>
                                          </p:val>
                                        </p:tav>
                                      </p:tavLst>
                                    </p:anim>
                                    <p:anim calcmode="lin" valueType="num">
                                      <p:cBhvr>
                                        <p:cTn id="21" dur="1000" fill="hold"/>
                                        <p:tgtEl>
                                          <p:spTgt spid="17"/>
                                        </p:tgtEl>
                                        <p:attrNameLst>
                                          <p:attrName>style.rotation</p:attrName>
                                        </p:attrNameLst>
                                      </p:cBhvr>
                                      <p:tavLst>
                                        <p:tav tm="0">
                                          <p:val>
                                            <p:fltVal val="90"/>
                                          </p:val>
                                        </p:tav>
                                        <p:tav tm="100000">
                                          <p:val>
                                            <p:fltVal val="0"/>
                                          </p:val>
                                        </p:tav>
                                      </p:tavLst>
                                    </p:anim>
                                    <p:animEffect transition="in" filter="fade">
                                      <p:cBhvr>
                                        <p:cTn id="22" dur="1000"/>
                                        <p:tgtEl>
                                          <p:spTgt spid="17"/>
                                        </p:tgtEl>
                                      </p:cBhvr>
                                    </p:animEffect>
                                  </p:childTnLst>
                                </p:cTn>
                              </p:par>
                              <p:par>
                                <p:cTn id="23" presetID="31" presetClass="entr" presetSubtype="0" fill="hold" nodeType="with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p:cTn id="25" dur="1000" fill="hold"/>
                                        <p:tgtEl>
                                          <p:spTgt spid="22"/>
                                        </p:tgtEl>
                                        <p:attrNameLst>
                                          <p:attrName>ppt_w</p:attrName>
                                        </p:attrNameLst>
                                      </p:cBhvr>
                                      <p:tavLst>
                                        <p:tav tm="0">
                                          <p:val>
                                            <p:fltVal val="0"/>
                                          </p:val>
                                        </p:tav>
                                        <p:tav tm="100000">
                                          <p:val>
                                            <p:strVal val="#ppt_w"/>
                                          </p:val>
                                        </p:tav>
                                      </p:tavLst>
                                    </p:anim>
                                    <p:anim calcmode="lin" valueType="num">
                                      <p:cBhvr>
                                        <p:cTn id="26" dur="1000" fill="hold"/>
                                        <p:tgtEl>
                                          <p:spTgt spid="22"/>
                                        </p:tgtEl>
                                        <p:attrNameLst>
                                          <p:attrName>ppt_h</p:attrName>
                                        </p:attrNameLst>
                                      </p:cBhvr>
                                      <p:tavLst>
                                        <p:tav tm="0">
                                          <p:val>
                                            <p:fltVal val="0"/>
                                          </p:val>
                                        </p:tav>
                                        <p:tav tm="100000">
                                          <p:val>
                                            <p:strVal val="#ppt_h"/>
                                          </p:val>
                                        </p:tav>
                                      </p:tavLst>
                                    </p:anim>
                                    <p:anim calcmode="lin" valueType="num">
                                      <p:cBhvr>
                                        <p:cTn id="27" dur="1000" fill="hold"/>
                                        <p:tgtEl>
                                          <p:spTgt spid="22"/>
                                        </p:tgtEl>
                                        <p:attrNameLst>
                                          <p:attrName>style.rotation</p:attrName>
                                        </p:attrNameLst>
                                      </p:cBhvr>
                                      <p:tavLst>
                                        <p:tav tm="0">
                                          <p:val>
                                            <p:fltVal val="90"/>
                                          </p:val>
                                        </p:tav>
                                        <p:tav tm="100000">
                                          <p:val>
                                            <p:fltVal val="0"/>
                                          </p:val>
                                        </p:tav>
                                      </p:tavLst>
                                    </p:anim>
                                    <p:animEffect transition="in" filter="fade">
                                      <p:cBhvr>
                                        <p:cTn id="28" dur="1000"/>
                                        <p:tgtEl>
                                          <p:spTgt spid="22"/>
                                        </p:tgtEl>
                                      </p:cBhvr>
                                    </p:animEffect>
                                  </p:childTnLst>
                                </p:cTn>
                              </p:par>
                              <p:par>
                                <p:cTn id="29" presetID="22" presetClass="entr" presetSubtype="8" fill="hold" grpId="0" nodeType="withEffect">
                                  <p:stCondLst>
                                    <p:cond delay="500"/>
                                  </p:stCondLst>
                                  <p:childTnLst>
                                    <p:set>
                                      <p:cBhvr>
                                        <p:cTn id="30" dur="1" fill="hold">
                                          <p:stCondLst>
                                            <p:cond delay="0"/>
                                          </p:stCondLst>
                                        </p:cTn>
                                        <p:tgtEl>
                                          <p:spTgt spid="16"/>
                                        </p:tgtEl>
                                        <p:attrNameLst>
                                          <p:attrName>style.visibility</p:attrName>
                                        </p:attrNameLst>
                                      </p:cBhvr>
                                      <p:to>
                                        <p:strVal val="visible"/>
                                      </p:to>
                                    </p:set>
                                    <p:animEffect transition="in" filter="wipe(left)">
                                      <p:cBhvr>
                                        <p:cTn id="31" dur="500"/>
                                        <p:tgtEl>
                                          <p:spTgt spid="16"/>
                                        </p:tgtEl>
                                      </p:cBhvr>
                                    </p:animEffect>
                                  </p:childTnLst>
                                </p:cTn>
                              </p:par>
                              <p:par>
                                <p:cTn id="32" presetID="22" presetClass="entr" presetSubtype="8" fill="hold" grpId="0" nodeType="withEffect">
                                  <p:stCondLst>
                                    <p:cond delay="500"/>
                                  </p:stCondLst>
                                  <p:childTnLst>
                                    <p:set>
                                      <p:cBhvr>
                                        <p:cTn id="33" dur="1" fill="hold">
                                          <p:stCondLst>
                                            <p:cond delay="0"/>
                                          </p:stCondLst>
                                        </p:cTn>
                                        <p:tgtEl>
                                          <p:spTgt spid="15"/>
                                        </p:tgtEl>
                                        <p:attrNameLst>
                                          <p:attrName>style.visibility</p:attrName>
                                        </p:attrNameLst>
                                      </p:cBhvr>
                                      <p:to>
                                        <p:strVal val="visible"/>
                                      </p:to>
                                    </p:set>
                                    <p:animEffect transition="in" filter="wipe(left)">
                                      <p:cBhvr>
                                        <p:cTn id="34" dur="500"/>
                                        <p:tgtEl>
                                          <p:spTgt spid="15"/>
                                        </p:tgtEl>
                                      </p:cBhvr>
                                    </p:animEffect>
                                  </p:childTnLst>
                                </p:cTn>
                              </p:par>
                              <p:par>
                                <p:cTn id="35" presetID="22" presetClass="entr" presetSubtype="8" fill="hold" grpId="0" nodeType="withEffect">
                                  <p:stCondLst>
                                    <p:cond delay="500"/>
                                  </p:stCondLst>
                                  <p:childTnLst>
                                    <p:set>
                                      <p:cBhvr>
                                        <p:cTn id="36" dur="1" fill="hold">
                                          <p:stCondLst>
                                            <p:cond delay="0"/>
                                          </p:stCondLst>
                                        </p:cTn>
                                        <p:tgtEl>
                                          <p:spTgt spid="20"/>
                                        </p:tgtEl>
                                        <p:attrNameLst>
                                          <p:attrName>style.visibility</p:attrName>
                                        </p:attrNameLst>
                                      </p:cBhvr>
                                      <p:to>
                                        <p:strVal val="visible"/>
                                      </p:to>
                                    </p:set>
                                    <p:animEffect transition="in" filter="wipe(left)">
                                      <p:cBhvr>
                                        <p:cTn id="37" dur="500"/>
                                        <p:tgtEl>
                                          <p:spTgt spid="20"/>
                                        </p:tgtEl>
                                      </p:cBhvr>
                                    </p:animEffect>
                                  </p:childTnLst>
                                </p:cTn>
                              </p:par>
                              <p:par>
                                <p:cTn id="38" presetID="22" presetClass="entr" presetSubtype="8" fill="hold" grpId="0" nodeType="withEffect">
                                  <p:stCondLst>
                                    <p:cond delay="500"/>
                                  </p:stCondLst>
                                  <p:childTnLst>
                                    <p:set>
                                      <p:cBhvr>
                                        <p:cTn id="39" dur="1" fill="hold">
                                          <p:stCondLst>
                                            <p:cond delay="0"/>
                                          </p:stCondLst>
                                        </p:cTn>
                                        <p:tgtEl>
                                          <p:spTgt spid="19"/>
                                        </p:tgtEl>
                                        <p:attrNameLst>
                                          <p:attrName>style.visibility</p:attrName>
                                        </p:attrNameLst>
                                      </p:cBhvr>
                                      <p:to>
                                        <p:strVal val="visible"/>
                                      </p:to>
                                    </p:set>
                                    <p:animEffect transition="in" filter="wipe(left)">
                                      <p:cBhvr>
                                        <p:cTn id="40" dur="500"/>
                                        <p:tgtEl>
                                          <p:spTgt spid="19"/>
                                        </p:tgtEl>
                                      </p:cBhvr>
                                    </p:animEffect>
                                  </p:childTnLst>
                                </p:cTn>
                              </p:par>
                              <p:par>
                                <p:cTn id="41" presetID="22" presetClass="entr" presetSubtype="8" fill="hold" grpId="0" nodeType="withEffect">
                                  <p:stCondLst>
                                    <p:cond delay="500"/>
                                  </p:stCondLst>
                                  <p:childTnLst>
                                    <p:set>
                                      <p:cBhvr>
                                        <p:cTn id="42" dur="1" fill="hold">
                                          <p:stCondLst>
                                            <p:cond delay="0"/>
                                          </p:stCondLst>
                                        </p:cTn>
                                        <p:tgtEl>
                                          <p:spTgt spid="32"/>
                                        </p:tgtEl>
                                        <p:attrNameLst>
                                          <p:attrName>style.visibility</p:attrName>
                                        </p:attrNameLst>
                                      </p:cBhvr>
                                      <p:to>
                                        <p:strVal val="visible"/>
                                      </p:to>
                                    </p:set>
                                    <p:animEffect transition="in" filter="wipe(left)">
                                      <p:cBhvr>
                                        <p:cTn id="43" dur="500"/>
                                        <p:tgtEl>
                                          <p:spTgt spid="32"/>
                                        </p:tgtEl>
                                      </p:cBhvr>
                                    </p:animEffect>
                                  </p:childTnLst>
                                </p:cTn>
                              </p:par>
                              <p:par>
                                <p:cTn id="44" presetID="22" presetClass="entr" presetSubtype="8" fill="hold" grpId="0" nodeType="withEffect">
                                  <p:stCondLst>
                                    <p:cond delay="500"/>
                                  </p:stCondLst>
                                  <p:childTnLst>
                                    <p:set>
                                      <p:cBhvr>
                                        <p:cTn id="45" dur="1" fill="hold">
                                          <p:stCondLst>
                                            <p:cond delay="0"/>
                                          </p:stCondLst>
                                        </p:cTn>
                                        <p:tgtEl>
                                          <p:spTgt spid="31"/>
                                        </p:tgtEl>
                                        <p:attrNameLst>
                                          <p:attrName>style.visibility</p:attrName>
                                        </p:attrNameLst>
                                      </p:cBhvr>
                                      <p:to>
                                        <p:strVal val="visible"/>
                                      </p:to>
                                    </p:set>
                                    <p:animEffect transition="in" filter="wipe(left)">
                                      <p:cBhvr>
                                        <p:cTn id="46"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9" grpId="0"/>
      <p:bldP spid="20" grpId="0"/>
      <p:bldP spid="31" grpId="0"/>
      <p:bldP spid="3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3862810" y="1339009"/>
            <a:ext cx="6361113" cy="144245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8" name="矩形 17"/>
          <p:cNvSpPr/>
          <p:nvPr/>
        </p:nvSpPr>
        <p:spPr>
          <a:xfrm>
            <a:off x="4694659" y="1125279"/>
            <a:ext cx="4686301" cy="4635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51" tIns="45725" rIns="91451" bIns="45725" rtlCol="0" anchor="ctr"/>
          <a:lstStyle/>
          <a:p>
            <a:pPr algn="ctr"/>
            <a:r>
              <a:rPr lang="zh-CN" altLang="en-US">
                <a:latin typeface="微软雅黑" panose="020B0503020204020204" charset="-122"/>
                <a:ea typeface="微软雅黑" panose="020B0503020204020204" charset="-122"/>
              </a:rPr>
              <a:t>点击添加标题</a:t>
            </a:r>
          </a:p>
        </p:txBody>
      </p:sp>
      <p:sp>
        <p:nvSpPr>
          <p:cNvPr id="21" name="六边形 20"/>
          <p:cNvSpPr/>
          <p:nvPr/>
        </p:nvSpPr>
        <p:spPr>
          <a:xfrm>
            <a:off x="1377093" y="2925479"/>
            <a:ext cx="1587056" cy="1368152"/>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51" tIns="45725" rIns="91451" bIns="45725" rtlCol="0" anchor="ctr"/>
          <a:lstStyle/>
          <a:p>
            <a:pPr algn="ctr"/>
            <a:r>
              <a:rPr lang="zh-CN" altLang="en-US" sz="3200" dirty="0">
                <a:latin typeface="微软雅黑" panose="020B0503020204020204" charset="-122"/>
                <a:ea typeface="微软雅黑" panose="020B0503020204020204" charset="-122"/>
              </a:rPr>
              <a:t>工作概述</a:t>
            </a:r>
          </a:p>
        </p:txBody>
      </p:sp>
      <p:cxnSp>
        <p:nvCxnSpPr>
          <p:cNvPr id="22" name="直接箭头连接符 21"/>
          <p:cNvCxnSpPr>
            <a:stCxn id="21" idx="5"/>
          </p:cNvCxnSpPr>
          <p:nvPr/>
        </p:nvCxnSpPr>
        <p:spPr>
          <a:xfrm flipV="1">
            <a:off x="2622111" y="1989375"/>
            <a:ext cx="1240698" cy="936104"/>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23" name="直接箭头连接符 22"/>
          <p:cNvCxnSpPr>
            <a:stCxn id="21" idx="0"/>
          </p:cNvCxnSpPr>
          <p:nvPr/>
        </p:nvCxnSpPr>
        <p:spPr>
          <a:xfrm>
            <a:off x="2964149" y="3609553"/>
            <a:ext cx="898660" cy="0"/>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24" name="直接箭头连接符 23"/>
          <p:cNvCxnSpPr>
            <a:stCxn id="21" idx="1"/>
          </p:cNvCxnSpPr>
          <p:nvPr/>
        </p:nvCxnSpPr>
        <p:spPr>
          <a:xfrm>
            <a:off x="2622111" y="4293631"/>
            <a:ext cx="1240698" cy="936104"/>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4078834" y="1652803"/>
            <a:ext cx="6048673" cy="812540"/>
          </a:xfrm>
          <a:prstGeom prst="rect">
            <a:avLst/>
          </a:prstGeom>
          <a:noFill/>
        </p:spPr>
        <p:txBody>
          <a:bodyPr wrap="square" lIns="91451" tIns="45725" rIns="91451" bIns="45725" rtlCol="0">
            <a:spAutoFit/>
          </a:bodyPr>
          <a:lstStyle/>
          <a:p>
            <a:pPr>
              <a:lnSpc>
                <a:spcPct val="130000"/>
              </a:lnSpc>
            </a:pPr>
            <a:r>
              <a:rPr lang="zh-CN" altLang="en-US" dirty="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您的内容打在这里，或者通过复制您的文本后，在此框中选择粘贴，并选择只保留文字。您的内容打在这里。</a:t>
            </a:r>
          </a:p>
        </p:txBody>
      </p:sp>
      <p:sp>
        <p:nvSpPr>
          <p:cNvPr id="26" name="矩形 25"/>
          <p:cNvSpPr/>
          <p:nvPr/>
        </p:nvSpPr>
        <p:spPr>
          <a:xfrm>
            <a:off x="3862810" y="3139210"/>
            <a:ext cx="6361113" cy="144245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27" name="矩形 26"/>
          <p:cNvSpPr/>
          <p:nvPr/>
        </p:nvSpPr>
        <p:spPr>
          <a:xfrm>
            <a:off x="4694659" y="2925479"/>
            <a:ext cx="4686301" cy="46355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51" tIns="45725" rIns="91451" bIns="45725" rtlCol="0" anchor="ctr"/>
          <a:lstStyle/>
          <a:p>
            <a:pPr algn="ctr"/>
            <a:r>
              <a:rPr lang="zh-CN" altLang="en-US">
                <a:latin typeface="微软雅黑" panose="020B0503020204020204" charset="-122"/>
                <a:ea typeface="微软雅黑" panose="020B0503020204020204" charset="-122"/>
              </a:rPr>
              <a:t>点击添加标题</a:t>
            </a:r>
          </a:p>
        </p:txBody>
      </p:sp>
      <p:sp>
        <p:nvSpPr>
          <p:cNvPr id="28" name="TextBox 27"/>
          <p:cNvSpPr txBox="1"/>
          <p:nvPr/>
        </p:nvSpPr>
        <p:spPr>
          <a:xfrm>
            <a:off x="4078834" y="3453004"/>
            <a:ext cx="6048673" cy="812540"/>
          </a:xfrm>
          <a:prstGeom prst="rect">
            <a:avLst/>
          </a:prstGeom>
          <a:noFill/>
        </p:spPr>
        <p:txBody>
          <a:bodyPr wrap="square" lIns="91451" tIns="45725" rIns="91451" bIns="45725" rtlCol="0">
            <a:spAutoFit/>
          </a:bodyPr>
          <a:lstStyle/>
          <a:p>
            <a:pPr>
              <a:lnSpc>
                <a:spcPct val="130000"/>
              </a:lnSpc>
            </a:pPr>
            <a:r>
              <a:rPr lang="zh-CN" altLang="en-US" dirty="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您的内容打在这里，或者通过复制您的文本后，在此框中选择粘贴，并选择只保留文字。您的内容打在这里。</a:t>
            </a:r>
          </a:p>
        </p:txBody>
      </p:sp>
      <p:sp>
        <p:nvSpPr>
          <p:cNvPr id="29" name="矩形 28"/>
          <p:cNvSpPr/>
          <p:nvPr/>
        </p:nvSpPr>
        <p:spPr>
          <a:xfrm>
            <a:off x="3862810" y="4939410"/>
            <a:ext cx="6361113" cy="144245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30" name="矩形 29"/>
          <p:cNvSpPr/>
          <p:nvPr/>
        </p:nvSpPr>
        <p:spPr>
          <a:xfrm>
            <a:off x="4694659" y="4725679"/>
            <a:ext cx="4686301" cy="46355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51" tIns="45725" rIns="91451" bIns="45725" rtlCol="0" anchor="ctr"/>
          <a:lstStyle/>
          <a:p>
            <a:pPr algn="ctr"/>
            <a:r>
              <a:rPr lang="zh-CN" altLang="en-US">
                <a:latin typeface="微软雅黑" panose="020B0503020204020204" charset="-122"/>
                <a:ea typeface="微软雅黑" panose="020B0503020204020204" charset="-122"/>
              </a:rPr>
              <a:t>点击添加标题</a:t>
            </a:r>
          </a:p>
        </p:txBody>
      </p:sp>
      <p:sp>
        <p:nvSpPr>
          <p:cNvPr id="31" name="TextBox 30"/>
          <p:cNvSpPr txBox="1"/>
          <p:nvPr/>
        </p:nvSpPr>
        <p:spPr>
          <a:xfrm>
            <a:off x="4078834" y="5253204"/>
            <a:ext cx="6048673" cy="812540"/>
          </a:xfrm>
          <a:prstGeom prst="rect">
            <a:avLst/>
          </a:prstGeom>
          <a:noFill/>
        </p:spPr>
        <p:txBody>
          <a:bodyPr wrap="square" lIns="91451" tIns="45725" rIns="91451" bIns="45725" rtlCol="0">
            <a:spAutoFit/>
          </a:bodyPr>
          <a:lstStyle/>
          <a:p>
            <a:pPr>
              <a:lnSpc>
                <a:spcPct val="130000"/>
              </a:lnSpc>
            </a:pPr>
            <a:r>
              <a:rPr lang="zh-CN" altLang="en-US" dirty="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您的内容打在这里，或者通过复制您的文本后，在此框中选择粘贴，并选择只保留文字。您的内容打在这里。</a:t>
            </a:r>
          </a:p>
        </p:txBody>
      </p:sp>
      <p:sp>
        <p:nvSpPr>
          <p:cNvPr id="3" name="标题 2"/>
          <p:cNvSpPr>
            <a:spLocks noGrp="1"/>
          </p:cNvSpPr>
          <p:nvPr>
            <p:ph type="title"/>
          </p:nvPr>
        </p:nvSpPr>
        <p:spPr/>
        <p:txBody>
          <a:bodyPr>
            <a:normAutofit fontScale="90000"/>
          </a:bodyPr>
          <a:lstStyle/>
          <a:p>
            <a:r>
              <a:rPr lang="zh-CN" altLang="en-US" dirty="0" smtClean="0"/>
              <a:t>单击此处添加标题</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randombar(horizontal)">
                                          <p:cBhvr>
                                            <p:cTn id="7" dur="500"/>
                                            <p:tgtEl>
                                              <p:spTgt spid="2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left)">
                                          <p:cBhvr>
                                            <p:cTn id="11" dur="500"/>
                                            <p:tgtEl>
                                              <p:spTgt spid="22"/>
                                            </p:tgtEl>
                                          </p:cBhvr>
                                        </p:animEffect>
                                      </p:childTnLst>
                                    </p:cTn>
                                  </p:par>
                                  <p:par>
                                    <p:cTn id="12" presetID="22" presetClass="entr" presetSubtype="8" fill="hold" nodeType="with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wipe(left)">
                                          <p:cBhvr>
                                            <p:cTn id="14" dur="500"/>
                                            <p:tgtEl>
                                              <p:spTgt spid="23"/>
                                            </p:tgtEl>
                                          </p:cBhvr>
                                        </p:animEffect>
                                      </p:childTnLst>
                                    </p:cTn>
                                  </p:par>
                                  <p:par>
                                    <p:cTn id="15" presetID="22" presetClass="entr" presetSubtype="8" fill="hold" nodeType="with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wipe(left)">
                                          <p:cBhvr>
                                            <p:cTn id="17" dur="500"/>
                                            <p:tgtEl>
                                              <p:spTgt spid="24"/>
                                            </p:tgtEl>
                                          </p:cBhvr>
                                        </p:animEffect>
                                      </p:childTnLst>
                                    </p:cTn>
                                  </p:par>
                                </p:childTnLst>
                              </p:cTn>
                            </p:par>
                            <p:par>
                              <p:cTn id="18" fill="hold">
                                <p:stCondLst>
                                  <p:cond delay="1000"/>
                                </p:stCondLst>
                                <p:childTnLst>
                                  <p:par>
                                    <p:cTn id="19" presetID="16" presetClass="entr" presetSubtype="37"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barn(outVertical)">
                                          <p:cBhvr>
                                            <p:cTn id="21" dur="500"/>
                                            <p:tgtEl>
                                              <p:spTgt spid="18"/>
                                            </p:tgtEl>
                                          </p:cBhvr>
                                        </p:animEffect>
                                      </p:childTnLst>
                                    </p:cTn>
                                  </p:par>
                                </p:childTnLst>
                              </p:cTn>
                            </p:par>
                            <p:par>
                              <p:cTn id="22" fill="hold">
                                <p:stCondLst>
                                  <p:cond delay="1500"/>
                                </p:stCondLst>
                                <p:childTnLst>
                                  <p:par>
                                    <p:cTn id="23" presetID="2" presetClass="entr" presetSubtype="1" fill="hold" grpId="0" nodeType="afterEffect" p14:presetBounceEnd="50000">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14:bounceEnd="50000">
                                          <p:cBhvr additive="base">
                                            <p:cTn id="25"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26" dur="500" fill="hold"/>
                                            <p:tgtEl>
                                              <p:spTgt spid="17"/>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22" presetClass="entr" presetSubtype="8" fill="hold" grpId="0" nodeType="afterEffect">
                                      <p:stCondLst>
                                        <p:cond delay="0"/>
                                      </p:stCondLst>
                                      <p:iterate type="lt">
                                        <p:tmPct val="30000"/>
                                      </p:iterate>
                                      <p:childTnLst>
                                        <p:set>
                                          <p:cBhvr>
                                            <p:cTn id="29" dur="1" fill="hold">
                                              <p:stCondLst>
                                                <p:cond delay="0"/>
                                              </p:stCondLst>
                                            </p:cTn>
                                            <p:tgtEl>
                                              <p:spTgt spid="25"/>
                                            </p:tgtEl>
                                            <p:attrNameLst>
                                              <p:attrName>style.visibility</p:attrName>
                                            </p:attrNameLst>
                                          </p:cBhvr>
                                          <p:to>
                                            <p:strVal val="visible"/>
                                          </p:to>
                                        </p:set>
                                        <p:animEffect transition="in" filter="wipe(left)">
                                          <p:cBhvr>
                                            <p:cTn id="30" dur="100"/>
                                            <p:tgtEl>
                                              <p:spTgt spid="25"/>
                                            </p:tgtEl>
                                          </p:cBhvr>
                                        </p:animEffect>
                                      </p:childTnLst>
                                    </p:cTn>
                                  </p:par>
                                  <p:par>
                                    <p:cTn id="31" presetID="36" presetClass="emph" presetSubtype="0" fill="hold" grpId="1" nodeType="withEffect">
                                      <p:stCondLst>
                                        <p:cond delay="0"/>
                                      </p:stCondLst>
                                      <p:iterate type="lt">
                                        <p:tmPct val="30000"/>
                                      </p:iterate>
                                      <p:childTnLst>
                                        <p:animScale>
                                          <p:cBhvr>
                                            <p:cTn id="32" dur="50" autoRev="1" fill="hold">
                                              <p:stCondLst>
                                                <p:cond delay="0"/>
                                              </p:stCondLst>
                                            </p:cTn>
                                            <p:tgtEl>
                                              <p:spTgt spid="25"/>
                                            </p:tgtEl>
                                          </p:cBhvr>
                                          <p:to x="80000" y="100000"/>
                                        </p:animScale>
                                        <p:anim by="(#ppt_w*0.10)" calcmode="lin" valueType="num">
                                          <p:cBhvr>
                                            <p:cTn id="33" dur="50" autoRev="1" fill="hold">
                                              <p:stCondLst>
                                                <p:cond delay="0"/>
                                              </p:stCondLst>
                                            </p:cTn>
                                            <p:tgtEl>
                                              <p:spTgt spid="25"/>
                                            </p:tgtEl>
                                            <p:attrNameLst>
                                              <p:attrName>ppt_x</p:attrName>
                                            </p:attrNameLst>
                                          </p:cBhvr>
                                        </p:anim>
                                        <p:anim by="(-#ppt_w*0.10)" calcmode="lin" valueType="num">
                                          <p:cBhvr>
                                            <p:cTn id="34" dur="50" autoRev="1" fill="hold">
                                              <p:stCondLst>
                                                <p:cond delay="0"/>
                                              </p:stCondLst>
                                            </p:cTn>
                                            <p:tgtEl>
                                              <p:spTgt spid="25"/>
                                            </p:tgtEl>
                                            <p:attrNameLst>
                                              <p:attrName>ppt_y</p:attrName>
                                            </p:attrNameLst>
                                          </p:cBhvr>
                                        </p:anim>
                                        <p:animRot by="-480000">
                                          <p:cBhvr>
                                            <p:cTn id="35" dur="50" autoRev="1" fill="hold">
                                              <p:stCondLst>
                                                <p:cond delay="0"/>
                                              </p:stCondLst>
                                            </p:cTn>
                                            <p:tgtEl>
                                              <p:spTgt spid="25"/>
                                            </p:tgtEl>
                                            <p:attrNameLst>
                                              <p:attrName>r</p:attrName>
                                            </p:attrNameLst>
                                          </p:cBhvr>
                                        </p:animRot>
                                      </p:childTnLst>
                                    </p:cTn>
                                  </p:par>
                                </p:childTnLst>
                              </p:cTn>
                            </p:par>
                            <p:par>
                              <p:cTn id="36" fill="hold">
                                <p:stCondLst>
                                  <p:cond delay="3509"/>
                                </p:stCondLst>
                                <p:childTnLst>
                                  <p:par>
                                    <p:cTn id="37" presetID="16" presetClass="entr" presetSubtype="37" fill="hold" grpId="0" nodeType="after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barn(outVertical)">
                                          <p:cBhvr>
                                            <p:cTn id="39" dur="500"/>
                                            <p:tgtEl>
                                              <p:spTgt spid="27"/>
                                            </p:tgtEl>
                                          </p:cBhvr>
                                        </p:animEffect>
                                      </p:childTnLst>
                                    </p:cTn>
                                  </p:par>
                                </p:childTnLst>
                              </p:cTn>
                            </p:par>
                            <p:par>
                              <p:cTn id="40" fill="hold">
                                <p:stCondLst>
                                  <p:cond delay="4009"/>
                                </p:stCondLst>
                                <p:childTnLst>
                                  <p:par>
                                    <p:cTn id="41" presetID="2" presetClass="entr" presetSubtype="1" fill="hold" grpId="0" nodeType="afterEffect" p14:presetBounceEnd="50000">
                                      <p:stCondLst>
                                        <p:cond delay="0"/>
                                      </p:stCondLst>
                                      <p:childTnLst>
                                        <p:set>
                                          <p:cBhvr>
                                            <p:cTn id="42" dur="1" fill="hold">
                                              <p:stCondLst>
                                                <p:cond delay="0"/>
                                              </p:stCondLst>
                                            </p:cTn>
                                            <p:tgtEl>
                                              <p:spTgt spid="26"/>
                                            </p:tgtEl>
                                            <p:attrNameLst>
                                              <p:attrName>style.visibility</p:attrName>
                                            </p:attrNameLst>
                                          </p:cBhvr>
                                          <p:to>
                                            <p:strVal val="visible"/>
                                          </p:to>
                                        </p:set>
                                        <p:anim calcmode="lin" valueType="num" p14:bounceEnd="50000">
                                          <p:cBhvr additive="base">
                                            <p:cTn id="43" dur="500" fill="hold"/>
                                            <p:tgtEl>
                                              <p:spTgt spid="26"/>
                                            </p:tgtEl>
                                            <p:attrNameLst>
                                              <p:attrName>ppt_x</p:attrName>
                                            </p:attrNameLst>
                                          </p:cBhvr>
                                          <p:tavLst>
                                            <p:tav tm="0">
                                              <p:val>
                                                <p:strVal val="#ppt_x"/>
                                              </p:val>
                                            </p:tav>
                                            <p:tav tm="100000">
                                              <p:val>
                                                <p:strVal val="#ppt_x"/>
                                              </p:val>
                                            </p:tav>
                                          </p:tavLst>
                                        </p:anim>
                                        <p:anim calcmode="lin" valueType="num" p14:bounceEnd="50000">
                                          <p:cBhvr additive="base">
                                            <p:cTn id="44" dur="500" fill="hold"/>
                                            <p:tgtEl>
                                              <p:spTgt spid="26"/>
                                            </p:tgtEl>
                                            <p:attrNameLst>
                                              <p:attrName>ppt_y</p:attrName>
                                            </p:attrNameLst>
                                          </p:cBhvr>
                                          <p:tavLst>
                                            <p:tav tm="0">
                                              <p:val>
                                                <p:strVal val="0-#ppt_h/2"/>
                                              </p:val>
                                            </p:tav>
                                            <p:tav tm="100000">
                                              <p:val>
                                                <p:strVal val="#ppt_y"/>
                                              </p:val>
                                            </p:tav>
                                          </p:tavLst>
                                        </p:anim>
                                      </p:childTnLst>
                                    </p:cTn>
                                  </p:par>
                                </p:childTnLst>
                              </p:cTn>
                            </p:par>
                            <p:par>
                              <p:cTn id="45" fill="hold">
                                <p:stCondLst>
                                  <p:cond delay="4509"/>
                                </p:stCondLst>
                                <p:childTnLst>
                                  <p:par>
                                    <p:cTn id="46" presetID="22" presetClass="entr" presetSubtype="8" fill="hold" grpId="0" nodeType="afterEffect">
                                      <p:stCondLst>
                                        <p:cond delay="0"/>
                                      </p:stCondLst>
                                      <p:iterate type="lt">
                                        <p:tmPct val="30000"/>
                                      </p:iterate>
                                      <p:childTnLst>
                                        <p:set>
                                          <p:cBhvr>
                                            <p:cTn id="47" dur="1" fill="hold">
                                              <p:stCondLst>
                                                <p:cond delay="0"/>
                                              </p:stCondLst>
                                            </p:cTn>
                                            <p:tgtEl>
                                              <p:spTgt spid="28"/>
                                            </p:tgtEl>
                                            <p:attrNameLst>
                                              <p:attrName>style.visibility</p:attrName>
                                            </p:attrNameLst>
                                          </p:cBhvr>
                                          <p:to>
                                            <p:strVal val="visible"/>
                                          </p:to>
                                        </p:set>
                                        <p:animEffect transition="in" filter="wipe(left)">
                                          <p:cBhvr>
                                            <p:cTn id="48" dur="100"/>
                                            <p:tgtEl>
                                              <p:spTgt spid="28"/>
                                            </p:tgtEl>
                                          </p:cBhvr>
                                        </p:animEffect>
                                      </p:childTnLst>
                                    </p:cTn>
                                  </p:par>
                                  <p:par>
                                    <p:cTn id="49" presetID="36" presetClass="emph" presetSubtype="0" fill="hold" grpId="1" nodeType="withEffect">
                                      <p:stCondLst>
                                        <p:cond delay="0"/>
                                      </p:stCondLst>
                                      <p:iterate type="lt">
                                        <p:tmPct val="30000"/>
                                      </p:iterate>
                                      <p:childTnLst>
                                        <p:animScale>
                                          <p:cBhvr>
                                            <p:cTn id="50" dur="50" autoRev="1" fill="hold">
                                              <p:stCondLst>
                                                <p:cond delay="0"/>
                                              </p:stCondLst>
                                            </p:cTn>
                                            <p:tgtEl>
                                              <p:spTgt spid="28"/>
                                            </p:tgtEl>
                                          </p:cBhvr>
                                          <p:to x="80000" y="100000"/>
                                        </p:animScale>
                                        <p:anim by="(#ppt_w*0.10)" calcmode="lin" valueType="num">
                                          <p:cBhvr>
                                            <p:cTn id="51" dur="50" autoRev="1" fill="hold">
                                              <p:stCondLst>
                                                <p:cond delay="0"/>
                                              </p:stCondLst>
                                            </p:cTn>
                                            <p:tgtEl>
                                              <p:spTgt spid="28"/>
                                            </p:tgtEl>
                                            <p:attrNameLst>
                                              <p:attrName>ppt_x</p:attrName>
                                            </p:attrNameLst>
                                          </p:cBhvr>
                                        </p:anim>
                                        <p:anim by="(-#ppt_w*0.10)" calcmode="lin" valueType="num">
                                          <p:cBhvr>
                                            <p:cTn id="52" dur="50" autoRev="1" fill="hold">
                                              <p:stCondLst>
                                                <p:cond delay="0"/>
                                              </p:stCondLst>
                                            </p:cTn>
                                            <p:tgtEl>
                                              <p:spTgt spid="28"/>
                                            </p:tgtEl>
                                            <p:attrNameLst>
                                              <p:attrName>ppt_y</p:attrName>
                                            </p:attrNameLst>
                                          </p:cBhvr>
                                        </p:anim>
                                        <p:animRot by="-480000">
                                          <p:cBhvr>
                                            <p:cTn id="53" dur="50" autoRev="1" fill="hold">
                                              <p:stCondLst>
                                                <p:cond delay="0"/>
                                              </p:stCondLst>
                                            </p:cTn>
                                            <p:tgtEl>
                                              <p:spTgt spid="28"/>
                                            </p:tgtEl>
                                            <p:attrNameLst>
                                              <p:attrName>r</p:attrName>
                                            </p:attrNameLst>
                                          </p:cBhvr>
                                        </p:animRot>
                                      </p:childTnLst>
                                    </p:cTn>
                                  </p:par>
                                </p:childTnLst>
                              </p:cTn>
                            </p:par>
                            <p:par>
                              <p:cTn id="54" fill="hold">
                                <p:stCondLst>
                                  <p:cond delay="6019"/>
                                </p:stCondLst>
                                <p:childTnLst>
                                  <p:par>
                                    <p:cTn id="55" presetID="16" presetClass="entr" presetSubtype="37" fill="hold" grpId="0" nodeType="after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barn(outVertical)">
                                          <p:cBhvr>
                                            <p:cTn id="57" dur="500"/>
                                            <p:tgtEl>
                                              <p:spTgt spid="30"/>
                                            </p:tgtEl>
                                          </p:cBhvr>
                                        </p:animEffect>
                                      </p:childTnLst>
                                    </p:cTn>
                                  </p:par>
                                </p:childTnLst>
                              </p:cTn>
                            </p:par>
                            <p:par>
                              <p:cTn id="58" fill="hold">
                                <p:stCondLst>
                                  <p:cond delay="6519"/>
                                </p:stCondLst>
                                <p:childTnLst>
                                  <p:par>
                                    <p:cTn id="59" presetID="2" presetClass="entr" presetSubtype="1" fill="hold" grpId="0" nodeType="afterEffect" p14:presetBounceEnd="50000">
                                      <p:stCondLst>
                                        <p:cond delay="0"/>
                                      </p:stCondLst>
                                      <p:childTnLst>
                                        <p:set>
                                          <p:cBhvr>
                                            <p:cTn id="60" dur="1" fill="hold">
                                              <p:stCondLst>
                                                <p:cond delay="0"/>
                                              </p:stCondLst>
                                            </p:cTn>
                                            <p:tgtEl>
                                              <p:spTgt spid="29"/>
                                            </p:tgtEl>
                                            <p:attrNameLst>
                                              <p:attrName>style.visibility</p:attrName>
                                            </p:attrNameLst>
                                          </p:cBhvr>
                                          <p:to>
                                            <p:strVal val="visible"/>
                                          </p:to>
                                        </p:set>
                                        <p:anim calcmode="lin" valueType="num" p14:bounceEnd="50000">
                                          <p:cBhvr additive="base">
                                            <p:cTn id="61" dur="500" fill="hold"/>
                                            <p:tgtEl>
                                              <p:spTgt spid="29"/>
                                            </p:tgtEl>
                                            <p:attrNameLst>
                                              <p:attrName>ppt_x</p:attrName>
                                            </p:attrNameLst>
                                          </p:cBhvr>
                                          <p:tavLst>
                                            <p:tav tm="0">
                                              <p:val>
                                                <p:strVal val="#ppt_x"/>
                                              </p:val>
                                            </p:tav>
                                            <p:tav tm="100000">
                                              <p:val>
                                                <p:strVal val="#ppt_x"/>
                                              </p:val>
                                            </p:tav>
                                          </p:tavLst>
                                        </p:anim>
                                        <p:anim calcmode="lin" valueType="num" p14:bounceEnd="50000">
                                          <p:cBhvr additive="base">
                                            <p:cTn id="62" dur="500" fill="hold"/>
                                            <p:tgtEl>
                                              <p:spTgt spid="29"/>
                                            </p:tgtEl>
                                            <p:attrNameLst>
                                              <p:attrName>ppt_y</p:attrName>
                                            </p:attrNameLst>
                                          </p:cBhvr>
                                          <p:tavLst>
                                            <p:tav tm="0">
                                              <p:val>
                                                <p:strVal val="0-#ppt_h/2"/>
                                              </p:val>
                                            </p:tav>
                                            <p:tav tm="100000">
                                              <p:val>
                                                <p:strVal val="#ppt_y"/>
                                              </p:val>
                                            </p:tav>
                                          </p:tavLst>
                                        </p:anim>
                                      </p:childTnLst>
                                    </p:cTn>
                                  </p:par>
                                </p:childTnLst>
                              </p:cTn>
                            </p:par>
                            <p:par>
                              <p:cTn id="63" fill="hold">
                                <p:stCondLst>
                                  <p:cond delay="7019"/>
                                </p:stCondLst>
                                <p:childTnLst>
                                  <p:par>
                                    <p:cTn id="64" presetID="22" presetClass="entr" presetSubtype="8" fill="hold" grpId="0" nodeType="afterEffect">
                                      <p:stCondLst>
                                        <p:cond delay="0"/>
                                      </p:stCondLst>
                                      <p:iterate type="lt">
                                        <p:tmPct val="30000"/>
                                      </p:iterate>
                                      <p:childTnLst>
                                        <p:set>
                                          <p:cBhvr>
                                            <p:cTn id="65" dur="1" fill="hold">
                                              <p:stCondLst>
                                                <p:cond delay="0"/>
                                              </p:stCondLst>
                                            </p:cTn>
                                            <p:tgtEl>
                                              <p:spTgt spid="31"/>
                                            </p:tgtEl>
                                            <p:attrNameLst>
                                              <p:attrName>style.visibility</p:attrName>
                                            </p:attrNameLst>
                                          </p:cBhvr>
                                          <p:to>
                                            <p:strVal val="visible"/>
                                          </p:to>
                                        </p:set>
                                        <p:animEffect transition="in" filter="wipe(left)">
                                          <p:cBhvr>
                                            <p:cTn id="66" dur="100"/>
                                            <p:tgtEl>
                                              <p:spTgt spid="31"/>
                                            </p:tgtEl>
                                          </p:cBhvr>
                                        </p:animEffect>
                                      </p:childTnLst>
                                    </p:cTn>
                                  </p:par>
                                  <p:par>
                                    <p:cTn id="67" presetID="36" presetClass="emph" presetSubtype="0" fill="hold" grpId="1" nodeType="withEffect">
                                      <p:stCondLst>
                                        <p:cond delay="0"/>
                                      </p:stCondLst>
                                      <p:iterate type="lt">
                                        <p:tmPct val="30000"/>
                                      </p:iterate>
                                      <p:childTnLst>
                                        <p:animScale>
                                          <p:cBhvr>
                                            <p:cTn id="68" dur="50" autoRev="1" fill="hold">
                                              <p:stCondLst>
                                                <p:cond delay="0"/>
                                              </p:stCondLst>
                                            </p:cTn>
                                            <p:tgtEl>
                                              <p:spTgt spid="31"/>
                                            </p:tgtEl>
                                          </p:cBhvr>
                                          <p:to x="80000" y="100000"/>
                                        </p:animScale>
                                        <p:anim by="(#ppt_w*0.10)" calcmode="lin" valueType="num">
                                          <p:cBhvr>
                                            <p:cTn id="69" dur="50" autoRev="1" fill="hold">
                                              <p:stCondLst>
                                                <p:cond delay="0"/>
                                              </p:stCondLst>
                                            </p:cTn>
                                            <p:tgtEl>
                                              <p:spTgt spid="31"/>
                                            </p:tgtEl>
                                            <p:attrNameLst>
                                              <p:attrName>ppt_x</p:attrName>
                                            </p:attrNameLst>
                                          </p:cBhvr>
                                        </p:anim>
                                        <p:anim by="(-#ppt_w*0.10)" calcmode="lin" valueType="num">
                                          <p:cBhvr>
                                            <p:cTn id="70" dur="50" autoRev="1" fill="hold">
                                              <p:stCondLst>
                                                <p:cond delay="0"/>
                                              </p:stCondLst>
                                            </p:cTn>
                                            <p:tgtEl>
                                              <p:spTgt spid="31"/>
                                            </p:tgtEl>
                                            <p:attrNameLst>
                                              <p:attrName>ppt_y</p:attrName>
                                            </p:attrNameLst>
                                          </p:cBhvr>
                                        </p:anim>
                                        <p:animRot by="-480000">
                                          <p:cBhvr>
                                            <p:cTn id="71" dur="50" autoRev="1" fill="hold">
                                              <p:stCondLst>
                                                <p:cond delay="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21" grpId="0" animBg="1"/>
          <p:bldP spid="25" grpId="0"/>
          <p:bldP spid="25" grpId="1"/>
          <p:bldP spid="26" grpId="0" animBg="1"/>
          <p:bldP spid="27" grpId="0" animBg="1"/>
          <p:bldP spid="28" grpId="0"/>
          <p:bldP spid="28" grpId="1"/>
          <p:bldP spid="29" grpId="0" animBg="1"/>
          <p:bldP spid="30" grpId="0" animBg="1"/>
          <p:bldP spid="31" grpId="0"/>
          <p:bldP spid="31"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randombar(horizontal)">
                                          <p:cBhvr>
                                            <p:cTn id="7" dur="500"/>
                                            <p:tgtEl>
                                              <p:spTgt spid="2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left)">
                                          <p:cBhvr>
                                            <p:cTn id="11" dur="500"/>
                                            <p:tgtEl>
                                              <p:spTgt spid="22"/>
                                            </p:tgtEl>
                                          </p:cBhvr>
                                        </p:animEffect>
                                      </p:childTnLst>
                                    </p:cTn>
                                  </p:par>
                                  <p:par>
                                    <p:cTn id="12" presetID="22" presetClass="entr" presetSubtype="8" fill="hold" nodeType="with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wipe(left)">
                                          <p:cBhvr>
                                            <p:cTn id="14" dur="500"/>
                                            <p:tgtEl>
                                              <p:spTgt spid="23"/>
                                            </p:tgtEl>
                                          </p:cBhvr>
                                        </p:animEffect>
                                      </p:childTnLst>
                                    </p:cTn>
                                  </p:par>
                                  <p:par>
                                    <p:cTn id="15" presetID="22" presetClass="entr" presetSubtype="8" fill="hold" nodeType="with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wipe(left)">
                                          <p:cBhvr>
                                            <p:cTn id="17" dur="500"/>
                                            <p:tgtEl>
                                              <p:spTgt spid="24"/>
                                            </p:tgtEl>
                                          </p:cBhvr>
                                        </p:animEffect>
                                      </p:childTnLst>
                                    </p:cTn>
                                  </p:par>
                                </p:childTnLst>
                              </p:cTn>
                            </p:par>
                            <p:par>
                              <p:cTn id="18" fill="hold">
                                <p:stCondLst>
                                  <p:cond delay="1000"/>
                                </p:stCondLst>
                                <p:childTnLst>
                                  <p:par>
                                    <p:cTn id="19" presetID="16" presetClass="entr" presetSubtype="37"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barn(outVertical)">
                                          <p:cBhvr>
                                            <p:cTn id="21" dur="500"/>
                                            <p:tgtEl>
                                              <p:spTgt spid="18"/>
                                            </p:tgtEl>
                                          </p:cBhvr>
                                        </p:animEffect>
                                      </p:childTnLst>
                                    </p:cTn>
                                  </p:par>
                                </p:childTnLst>
                              </p:cTn>
                            </p:par>
                            <p:par>
                              <p:cTn id="22" fill="hold">
                                <p:stCondLst>
                                  <p:cond delay="1500"/>
                                </p:stCondLst>
                                <p:childTnLst>
                                  <p:par>
                                    <p:cTn id="23" presetID="2" presetClass="entr" presetSubtype="1"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ppt_x"/>
                                              </p:val>
                                            </p:tav>
                                            <p:tav tm="100000">
                                              <p:val>
                                                <p:strVal val="#ppt_x"/>
                                              </p:val>
                                            </p:tav>
                                          </p:tavLst>
                                        </p:anim>
                                        <p:anim calcmode="lin" valueType="num">
                                          <p:cBhvr additive="base">
                                            <p:cTn id="26" dur="500" fill="hold"/>
                                            <p:tgtEl>
                                              <p:spTgt spid="17"/>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22" presetClass="entr" presetSubtype="8" fill="hold" grpId="0" nodeType="afterEffect">
                                      <p:stCondLst>
                                        <p:cond delay="0"/>
                                      </p:stCondLst>
                                      <p:iterate type="lt">
                                        <p:tmPct val="30000"/>
                                      </p:iterate>
                                      <p:childTnLst>
                                        <p:set>
                                          <p:cBhvr>
                                            <p:cTn id="29" dur="1" fill="hold">
                                              <p:stCondLst>
                                                <p:cond delay="0"/>
                                              </p:stCondLst>
                                            </p:cTn>
                                            <p:tgtEl>
                                              <p:spTgt spid="25"/>
                                            </p:tgtEl>
                                            <p:attrNameLst>
                                              <p:attrName>style.visibility</p:attrName>
                                            </p:attrNameLst>
                                          </p:cBhvr>
                                          <p:to>
                                            <p:strVal val="visible"/>
                                          </p:to>
                                        </p:set>
                                        <p:animEffect transition="in" filter="wipe(left)">
                                          <p:cBhvr>
                                            <p:cTn id="30" dur="100"/>
                                            <p:tgtEl>
                                              <p:spTgt spid="25"/>
                                            </p:tgtEl>
                                          </p:cBhvr>
                                        </p:animEffect>
                                      </p:childTnLst>
                                    </p:cTn>
                                  </p:par>
                                  <p:par>
                                    <p:cTn id="31" presetID="36" presetClass="emph" presetSubtype="0" fill="hold" grpId="1" nodeType="withEffect">
                                      <p:stCondLst>
                                        <p:cond delay="0"/>
                                      </p:stCondLst>
                                      <p:iterate type="lt">
                                        <p:tmPct val="30000"/>
                                      </p:iterate>
                                      <p:childTnLst>
                                        <p:animScale>
                                          <p:cBhvr>
                                            <p:cTn id="32" dur="50" autoRev="1" fill="hold">
                                              <p:stCondLst>
                                                <p:cond delay="0"/>
                                              </p:stCondLst>
                                            </p:cTn>
                                            <p:tgtEl>
                                              <p:spTgt spid="25"/>
                                            </p:tgtEl>
                                          </p:cBhvr>
                                          <p:to x="80000" y="100000"/>
                                        </p:animScale>
                                        <p:anim by="(#ppt_w*0.10)" calcmode="lin" valueType="num">
                                          <p:cBhvr>
                                            <p:cTn id="33" dur="50" autoRev="1" fill="hold">
                                              <p:stCondLst>
                                                <p:cond delay="0"/>
                                              </p:stCondLst>
                                            </p:cTn>
                                            <p:tgtEl>
                                              <p:spTgt spid="25"/>
                                            </p:tgtEl>
                                            <p:attrNameLst>
                                              <p:attrName>ppt_x</p:attrName>
                                            </p:attrNameLst>
                                          </p:cBhvr>
                                        </p:anim>
                                        <p:anim by="(-#ppt_w*0.10)" calcmode="lin" valueType="num">
                                          <p:cBhvr>
                                            <p:cTn id="34" dur="50" autoRev="1" fill="hold">
                                              <p:stCondLst>
                                                <p:cond delay="0"/>
                                              </p:stCondLst>
                                            </p:cTn>
                                            <p:tgtEl>
                                              <p:spTgt spid="25"/>
                                            </p:tgtEl>
                                            <p:attrNameLst>
                                              <p:attrName>ppt_y</p:attrName>
                                            </p:attrNameLst>
                                          </p:cBhvr>
                                        </p:anim>
                                        <p:animRot by="-480000">
                                          <p:cBhvr>
                                            <p:cTn id="35" dur="50" autoRev="1" fill="hold">
                                              <p:stCondLst>
                                                <p:cond delay="0"/>
                                              </p:stCondLst>
                                            </p:cTn>
                                            <p:tgtEl>
                                              <p:spTgt spid="25"/>
                                            </p:tgtEl>
                                            <p:attrNameLst>
                                              <p:attrName>r</p:attrName>
                                            </p:attrNameLst>
                                          </p:cBhvr>
                                        </p:animRot>
                                      </p:childTnLst>
                                    </p:cTn>
                                  </p:par>
                                </p:childTnLst>
                              </p:cTn>
                            </p:par>
                            <p:par>
                              <p:cTn id="36" fill="hold">
                                <p:stCondLst>
                                  <p:cond delay="3509"/>
                                </p:stCondLst>
                                <p:childTnLst>
                                  <p:par>
                                    <p:cTn id="37" presetID="16" presetClass="entr" presetSubtype="37" fill="hold" grpId="0" nodeType="after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barn(outVertical)">
                                          <p:cBhvr>
                                            <p:cTn id="39" dur="500"/>
                                            <p:tgtEl>
                                              <p:spTgt spid="27"/>
                                            </p:tgtEl>
                                          </p:cBhvr>
                                        </p:animEffect>
                                      </p:childTnLst>
                                    </p:cTn>
                                  </p:par>
                                </p:childTnLst>
                              </p:cTn>
                            </p:par>
                            <p:par>
                              <p:cTn id="40" fill="hold">
                                <p:stCondLst>
                                  <p:cond delay="4009"/>
                                </p:stCondLst>
                                <p:childTnLst>
                                  <p:par>
                                    <p:cTn id="41" presetID="2" presetClass="entr" presetSubtype="1"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anim calcmode="lin" valueType="num">
                                          <p:cBhvr additive="base">
                                            <p:cTn id="43" dur="500" fill="hold"/>
                                            <p:tgtEl>
                                              <p:spTgt spid="26"/>
                                            </p:tgtEl>
                                            <p:attrNameLst>
                                              <p:attrName>ppt_x</p:attrName>
                                            </p:attrNameLst>
                                          </p:cBhvr>
                                          <p:tavLst>
                                            <p:tav tm="0">
                                              <p:val>
                                                <p:strVal val="#ppt_x"/>
                                              </p:val>
                                            </p:tav>
                                            <p:tav tm="100000">
                                              <p:val>
                                                <p:strVal val="#ppt_x"/>
                                              </p:val>
                                            </p:tav>
                                          </p:tavLst>
                                        </p:anim>
                                        <p:anim calcmode="lin" valueType="num">
                                          <p:cBhvr additive="base">
                                            <p:cTn id="44" dur="500" fill="hold"/>
                                            <p:tgtEl>
                                              <p:spTgt spid="26"/>
                                            </p:tgtEl>
                                            <p:attrNameLst>
                                              <p:attrName>ppt_y</p:attrName>
                                            </p:attrNameLst>
                                          </p:cBhvr>
                                          <p:tavLst>
                                            <p:tav tm="0">
                                              <p:val>
                                                <p:strVal val="0-#ppt_h/2"/>
                                              </p:val>
                                            </p:tav>
                                            <p:tav tm="100000">
                                              <p:val>
                                                <p:strVal val="#ppt_y"/>
                                              </p:val>
                                            </p:tav>
                                          </p:tavLst>
                                        </p:anim>
                                      </p:childTnLst>
                                    </p:cTn>
                                  </p:par>
                                </p:childTnLst>
                              </p:cTn>
                            </p:par>
                            <p:par>
                              <p:cTn id="45" fill="hold">
                                <p:stCondLst>
                                  <p:cond delay="4509"/>
                                </p:stCondLst>
                                <p:childTnLst>
                                  <p:par>
                                    <p:cTn id="46" presetID="22" presetClass="entr" presetSubtype="8" fill="hold" grpId="0" nodeType="afterEffect">
                                      <p:stCondLst>
                                        <p:cond delay="0"/>
                                      </p:stCondLst>
                                      <p:iterate type="lt">
                                        <p:tmPct val="30000"/>
                                      </p:iterate>
                                      <p:childTnLst>
                                        <p:set>
                                          <p:cBhvr>
                                            <p:cTn id="47" dur="1" fill="hold">
                                              <p:stCondLst>
                                                <p:cond delay="0"/>
                                              </p:stCondLst>
                                            </p:cTn>
                                            <p:tgtEl>
                                              <p:spTgt spid="28"/>
                                            </p:tgtEl>
                                            <p:attrNameLst>
                                              <p:attrName>style.visibility</p:attrName>
                                            </p:attrNameLst>
                                          </p:cBhvr>
                                          <p:to>
                                            <p:strVal val="visible"/>
                                          </p:to>
                                        </p:set>
                                        <p:animEffect transition="in" filter="wipe(left)">
                                          <p:cBhvr>
                                            <p:cTn id="48" dur="100"/>
                                            <p:tgtEl>
                                              <p:spTgt spid="28"/>
                                            </p:tgtEl>
                                          </p:cBhvr>
                                        </p:animEffect>
                                      </p:childTnLst>
                                    </p:cTn>
                                  </p:par>
                                  <p:par>
                                    <p:cTn id="49" presetID="36" presetClass="emph" presetSubtype="0" fill="hold" grpId="1" nodeType="withEffect">
                                      <p:stCondLst>
                                        <p:cond delay="0"/>
                                      </p:stCondLst>
                                      <p:iterate type="lt">
                                        <p:tmPct val="30000"/>
                                      </p:iterate>
                                      <p:childTnLst>
                                        <p:animScale>
                                          <p:cBhvr>
                                            <p:cTn id="50" dur="50" autoRev="1" fill="hold">
                                              <p:stCondLst>
                                                <p:cond delay="0"/>
                                              </p:stCondLst>
                                            </p:cTn>
                                            <p:tgtEl>
                                              <p:spTgt spid="28"/>
                                            </p:tgtEl>
                                          </p:cBhvr>
                                          <p:to x="80000" y="100000"/>
                                        </p:animScale>
                                        <p:anim by="(#ppt_w*0.10)" calcmode="lin" valueType="num">
                                          <p:cBhvr>
                                            <p:cTn id="51" dur="50" autoRev="1" fill="hold">
                                              <p:stCondLst>
                                                <p:cond delay="0"/>
                                              </p:stCondLst>
                                            </p:cTn>
                                            <p:tgtEl>
                                              <p:spTgt spid="28"/>
                                            </p:tgtEl>
                                            <p:attrNameLst>
                                              <p:attrName>ppt_x</p:attrName>
                                            </p:attrNameLst>
                                          </p:cBhvr>
                                        </p:anim>
                                        <p:anim by="(-#ppt_w*0.10)" calcmode="lin" valueType="num">
                                          <p:cBhvr>
                                            <p:cTn id="52" dur="50" autoRev="1" fill="hold">
                                              <p:stCondLst>
                                                <p:cond delay="0"/>
                                              </p:stCondLst>
                                            </p:cTn>
                                            <p:tgtEl>
                                              <p:spTgt spid="28"/>
                                            </p:tgtEl>
                                            <p:attrNameLst>
                                              <p:attrName>ppt_y</p:attrName>
                                            </p:attrNameLst>
                                          </p:cBhvr>
                                        </p:anim>
                                        <p:animRot by="-480000">
                                          <p:cBhvr>
                                            <p:cTn id="53" dur="50" autoRev="1" fill="hold">
                                              <p:stCondLst>
                                                <p:cond delay="0"/>
                                              </p:stCondLst>
                                            </p:cTn>
                                            <p:tgtEl>
                                              <p:spTgt spid="28"/>
                                            </p:tgtEl>
                                            <p:attrNameLst>
                                              <p:attrName>r</p:attrName>
                                            </p:attrNameLst>
                                          </p:cBhvr>
                                        </p:animRot>
                                      </p:childTnLst>
                                    </p:cTn>
                                  </p:par>
                                </p:childTnLst>
                              </p:cTn>
                            </p:par>
                            <p:par>
                              <p:cTn id="54" fill="hold">
                                <p:stCondLst>
                                  <p:cond delay="6019"/>
                                </p:stCondLst>
                                <p:childTnLst>
                                  <p:par>
                                    <p:cTn id="55" presetID="16" presetClass="entr" presetSubtype="37" fill="hold" grpId="0" nodeType="after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barn(outVertical)">
                                          <p:cBhvr>
                                            <p:cTn id="57" dur="500"/>
                                            <p:tgtEl>
                                              <p:spTgt spid="30"/>
                                            </p:tgtEl>
                                          </p:cBhvr>
                                        </p:animEffect>
                                      </p:childTnLst>
                                    </p:cTn>
                                  </p:par>
                                </p:childTnLst>
                              </p:cTn>
                            </p:par>
                            <p:par>
                              <p:cTn id="58" fill="hold">
                                <p:stCondLst>
                                  <p:cond delay="6519"/>
                                </p:stCondLst>
                                <p:childTnLst>
                                  <p:par>
                                    <p:cTn id="59" presetID="2" presetClass="entr" presetSubtype="1" fill="hold" grpId="0" nodeType="afterEffect">
                                      <p:stCondLst>
                                        <p:cond delay="0"/>
                                      </p:stCondLst>
                                      <p:childTnLst>
                                        <p:set>
                                          <p:cBhvr>
                                            <p:cTn id="60" dur="1" fill="hold">
                                              <p:stCondLst>
                                                <p:cond delay="0"/>
                                              </p:stCondLst>
                                            </p:cTn>
                                            <p:tgtEl>
                                              <p:spTgt spid="29"/>
                                            </p:tgtEl>
                                            <p:attrNameLst>
                                              <p:attrName>style.visibility</p:attrName>
                                            </p:attrNameLst>
                                          </p:cBhvr>
                                          <p:to>
                                            <p:strVal val="visible"/>
                                          </p:to>
                                        </p:set>
                                        <p:anim calcmode="lin" valueType="num">
                                          <p:cBhvr additive="base">
                                            <p:cTn id="61" dur="500" fill="hold"/>
                                            <p:tgtEl>
                                              <p:spTgt spid="29"/>
                                            </p:tgtEl>
                                            <p:attrNameLst>
                                              <p:attrName>ppt_x</p:attrName>
                                            </p:attrNameLst>
                                          </p:cBhvr>
                                          <p:tavLst>
                                            <p:tav tm="0">
                                              <p:val>
                                                <p:strVal val="#ppt_x"/>
                                              </p:val>
                                            </p:tav>
                                            <p:tav tm="100000">
                                              <p:val>
                                                <p:strVal val="#ppt_x"/>
                                              </p:val>
                                            </p:tav>
                                          </p:tavLst>
                                        </p:anim>
                                        <p:anim calcmode="lin" valueType="num">
                                          <p:cBhvr additive="base">
                                            <p:cTn id="62" dur="500" fill="hold"/>
                                            <p:tgtEl>
                                              <p:spTgt spid="29"/>
                                            </p:tgtEl>
                                            <p:attrNameLst>
                                              <p:attrName>ppt_y</p:attrName>
                                            </p:attrNameLst>
                                          </p:cBhvr>
                                          <p:tavLst>
                                            <p:tav tm="0">
                                              <p:val>
                                                <p:strVal val="0-#ppt_h/2"/>
                                              </p:val>
                                            </p:tav>
                                            <p:tav tm="100000">
                                              <p:val>
                                                <p:strVal val="#ppt_y"/>
                                              </p:val>
                                            </p:tav>
                                          </p:tavLst>
                                        </p:anim>
                                      </p:childTnLst>
                                    </p:cTn>
                                  </p:par>
                                </p:childTnLst>
                              </p:cTn>
                            </p:par>
                            <p:par>
                              <p:cTn id="63" fill="hold">
                                <p:stCondLst>
                                  <p:cond delay="7019"/>
                                </p:stCondLst>
                                <p:childTnLst>
                                  <p:par>
                                    <p:cTn id="64" presetID="22" presetClass="entr" presetSubtype="8" fill="hold" grpId="0" nodeType="afterEffect">
                                      <p:stCondLst>
                                        <p:cond delay="0"/>
                                      </p:stCondLst>
                                      <p:iterate type="lt">
                                        <p:tmPct val="30000"/>
                                      </p:iterate>
                                      <p:childTnLst>
                                        <p:set>
                                          <p:cBhvr>
                                            <p:cTn id="65" dur="1" fill="hold">
                                              <p:stCondLst>
                                                <p:cond delay="0"/>
                                              </p:stCondLst>
                                            </p:cTn>
                                            <p:tgtEl>
                                              <p:spTgt spid="31"/>
                                            </p:tgtEl>
                                            <p:attrNameLst>
                                              <p:attrName>style.visibility</p:attrName>
                                            </p:attrNameLst>
                                          </p:cBhvr>
                                          <p:to>
                                            <p:strVal val="visible"/>
                                          </p:to>
                                        </p:set>
                                        <p:animEffect transition="in" filter="wipe(left)">
                                          <p:cBhvr>
                                            <p:cTn id="66" dur="100"/>
                                            <p:tgtEl>
                                              <p:spTgt spid="31"/>
                                            </p:tgtEl>
                                          </p:cBhvr>
                                        </p:animEffect>
                                      </p:childTnLst>
                                    </p:cTn>
                                  </p:par>
                                  <p:par>
                                    <p:cTn id="67" presetID="36" presetClass="emph" presetSubtype="0" fill="hold" grpId="1" nodeType="withEffect">
                                      <p:stCondLst>
                                        <p:cond delay="0"/>
                                      </p:stCondLst>
                                      <p:iterate type="lt">
                                        <p:tmPct val="30000"/>
                                      </p:iterate>
                                      <p:childTnLst>
                                        <p:animScale>
                                          <p:cBhvr>
                                            <p:cTn id="68" dur="50" autoRev="1" fill="hold">
                                              <p:stCondLst>
                                                <p:cond delay="0"/>
                                              </p:stCondLst>
                                            </p:cTn>
                                            <p:tgtEl>
                                              <p:spTgt spid="31"/>
                                            </p:tgtEl>
                                          </p:cBhvr>
                                          <p:to x="80000" y="100000"/>
                                        </p:animScale>
                                        <p:anim by="(#ppt_w*0.10)" calcmode="lin" valueType="num">
                                          <p:cBhvr>
                                            <p:cTn id="69" dur="50" autoRev="1" fill="hold">
                                              <p:stCondLst>
                                                <p:cond delay="0"/>
                                              </p:stCondLst>
                                            </p:cTn>
                                            <p:tgtEl>
                                              <p:spTgt spid="31"/>
                                            </p:tgtEl>
                                            <p:attrNameLst>
                                              <p:attrName>ppt_x</p:attrName>
                                            </p:attrNameLst>
                                          </p:cBhvr>
                                        </p:anim>
                                        <p:anim by="(-#ppt_w*0.10)" calcmode="lin" valueType="num">
                                          <p:cBhvr>
                                            <p:cTn id="70" dur="50" autoRev="1" fill="hold">
                                              <p:stCondLst>
                                                <p:cond delay="0"/>
                                              </p:stCondLst>
                                            </p:cTn>
                                            <p:tgtEl>
                                              <p:spTgt spid="31"/>
                                            </p:tgtEl>
                                            <p:attrNameLst>
                                              <p:attrName>ppt_y</p:attrName>
                                            </p:attrNameLst>
                                          </p:cBhvr>
                                        </p:anim>
                                        <p:animRot by="-480000">
                                          <p:cBhvr>
                                            <p:cTn id="71" dur="50" autoRev="1" fill="hold">
                                              <p:stCondLst>
                                                <p:cond delay="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21" grpId="0" animBg="1"/>
          <p:bldP spid="25" grpId="0"/>
          <p:bldP spid="25" grpId="1"/>
          <p:bldP spid="26" grpId="0" animBg="1"/>
          <p:bldP spid="27" grpId="0" animBg="1"/>
          <p:bldP spid="28" grpId="0"/>
          <p:bldP spid="28" grpId="1"/>
          <p:bldP spid="29" grpId="0" animBg="1"/>
          <p:bldP spid="30" grpId="0" animBg="1"/>
          <p:bldP spid="31" grpId="0"/>
          <p:bldP spid="31" grpId="1"/>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1" name="组合 120"/>
          <p:cNvGrpSpPr/>
          <p:nvPr/>
        </p:nvGrpSpPr>
        <p:grpSpPr>
          <a:xfrm>
            <a:off x="1008099" y="2847968"/>
            <a:ext cx="10316049" cy="870709"/>
            <a:chOff x="546100" y="2380679"/>
            <a:chExt cx="7738044" cy="653032"/>
          </a:xfrm>
        </p:grpSpPr>
        <p:sp>
          <p:nvSpPr>
            <p:cNvPr id="122" name="任意多边形 121"/>
            <p:cNvSpPr/>
            <p:nvPr/>
          </p:nvSpPr>
          <p:spPr>
            <a:xfrm>
              <a:off x="546100" y="2413000"/>
              <a:ext cx="7708900" cy="584200"/>
            </a:xfrm>
            <a:custGeom>
              <a:avLst/>
              <a:gdLst>
                <a:gd name="connsiteX0" fmla="*/ 0 w 7708900"/>
                <a:gd name="connsiteY0" fmla="*/ 114300 h 584200"/>
                <a:gd name="connsiteX1" fmla="*/ 1384300 w 7708900"/>
                <a:gd name="connsiteY1" fmla="*/ 431800 h 584200"/>
                <a:gd name="connsiteX2" fmla="*/ 2501900 w 7708900"/>
                <a:gd name="connsiteY2" fmla="*/ 0 h 584200"/>
                <a:gd name="connsiteX3" fmla="*/ 4241800 w 7708900"/>
                <a:gd name="connsiteY3" fmla="*/ 520700 h 584200"/>
                <a:gd name="connsiteX4" fmla="*/ 5092700 w 7708900"/>
                <a:gd name="connsiteY4" fmla="*/ 25400 h 584200"/>
                <a:gd name="connsiteX5" fmla="*/ 6705600 w 7708900"/>
                <a:gd name="connsiteY5" fmla="*/ 584200 h 584200"/>
                <a:gd name="connsiteX6" fmla="*/ 7708900 w 7708900"/>
                <a:gd name="connsiteY6" fmla="*/ 114300 h 584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08900" h="584200">
                  <a:moveTo>
                    <a:pt x="0" y="114300"/>
                  </a:moveTo>
                  <a:lnTo>
                    <a:pt x="1384300" y="431800"/>
                  </a:lnTo>
                  <a:lnTo>
                    <a:pt x="2501900" y="0"/>
                  </a:lnTo>
                  <a:lnTo>
                    <a:pt x="4241800" y="520700"/>
                  </a:lnTo>
                  <a:lnTo>
                    <a:pt x="5092700" y="25400"/>
                  </a:lnTo>
                  <a:lnTo>
                    <a:pt x="6705600" y="584200"/>
                  </a:lnTo>
                  <a:lnTo>
                    <a:pt x="7708900" y="114300"/>
                  </a:lnTo>
                </a:path>
              </a:pathLst>
            </a:cu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123" name="椭圆 122"/>
            <p:cNvSpPr/>
            <p:nvPr/>
          </p:nvSpPr>
          <p:spPr>
            <a:xfrm>
              <a:off x="546100" y="2499742"/>
              <a:ext cx="72008" cy="72008"/>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124" name="椭圆 123"/>
            <p:cNvSpPr/>
            <p:nvPr/>
          </p:nvSpPr>
          <p:spPr>
            <a:xfrm>
              <a:off x="1893887" y="2809304"/>
              <a:ext cx="72008" cy="72008"/>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125" name="椭圆 124"/>
            <p:cNvSpPr/>
            <p:nvPr/>
          </p:nvSpPr>
          <p:spPr>
            <a:xfrm>
              <a:off x="3008312" y="2380679"/>
              <a:ext cx="72008" cy="72008"/>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126" name="椭圆 125"/>
            <p:cNvSpPr/>
            <p:nvPr/>
          </p:nvSpPr>
          <p:spPr>
            <a:xfrm>
              <a:off x="4746624" y="2899791"/>
              <a:ext cx="72008" cy="72008"/>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127" name="椭圆 126"/>
            <p:cNvSpPr/>
            <p:nvPr/>
          </p:nvSpPr>
          <p:spPr>
            <a:xfrm>
              <a:off x="5599111" y="2409253"/>
              <a:ext cx="72008" cy="72008"/>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128" name="椭圆 127"/>
            <p:cNvSpPr/>
            <p:nvPr/>
          </p:nvSpPr>
          <p:spPr>
            <a:xfrm>
              <a:off x="7218361" y="2961703"/>
              <a:ext cx="72008" cy="72008"/>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129" name="椭圆 128"/>
            <p:cNvSpPr/>
            <p:nvPr/>
          </p:nvSpPr>
          <p:spPr>
            <a:xfrm>
              <a:off x="8212136" y="2494978"/>
              <a:ext cx="72008" cy="72008"/>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grpSp>
      <p:sp>
        <p:nvSpPr>
          <p:cNvPr id="130" name="TextBox 129"/>
          <p:cNvSpPr txBox="1"/>
          <p:nvPr/>
        </p:nvSpPr>
        <p:spPr>
          <a:xfrm>
            <a:off x="2450685" y="2910108"/>
            <a:ext cx="842484" cy="446248"/>
          </a:xfrm>
          <a:prstGeom prst="rect">
            <a:avLst/>
          </a:prstGeom>
          <a:noFill/>
        </p:spPr>
        <p:txBody>
          <a:bodyPr wrap="none" lIns="121893" tIns="60946" rIns="121893" bIns="60946" rtlCol="0">
            <a:spAutoFit/>
          </a:bodyPr>
          <a:lstStyle/>
          <a:p>
            <a:r>
              <a:rPr lang="en-US" altLang="zh-CN" sz="2100" dirty="0" smtClean="0">
                <a:solidFill>
                  <a:schemeClr val="tx1">
                    <a:lumMod val="95000"/>
                    <a:lumOff val="5000"/>
                  </a:schemeClr>
                </a:solidFill>
              </a:rPr>
              <a:t>2014</a:t>
            </a:r>
            <a:endParaRPr lang="zh-CN" altLang="en-US" sz="2100" dirty="0">
              <a:solidFill>
                <a:schemeClr val="tx1">
                  <a:lumMod val="95000"/>
                  <a:lumOff val="5000"/>
                </a:schemeClr>
              </a:solidFill>
            </a:endParaRPr>
          </a:p>
        </p:txBody>
      </p:sp>
      <p:sp>
        <p:nvSpPr>
          <p:cNvPr id="131" name="TextBox 130"/>
          <p:cNvSpPr txBox="1"/>
          <p:nvPr/>
        </p:nvSpPr>
        <p:spPr>
          <a:xfrm>
            <a:off x="3923693" y="3028643"/>
            <a:ext cx="842484" cy="446248"/>
          </a:xfrm>
          <a:prstGeom prst="rect">
            <a:avLst/>
          </a:prstGeom>
          <a:noFill/>
        </p:spPr>
        <p:txBody>
          <a:bodyPr wrap="none" lIns="121893" tIns="60946" rIns="121893" bIns="60946" rtlCol="0">
            <a:spAutoFit/>
          </a:bodyPr>
          <a:lstStyle/>
          <a:p>
            <a:r>
              <a:rPr lang="en-US" altLang="zh-CN" sz="2100" dirty="0" smtClean="0">
                <a:solidFill>
                  <a:schemeClr val="tx1">
                    <a:lumMod val="95000"/>
                    <a:lumOff val="5000"/>
                  </a:schemeClr>
                </a:solidFill>
              </a:rPr>
              <a:t>2015</a:t>
            </a:r>
            <a:endParaRPr lang="zh-CN" altLang="en-US" sz="2100" dirty="0">
              <a:solidFill>
                <a:schemeClr val="tx1">
                  <a:lumMod val="95000"/>
                  <a:lumOff val="5000"/>
                </a:schemeClr>
              </a:solidFill>
            </a:endParaRPr>
          </a:p>
        </p:txBody>
      </p:sp>
      <p:sp>
        <p:nvSpPr>
          <p:cNvPr id="132" name="TextBox 131"/>
          <p:cNvSpPr txBox="1"/>
          <p:nvPr/>
        </p:nvSpPr>
        <p:spPr>
          <a:xfrm>
            <a:off x="6209396" y="2977843"/>
            <a:ext cx="842484" cy="446248"/>
          </a:xfrm>
          <a:prstGeom prst="rect">
            <a:avLst/>
          </a:prstGeom>
          <a:noFill/>
        </p:spPr>
        <p:txBody>
          <a:bodyPr wrap="none" lIns="121893" tIns="60946" rIns="121893" bIns="60946" rtlCol="0">
            <a:spAutoFit/>
          </a:bodyPr>
          <a:lstStyle/>
          <a:p>
            <a:r>
              <a:rPr lang="en-US" altLang="zh-CN" sz="2100" dirty="0" smtClean="0">
                <a:solidFill>
                  <a:schemeClr val="tx1">
                    <a:lumMod val="95000"/>
                    <a:lumOff val="5000"/>
                  </a:schemeClr>
                </a:solidFill>
              </a:rPr>
              <a:t>2016</a:t>
            </a:r>
            <a:endParaRPr lang="zh-CN" altLang="en-US" sz="2100" dirty="0">
              <a:solidFill>
                <a:schemeClr val="tx1">
                  <a:lumMod val="95000"/>
                  <a:lumOff val="5000"/>
                </a:schemeClr>
              </a:solidFill>
            </a:endParaRPr>
          </a:p>
        </p:txBody>
      </p:sp>
      <p:sp>
        <p:nvSpPr>
          <p:cNvPr id="133" name="TextBox 132"/>
          <p:cNvSpPr txBox="1"/>
          <p:nvPr/>
        </p:nvSpPr>
        <p:spPr>
          <a:xfrm>
            <a:off x="7411506" y="3062510"/>
            <a:ext cx="842484" cy="446248"/>
          </a:xfrm>
          <a:prstGeom prst="rect">
            <a:avLst/>
          </a:prstGeom>
          <a:noFill/>
        </p:spPr>
        <p:txBody>
          <a:bodyPr wrap="none" lIns="121893" tIns="60946" rIns="121893" bIns="60946" rtlCol="0">
            <a:spAutoFit/>
          </a:bodyPr>
          <a:lstStyle/>
          <a:p>
            <a:r>
              <a:rPr lang="en-US" altLang="zh-CN" sz="2100" dirty="0" smtClean="0">
                <a:solidFill>
                  <a:schemeClr val="tx1">
                    <a:lumMod val="95000"/>
                    <a:lumOff val="5000"/>
                  </a:schemeClr>
                </a:solidFill>
              </a:rPr>
              <a:t>2017</a:t>
            </a:r>
            <a:endParaRPr lang="zh-CN" altLang="en-US" sz="2100" dirty="0">
              <a:solidFill>
                <a:schemeClr val="tx1">
                  <a:lumMod val="95000"/>
                  <a:lumOff val="5000"/>
                </a:schemeClr>
              </a:solidFill>
            </a:endParaRPr>
          </a:p>
        </p:txBody>
      </p:sp>
      <p:sp>
        <p:nvSpPr>
          <p:cNvPr id="134" name="TextBox 133"/>
          <p:cNvSpPr txBox="1"/>
          <p:nvPr/>
        </p:nvSpPr>
        <p:spPr>
          <a:xfrm>
            <a:off x="9510966" y="3096375"/>
            <a:ext cx="842484" cy="446248"/>
          </a:xfrm>
          <a:prstGeom prst="rect">
            <a:avLst/>
          </a:prstGeom>
          <a:noFill/>
        </p:spPr>
        <p:txBody>
          <a:bodyPr wrap="none" lIns="121893" tIns="60946" rIns="121893" bIns="60946" rtlCol="0">
            <a:spAutoFit/>
          </a:bodyPr>
          <a:lstStyle/>
          <a:p>
            <a:r>
              <a:rPr lang="en-US" altLang="zh-CN" sz="2100" dirty="0" smtClean="0">
                <a:solidFill>
                  <a:schemeClr val="tx1">
                    <a:lumMod val="95000"/>
                    <a:lumOff val="5000"/>
                  </a:schemeClr>
                </a:solidFill>
              </a:rPr>
              <a:t>2018</a:t>
            </a:r>
            <a:endParaRPr lang="zh-CN" altLang="en-US" sz="2100" dirty="0">
              <a:solidFill>
                <a:schemeClr val="tx1">
                  <a:lumMod val="95000"/>
                  <a:lumOff val="5000"/>
                </a:schemeClr>
              </a:solidFill>
            </a:endParaRPr>
          </a:p>
        </p:txBody>
      </p:sp>
      <p:sp>
        <p:nvSpPr>
          <p:cNvPr id="135" name="TextBox 134"/>
          <p:cNvSpPr txBox="1"/>
          <p:nvPr/>
        </p:nvSpPr>
        <p:spPr>
          <a:xfrm>
            <a:off x="10848525" y="2486775"/>
            <a:ext cx="842484" cy="446248"/>
          </a:xfrm>
          <a:prstGeom prst="rect">
            <a:avLst/>
          </a:prstGeom>
          <a:noFill/>
        </p:spPr>
        <p:txBody>
          <a:bodyPr wrap="none" lIns="121893" tIns="60946" rIns="121893" bIns="60946" rtlCol="0">
            <a:spAutoFit/>
          </a:bodyPr>
          <a:lstStyle/>
          <a:p>
            <a:r>
              <a:rPr lang="en-US" altLang="zh-CN" sz="2100" dirty="0" smtClean="0">
                <a:solidFill>
                  <a:schemeClr val="tx1">
                    <a:lumMod val="95000"/>
                    <a:lumOff val="5000"/>
                  </a:schemeClr>
                </a:solidFill>
              </a:rPr>
              <a:t>2019</a:t>
            </a:r>
            <a:endParaRPr lang="zh-CN" altLang="en-US" sz="2100" dirty="0">
              <a:solidFill>
                <a:schemeClr val="tx1">
                  <a:lumMod val="95000"/>
                  <a:lumOff val="5000"/>
                </a:schemeClr>
              </a:solidFill>
            </a:endParaRPr>
          </a:p>
        </p:txBody>
      </p:sp>
      <p:grpSp>
        <p:nvGrpSpPr>
          <p:cNvPr id="136" name="组合 135"/>
          <p:cNvGrpSpPr/>
          <p:nvPr/>
        </p:nvGrpSpPr>
        <p:grpSpPr>
          <a:xfrm>
            <a:off x="1617854" y="3838433"/>
            <a:ext cx="9550714" cy="1990835"/>
            <a:chOff x="1003477" y="3071614"/>
            <a:chExt cx="7163968" cy="1493126"/>
          </a:xfrm>
        </p:grpSpPr>
        <p:pic>
          <p:nvPicPr>
            <p:cNvPr id="137" name="Picture 3"/>
            <p:cNvPicPr>
              <a:picLocks noChangeAspect="1" noChangeArrowheads="1"/>
            </p:cNvPicPr>
            <p:nvPr/>
          </p:nvPicPr>
          <p:blipFill>
            <a:blip r:embed="rId3" cstate="screen"/>
            <a:srcRect/>
            <a:stretch>
              <a:fillRect/>
            </a:stretch>
          </p:blipFill>
          <p:spPr bwMode="auto">
            <a:xfrm>
              <a:off x="1003477" y="3293710"/>
              <a:ext cx="2197109" cy="1271030"/>
            </a:xfrm>
            <a:prstGeom prst="rect">
              <a:avLst/>
            </a:prstGeom>
            <a:solidFill>
              <a:schemeClr val="accent2"/>
            </a:solidFill>
            <a:ln w="38100">
              <a:solidFill>
                <a:schemeClr val="bg1"/>
              </a:solidFill>
              <a:miter lim="800000"/>
              <a:headEnd/>
              <a:tailEnd/>
            </a:ln>
          </p:spPr>
        </p:pic>
        <p:pic>
          <p:nvPicPr>
            <p:cNvPr id="138" name="Picture 4"/>
            <p:cNvPicPr>
              <a:picLocks noChangeAspect="1" noChangeArrowheads="1"/>
            </p:cNvPicPr>
            <p:nvPr/>
          </p:nvPicPr>
          <p:blipFill>
            <a:blip r:embed="rId4" cstate="screen"/>
            <a:srcRect/>
            <a:stretch>
              <a:fillRect/>
            </a:stretch>
          </p:blipFill>
          <p:spPr bwMode="auto">
            <a:xfrm>
              <a:off x="3803022" y="3293710"/>
              <a:ext cx="2110759" cy="1271030"/>
            </a:xfrm>
            <a:prstGeom prst="rect">
              <a:avLst/>
            </a:prstGeom>
            <a:solidFill>
              <a:schemeClr val="accent2"/>
            </a:solidFill>
            <a:ln w="38100">
              <a:solidFill>
                <a:schemeClr val="bg1"/>
              </a:solidFill>
              <a:miter lim="800000"/>
              <a:headEnd/>
              <a:tailEnd/>
            </a:ln>
          </p:spPr>
        </p:pic>
        <p:pic>
          <p:nvPicPr>
            <p:cNvPr id="139" name="Picture 5"/>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6299293" y="3293710"/>
              <a:ext cx="1868152" cy="1271030"/>
            </a:xfrm>
            <a:prstGeom prst="rect">
              <a:avLst/>
            </a:prstGeom>
            <a:solidFill>
              <a:schemeClr val="accent2"/>
            </a:solidFill>
            <a:ln w="38100">
              <a:solidFill>
                <a:schemeClr val="bg1"/>
              </a:solidFill>
              <a:miter lim="800000"/>
              <a:headEnd/>
              <a:tailEnd/>
            </a:ln>
          </p:spPr>
        </p:pic>
        <p:sp>
          <p:nvSpPr>
            <p:cNvPr id="140" name="等腰三角形 139"/>
            <p:cNvSpPr/>
            <p:nvPr/>
          </p:nvSpPr>
          <p:spPr>
            <a:xfrm>
              <a:off x="1855787" y="3071614"/>
              <a:ext cx="136092" cy="117321"/>
            </a:xfrm>
            <a:prstGeom prst="triangle">
              <a:avLst/>
            </a:prstGeom>
            <a:solidFill>
              <a:schemeClr val="accent1"/>
            </a:solidFill>
            <a:ln>
              <a:noFill/>
            </a:ln>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141" name="等腰三角形 140"/>
            <p:cNvSpPr/>
            <p:nvPr/>
          </p:nvSpPr>
          <p:spPr>
            <a:xfrm>
              <a:off x="4713287" y="3071614"/>
              <a:ext cx="136092" cy="117321"/>
            </a:xfrm>
            <a:prstGeom prst="triangle">
              <a:avLst/>
            </a:prstGeom>
            <a:solidFill>
              <a:schemeClr val="accent2"/>
            </a:solidFill>
            <a:ln>
              <a:noFill/>
            </a:ln>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142" name="等腰三角形 141"/>
            <p:cNvSpPr/>
            <p:nvPr/>
          </p:nvSpPr>
          <p:spPr>
            <a:xfrm>
              <a:off x="7202487" y="3071614"/>
              <a:ext cx="136092" cy="117321"/>
            </a:xfrm>
            <a:prstGeom prst="triangle">
              <a:avLst/>
            </a:prstGeom>
            <a:solidFill>
              <a:schemeClr val="accent3"/>
            </a:solidFill>
            <a:ln>
              <a:noFill/>
            </a:ln>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grpSp>
      <p:grpSp>
        <p:nvGrpSpPr>
          <p:cNvPr id="143" name="组合 142"/>
          <p:cNvGrpSpPr/>
          <p:nvPr/>
        </p:nvGrpSpPr>
        <p:grpSpPr>
          <a:xfrm>
            <a:off x="3250922" y="866743"/>
            <a:ext cx="6146324" cy="1841361"/>
            <a:chOff x="2228437" y="967332"/>
            <a:chExt cx="4610342" cy="1381021"/>
          </a:xfrm>
        </p:grpSpPr>
        <p:pic>
          <p:nvPicPr>
            <p:cNvPr id="144"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2228437" y="967332"/>
              <a:ext cx="2073673" cy="1215025"/>
            </a:xfrm>
            <a:prstGeom prst="rect">
              <a:avLst/>
            </a:prstGeom>
            <a:solidFill>
              <a:schemeClr val="accent2"/>
            </a:solidFill>
            <a:ln w="38100">
              <a:solidFill>
                <a:schemeClr val="bg1"/>
              </a:solidFill>
              <a:miter lim="800000"/>
              <a:headEnd/>
              <a:tailEnd/>
            </a:ln>
          </p:spPr>
        </p:pic>
        <p:pic>
          <p:nvPicPr>
            <p:cNvPr id="145" name="Picture 7"/>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4658582" y="967332"/>
              <a:ext cx="2180197" cy="1263700"/>
            </a:xfrm>
            <a:prstGeom prst="rect">
              <a:avLst/>
            </a:prstGeom>
            <a:solidFill>
              <a:schemeClr val="accent2"/>
            </a:solidFill>
            <a:ln w="38100">
              <a:solidFill>
                <a:schemeClr val="bg1"/>
              </a:solidFill>
              <a:miter lim="800000"/>
              <a:headEnd/>
              <a:tailEnd/>
            </a:ln>
          </p:spPr>
        </p:pic>
        <p:sp>
          <p:nvSpPr>
            <p:cNvPr id="146" name="等腰三角形 145"/>
            <p:cNvSpPr/>
            <p:nvPr/>
          </p:nvSpPr>
          <p:spPr>
            <a:xfrm rot="10800000">
              <a:off x="2973387" y="2231032"/>
              <a:ext cx="136092" cy="117321"/>
            </a:xfrm>
            <a:prstGeom prst="triangle">
              <a:avLst/>
            </a:prstGeom>
            <a:solidFill>
              <a:schemeClr val="accent5"/>
            </a:solidFill>
            <a:ln>
              <a:noFill/>
            </a:ln>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147" name="等腰三角形 146"/>
            <p:cNvSpPr/>
            <p:nvPr/>
          </p:nvSpPr>
          <p:spPr>
            <a:xfrm rot="10800000">
              <a:off x="5564187" y="2231032"/>
              <a:ext cx="136092" cy="117321"/>
            </a:xfrm>
            <a:prstGeom prst="triangle">
              <a:avLst/>
            </a:prstGeom>
            <a:solidFill>
              <a:schemeClr val="accent4"/>
            </a:solidFill>
            <a:ln>
              <a:noFill/>
            </a:ln>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gr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21"/>
                                        </p:tgtEl>
                                        <p:attrNameLst>
                                          <p:attrName>style.visibility</p:attrName>
                                        </p:attrNameLst>
                                      </p:cBhvr>
                                      <p:to>
                                        <p:strVal val="visible"/>
                                      </p:to>
                                    </p:set>
                                    <p:animEffect transition="in" filter="wipe(down)">
                                      <p:cBhvr>
                                        <p:cTn id="7" dur="750"/>
                                        <p:tgtEl>
                                          <p:spTgt spid="121"/>
                                        </p:tgtEl>
                                      </p:cBhvr>
                                    </p:animEffect>
                                  </p:childTnLst>
                                </p:cTn>
                              </p:par>
                              <p:par>
                                <p:cTn id="8" presetID="56" presetClass="entr" presetSubtype="0" fill="hold" grpId="0" nodeType="withEffect">
                                  <p:stCondLst>
                                    <p:cond delay="750"/>
                                  </p:stCondLst>
                                  <p:iterate type="lt">
                                    <p:tmPct val="10000"/>
                                  </p:iterate>
                                  <p:childTnLst>
                                    <p:set>
                                      <p:cBhvr>
                                        <p:cTn id="9" dur="1" fill="hold">
                                          <p:stCondLst>
                                            <p:cond delay="0"/>
                                          </p:stCondLst>
                                        </p:cTn>
                                        <p:tgtEl>
                                          <p:spTgt spid="130"/>
                                        </p:tgtEl>
                                        <p:attrNameLst>
                                          <p:attrName>style.visibility</p:attrName>
                                        </p:attrNameLst>
                                      </p:cBhvr>
                                      <p:to>
                                        <p:strVal val="visible"/>
                                      </p:to>
                                    </p:set>
                                    <p:anim by="(-#ppt_w*2)" calcmode="lin" valueType="num">
                                      <p:cBhvr rctx="PPT">
                                        <p:cTn id="10" dur="500" autoRev="1" fill="hold">
                                          <p:stCondLst>
                                            <p:cond delay="0"/>
                                          </p:stCondLst>
                                        </p:cTn>
                                        <p:tgtEl>
                                          <p:spTgt spid="130"/>
                                        </p:tgtEl>
                                        <p:attrNameLst>
                                          <p:attrName>ppt_w</p:attrName>
                                        </p:attrNameLst>
                                      </p:cBhvr>
                                    </p:anim>
                                    <p:anim by="(#ppt_w*0.50)" calcmode="lin" valueType="num">
                                      <p:cBhvr>
                                        <p:cTn id="11" dur="500" decel="50000" autoRev="1" fill="hold">
                                          <p:stCondLst>
                                            <p:cond delay="0"/>
                                          </p:stCondLst>
                                        </p:cTn>
                                        <p:tgtEl>
                                          <p:spTgt spid="130"/>
                                        </p:tgtEl>
                                        <p:attrNameLst>
                                          <p:attrName>ppt_x</p:attrName>
                                        </p:attrNameLst>
                                      </p:cBhvr>
                                    </p:anim>
                                    <p:anim from="(-#ppt_h/2)" to="(#ppt_y)" calcmode="lin" valueType="num">
                                      <p:cBhvr>
                                        <p:cTn id="12" dur="1000" fill="hold">
                                          <p:stCondLst>
                                            <p:cond delay="0"/>
                                          </p:stCondLst>
                                        </p:cTn>
                                        <p:tgtEl>
                                          <p:spTgt spid="130"/>
                                        </p:tgtEl>
                                        <p:attrNameLst>
                                          <p:attrName>ppt_y</p:attrName>
                                        </p:attrNameLst>
                                      </p:cBhvr>
                                    </p:anim>
                                    <p:animRot by="21600000">
                                      <p:cBhvr>
                                        <p:cTn id="13" dur="1000" fill="hold">
                                          <p:stCondLst>
                                            <p:cond delay="0"/>
                                          </p:stCondLst>
                                        </p:cTn>
                                        <p:tgtEl>
                                          <p:spTgt spid="130"/>
                                        </p:tgtEl>
                                        <p:attrNameLst>
                                          <p:attrName>r</p:attrName>
                                        </p:attrNameLst>
                                      </p:cBhvr>
                                    </p:animRot>
                                  </p:childTnLst>
                                </p:cTn>
                              </p:par>
                              <p:par>
                                <p:cTn id="14" presetID="56" presetClass="entr" presetSubtype="0" fill="hold" grpId="0" nodeType="withEffect">
                                  <p:stCondLst>
                                    <p:cond delay="1000"/>
                                  </p:stCondLst>
                                  <p:iterate type="lt">
                                    <p:tmPct val="10000"/>
                                  </p:iterate>
                                  <p:childTnLst>
                                    <p:set>
                                      <p:cBhvr>
                                        <p:cTn id="15" dur="1" fill="hold">
                                          <p:stCondLst>
                                            <p:cond delay="0"/>
                                          </p:stCondLst>
                                        </p:cTn>
                                        <p:tgtEl>
                                          <p:spTgt spid="131"/>
                                        </p:tgtEl>
                                        <p:attrNameLst>
                                          <p:attrName>style.visibility</p:attrName>
                                        </p:attrNameLst>
                                      </p:cBhvr>
                                      <p:to>
                                        <p:strVal val="visible"/>
                                      </p:to>
                                    </p:set>
                                    <p:anim by="(-#ppt_w*2)" calcmode="lin" valueType="num">
                                      <p:cBhvr rctx="PPT">
                                        <p:cTn id="16" dur="500" autoRev="1" fill="hold">
                                          <p:stCondLst>
                                            <p:cond delay="0"/>
                                          </p:stCondLst>
                                        </p:cTn>
                                        <p:tgtEl>
                                          <p:spTgt spid="131"/>
                                        </p:tgtEl>
                                        <p:attrNameLst>
                                          <p:attrName>ppt_w</p:attrName>
                                        </p:attrNameLst>
                                      </p:cBhvr>
                                    </p:anim>
                                    <p:anim by="(#ppt_w*0.50)" calcmode="lin" valueType="num">
                                      <p:cBhvr>
                                        <p:cTn id="17" dur="500" decel="50000" autoRev="1" fill="hold">
                                          <p:stCondLst>
                                            <p:cond delay="0"/>
                                          </p:stCondLst>
                                        </p:cTn>
                                        <p:tgtEl>
                                          <p:spTgt spid="131"/>
                                        </p:tgtEl>
                                        <p:attrNameLst>
                                          <p:attrName>ppt_x</p:attrName>
                                        </p:attrNameLst>
                                      </p:cBhvr>
                                    </p:anim>
                                    <p:anim from="(-#ppt_h/2)" to="(#ppt_y)" calcmode="lin" valueType="num">
                                      <p:cBhvr>
                                        <p:cTn id="18" dur="1000" fill="hold">
                                          <p:stCondLst>
                                            <p:cond delay="0"/>
                                          </p:stCondLst>
                                        </p:cTn>
                                        <p:tgtEl>
                                          <p:spTgt spid="131"/>
                                        </p:tgtEl>
                                        <p:attrNameLst>
                                          <p:attrName>ppt_y</p:attrName>
                                        </p:attrNameLst>
                                      </p:cBhvr>
                                    </p:anim>
                                    <p:animRot by="21600000">
                                      <p:cBhvr>
                                        <p:cTn id="19" dur="1000" fill="hold">
                                          <p:stCondLst>
                                            <p:cond delay="0"/>
                                          </p:stCondLst>
                                        </p:cTn>
                                        <p:tgtEl>
                                          <p:spTgt spid="131"/>
                                        </p:tgtEl>
                                        <p:attrNameLst>
                                          <p:attrName>r</p:attrName>
                                        </p:attrNameLst>
                                      </p:cBhvr>
                                    </p:animRot>
                                  </p:childTnLst>
                                </p:cTn>
                              </p:par>
                              <p:par>
                                <p:cTn id="20" presetID="56" presetClass="entr" presetSubtype="0" fill="hold" grpId="0" nodeType="withEffect">
                                  <p:stCondLst>
                                    <p:cond delay="1300"/>
                                  </p:stCondLst>
                                  <p:iterate type="lt">
                                    <p:tmPct val="10000"/>
                                  </p:iterate>
                                  <p:childTnLst>
                                    <p:set>
                                      <p:cBhvr>
                                        <p:cTn id="21" dur="1" fill="hold">
                                          <p:stCondLst>
                                            <p:cond delay="0"/>
                                          </p:stCondLst>
                                        </p:cTn>
                                        <p:tgtEl>
                                          <p:spTgt spid="132"/>
                                        </p:tgtEl>
                                        <p:attrNameLst>
                                          <p:attrName>style.visibility</p:attrName>
                                        </p:attrNameLst>
                                      </p:cBhvr>
                                      <p:to>
                                        <p:strVal val="visible"/>
                                      </p:to>
                                    </p:set>
                                    <p:anim by="(-#ppt_w*2)" calcmode="lin" valueType="num">
                                      <p:cBhvr rctx="PPT">
                                        <p:cTn id="22" dur="500" autoRev="1" fill="hold">
                                          <p:stCondLst>
                                            <p:cond delay="0"/>
                                          </p:stCondLst>
                                        </p:cTn>
                                        <p:tgtEl>
                                          <p:spTgt spid="132"/>
                                        </p:tgtEl>
                                        <p:attrNameLst>
                                          <p:attrName>ppt_w</p:attrName>
                                        </p:attrNameLst>
                                      </p:cBhvr>
                                    </p:anim>
                                    <p:anim by="(#ppt_w*0.50)" calcmode="lin" valueType="num">
                                      <p:cBhvr>
                                        <p:cTn id="23" dur="500" decel="50000" autoRev="1" fill="hold">
                                          <p:stCondLst>
                                            <p:cond delay="0"/>
                                          </p:stCondLst>
                                        </p:cTn>
                                        <p:tgtEl>
                                          <p:spTgt spid="132"/>
                                        </p:tgtEl>
                                        <p:attrNameLst>
                                          <p:attrName>ppt_x</p:attrName>
                                        </p:attrNameLst>
                                      </p:cBhvr>
                                    </p:anim>
                                    <p:anim from="(-#ppt_h/2)" to="(#ppt_y)" calcmode="lin" valueType="num">
                                      <p:cBhvr>
                                        <p:cTn id="24" dur="1000" fill="hold">
                                          <p:stCondLst>
                                            <p:cond delay="0"/>
                                          </p:stCondLst>
                                        </p:cTn>
                                        <p:tgtEl>
                                          <p:spTgt spid="132"/>
                                        </p:tgtEl>
                                        <p:attrNameLst>
                                          <p:attrName>ppt_y</p:attrName>
                                        </p:attrNameLst>
                                      </p:cBhvr>
                                    </p:anim>
                                    <p:animRot by="21600000">
                                      <p:cBhvr>
                                        <p:cTn id="25" dur="1000" fill="hold">
                                          <p:stCondLst>
                                            <p:cond delay="0"/>
                                          </p:stCondLst>
                                        </p:cTn>
                                        <p:tgtEl>
                                          <p:spTgt spid="132"/>
                                        </p:tgtEl>
                                        <p:attrNameLst>
                                          <p:attrName>r</p:attrName>
                                        </p:attrNameLst>
                                      </p:cBhvr>
                                    </p:animRot>
                                  </p:childTnLst>
                                </p:cTn>
                              </p:par>
                              <p:par>
                                <p:cTn id="26" presetID="56" presetClass="entr" presetSubtype="0" fill="hold" grpId="0" nodeType="withEffect">
                                  <p:stCondLst>
                                    <p:cond delay="1600"/>
                                  </p:stCondLst>
                                  <p:iterate type="lt">
                                    <p:tmPct val="10000"/>
                                  </p:iterate>
                                  <p:childTnLst>
                                    <p:set>
                                      <p:cBhvr>
                                        <p:cTn id="27" dur="1" fill="hold">
                                          <p:stCondLst>
                                            <p:cond delay="0"/>
                                          </p:stCondLst>
                                        </p:cTn>
                                        <p:tgtEl>
                                          <p:spTgt spid="133"/>
                                        </p:tgtEl>
                                        <p:attrNameLst>
                                          <p:attrName>style.visibility</p:attrName>
                                        </p:attrNameLst>
                                      </p:cBhvr>
                                      <p:to>
                                        <p:strVal val="visible"/>
                                      </p:to>
                                    </p:set>
                                    <p:anim by="(-#ppt_w*2)" calcmode="lin" valueType="num">
                                      <p:cBhvr rctx="PPT">
                                        <p:cTn id="28" dur="500" autoRev="1" fill="hold">
                                          <p:stCondLst>
                                            <p:cond delay="0"/>
                                          </p:stCondLst>
                                        </p:cTn>
                                        <p:tgtEl>
                                          <p:spTgt spid="133"/>
                                        </p:tgtEl>
                                        <p:attrNameLst>
                                          <p:attrName>ppt_w</p:attrName>
                                        </p:attrNameLst>
                                      </p:cBhvr>
                                    </p:anim>
                                    <p:anim by="(#ppt_w*0.50)" calcmode="lin" valueType="num">
                                      <p:cBhvr>
                                        <p:cTn id="29" dur="500" decel="50000" autoRev="1" fill="hold">
                                          <p:stCondLst>
                                            <p:cond delay="0"/>
                                          </p:stCondLst>
                                        </p:cTn>
                                        <p:tgtEl>
                                          <p:spTgt spid="133"/>
                                        </p:tgtEl>
                                        <p:attrNameLst>
                                          <p:attrName>ppt_x</p:attrName>
                                        </p:attrNameLst>
                                      </p:cBhvr>
                                    </p:anim>
                                    <p:anim from="(-#ppt_h/2)" to="(#ppt_y)" calcmode="lin" valueType="num">
                                      <p:cBhvr>
                                        <p:cTn id="30" dur="1000" fill="hold">
                                          <p:stCondLst>
                                            <p:cond delay="0"/>
                                          </p:stCondLst>
                                        </p:cTn>
                                        <p:tgtEl>
                                          <p:spTgt spid="133"/>
                                        </p:tgtEl>
                                        <p:attrNameLst>
                                          <p:attrName>ppt_y</p:attrName>
                                        </p:attrNameLst>
                                      </p:cBhvr>
                                    </p:anim>
                                    <p:animRot by="21600000">
                                      <p:cBhvr>
                                        <p:cTn id="31" dur="1000" fill="hold">
                                          <p:stCondLst>
                                            <p:cond delay="0"/>
                                          </p:stCondLst>
                                        </p:cTn>
                                        <p:tgtEl>
                                          <p:spTgt spid="133"/>
                                        </p:tgtEl>
                                        <p:attrNameLst>
                                          <p:attrName>r</p:attrName>
                                        </p:attrNameLst>
                                      </p:cBhvr>
                                    </p:animRot>
                                  </p:childTnLst>
                                </p:cTn>
                              </p:par>
                              <p:par>
                                <p:cTn id="32" presetID="56" presetClass="entr" presetSubtype="0" fill="hold" grpId="0" nodeType="withEffect">
                                  <p:stCondLst>
                                    <p:cond delay="1800"/>
                                  </p:stCondLst>
                                  <p:iterate type="lt">
                                    <p:tmPct val="10000"/>
                                  </p:iterate>
                                  <p:childTnLst>
                                    <p:set>
                                      <p:cBhvr>
                                        <p:cTn id="33" dur="1" fill="hold">
                                          <p:stCondLst>
                                            <p:cond delay="0"/>
                                          </p:stCondLst>
                                        </p:cTn>
                                        <p:tgtEl>
                                          <p:spTgt spid="134"/>
                                        </p:tgtEl>
                                        <p:attrNameLst>
                                          <p:attrName>style.visibility</p:attrName>
                                        </p:attrNameLst>
                                      </p:cBhvr>
                                      <p:to>
                                        <p:strVal val="visible"/>
                                      </p:to>
                                    </p:set>
                                    <p:anim by="(-#ppt_w*2)" calcmode="lin" valueType="num">
                                      <p:cBhvr rctx="PPT">
                                        <p:cTn id="34" dur="500" autoRev="1" fill="hold">
                                          <p:stCondLst>
                                            <p:cond delay="0"/>
                                          </p:stCondLst>
                                        </p:cTn>
                                        <p:tgtEl>
                                          <p:spTgt spid="134"/>
                                        </p:tgtEl>
                                        <p:attrNameLst>
                                          <p:attrName>ppt_w</p:attrName>
                                        </p:attrNameLst>
                                      </p:cBhvr>
                                    </p:anim>
                                    <p:anim by="(#ppt_w*0.50)" calcmode="lin" valueType="num">
                                      <p:cBhvr>
                                        <p:cTn id="35" dur="500" decel="50000" autoRev="1" fill="hold">
                                          <p:stCondLst>
                                            <p:cond delay="0"/>
                                          </p:stCondLst>
                                        </p:cTn>
                                        <p:tgtEl>
                                          <p:spTgt spid="134"/>
                                        </p:tgtEl>
                                        <p:attrNameLst>
                                          <p:attrName>ppt_x</p:attrName>
                                        </p:attrNameLst>
                                      </p:cBhvr>
                                    </p:anim>
                                    <p:anim from="(-#ppt_h/2)" to="(#ppt_y)" calcmode="lin" valueType="num">
                                      <p:cBhvr>
                                        <p:cTn id="36" dur="1000" fill="hold">
                                          <p:stCondLst>
                                            <p:cond delay="0"/>
                                          </p:stCondLst>
                                        </p:cTn>
                                        <p:tgtEl>
                                          <p:spTgt spid="134"/>
                                        </p:tgtEl>
                                        <p:attrNameLst>
                                          <p:attrName>ppt_y</p:attrName>
                                        </p:attrNameLst>
                                      </p:cBhvr>
                                    </p:anim>
                                    <p:animRot by="21600000">
                                      <p:cBhvr>
                                        <p:cTn id="37" dur="1000" fill="hold">
                                          <p:stCondLst>
                                            <p:cond delay="0"/>
                                          </p:stCondLst>
                                        </p:cTn>
                                        <p:tgtEl>
                                          <p:spTgt spid="134"/>
                                        </p:tgtEl>
                                        <p:attrNameLst>
                                          <p:attrName>r</p:attrName>
                                        </p:attrNameLst>
                                      </p:cBhvr>
                                    </p:animRot>
                                  </p:childTnLst>
                                </p:cTn>
                              </p:par>
                              <p:par>
                                <p:cTn id="38" presetID="56" presetClass="entr" presetSubtype="0" fill="hold" grpId="0" nodeType="withEffect">
                                  <p:stCondLst>
                                    <p:cond delay="2100"/>
                                  </p:stCondLst>
                                  <p:iterate type="lt">
                                    <p:tmPct val="10000"/>
                                  </p:iterate>
                                  <p:childTnLst>
                                    <p:set>
                                      <p:cBhvr>
                                        <p:cTn id="39" dur="1" fill="hold">
                                          <p:stCondLst>
                                            <p:cond delay="0"/>
                                          </p:stCondLst>
                                        </p:cTn>
                                        <p:tgtEl>
                                          <p:spTgt spid="135"/>
                                        </p:tgtEl>
                                        <p:attrNameLst>
                                          <p:attrName>style.visibility</p:attrName>
                                        </p:attrNameLst>
                                      </p:cBhvr>
                                      <p:to>
                                        <p:strVal val="visible"/>
                                      </p:to>
                                    </p:set>
                                    <p:anim by="(-#ppt_w*2)" calcmode="lin" valueType="num">
                                      <p:cBhvr rctx="PPT">
                                        <p:cTn id="40" dur="500" autoRev="1" fill="hold">
                                          <p:stCondLst>
                                            <p:cond delay="0"/>
                                          </p:stCondLst>
                                        </p:cTn>
                                        <p:tgtEl>
                                          <p:spTgt spid="135"/>
                                        </p:tgtEl>
                                        <p:attrNameLst>
                                          <p:attrName>ppt_w</p:attrName>
                                        </p:attrNameLst>
                                      </p:cBhvr>
                                    </p:anim>
                                    <p:anim by="(#ppt_w*0.50)" calcmode="lin" valueType="num">
                                      <p:cBhvr>
                                        <p:cTn id="41" dur="500" decel="50000" autoRev="1" fill="hold">
                                          <p:stCondLst>
                                            <p:cond delay="0"/>
                                          </p:stCondLst>
                                        </p:cTn>
                                        <p:tgtEl>
                                          <p:spTgt spid="135"/>
                                        </p:tgtEl>
                                        <p:attrNameLst>
                                          <p:attrName>ppt_x</p:attrName>
                                        </p:attrNameLst>
                                      </p:cBhvr>
                                    </p:anim>
                                    <p:anim from="(-#ppt_h/2)" to="(#ppt_y)" calcmode="lin" valueType="num">
                                      <p:cBhvr>
                                        <p:cTn id="42" dur="1000" fill="hold">
                                          <p:stCondLst>
                                            <p:cond delay="0"/>
                                          </p:stCondLst>
                                        </p:cTn>
                                        <p:tgtEl>
                                          <p:spTgt spid="135"/>
                                        </p:tgtEl>
                                        <p:attrNameLst>
                                          <p:attrName>ppt_y</p:attrName>
                                        </p:attrNameLst>
                                      </p:cBhvr>
                                    </p:anim>
                                    <p:animRot by="21600000">
                                      <p:cBhvr>
                                        <p:cTn id="43" dur="1000" fill="hold">
                                          <p:stCondLst>
                                            <p:cond delay="0"/>
                                          </p:stCondLst>
                                        </p:cTn>
                                        <p:tgtEl>
                                          <p:spTgt spid="135"/>
                                        </p:tgtEl>
                                        <p:attrNameLst>
                                          <p:attrName>r</p:attrName>
                                        </p:attrNameLst>
                                      </p:cBhvr>
                                    </p:animRot>
                                  </p:childTnLst>
                                </p:cTn>
                              </p:par>
                              <p:par>
                                <p:cTn id="44" presetID="47" presetClass="entr" presetSubtype="0" fill="hold" nodeType="withEffect">
                                  <p:stCondLst>
                                    <p:cond delay="3200"/>
                                  </p:stCondLst>
                                  <p:childTnLst>
                                    <p:set>
                                      <p:cBhvr>
                                        <p:cTn id="45" dur="1" fill="hold">
                                          <p:stCondLst>
                                            <p:cond delay="0"/>
                                          </p:stCondLst>
                                        </p:cTn>
                                        <p:tgtEl>
                                          <p:spTgt spid="143"/>
                                        </p:tgtEl>
                                        <p:attrNameLst>
                                          <p:attrName>style.visibility</p:attrName>
                                        </p:attrNameLst>
                                      </p:cBhvr>
                                      <p:to>
                                        <p:strVal val="visible"/>
                                      </p:to>
                                    </p:set>
                                    <p:animEffect transition="in" filter="fade">
                                      <p:cBhvr>
                                        <p:cTn id="46" dur="1000"/>
                                        <p:tgtEl>
                                          <p:spTgt spid="143"/>
                                        </p:tgtEl>
                                      </p:cBhvr>
                                    </p:animEffect>
                                    <p:anim calcmode="lin" valueType="num">
                                      <p:cBhvr>
                                        <p:cTn id="47" dur="1000" fill="hold"/>
                                        <p:tgtEl>
                                          <p:spTgt spid="143"/>
                                        </p:tgtEl>
                                        <p:attrNameLst>
                                          <p:attrName>ppt_x</p:attrName>
                                        </p:attrNameLst>
                                      </p:cBhvr>
                                      <p:tavLst>
                                        <p:tav tm="0">
                                          <p:val>
                                            <p:strVal val="#ppt_x"/>
                                          </p:val>
                                        </p:tav>
                                        <p:tav tm="100000">
                                          <p:val>
                                            <p:strVal val="#ppt_x"/>
                                          </p:val>
                                        </p:tav>
                                      </p:tavLst>
                                    </p:anim>
                                    <p:anim calcmode="lin" valueType="num">
                                      <p:cBhvr>
                                        <p:cTn id="48" dur="1000" fill="hold"/>
                                        <p:tgtEl>
                                          <p:spTgt spid="143"/>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3200"/>
                                  </p:stCondLst>
                                  <p:childTnLst>
                                    <p:set>
                                      <p:cBhvr>
                                        <p:cTn id="50" dur="1" fill="hold">
                                          <p:stCondLst>
                                            <p:cond delay="0"/>
                                          </p:stCondLst>
                                        </p:cTn>
                                        <p:tgtEl>
                                          <p:spTgt spid="136"/>
                                        </p:tgtEl>
                                        <p:attrNameLst>
                                          <p:attrName>style.visibility</p:attrName>
                                        </p:attrNameLst>
                                      </p:cBhvr>
                                      <p:to>
                                        <p:strVal val="visible"/>
                                      </p:to>
                                    </p:set>
                                    <p:animEffect transition="in" filter="fade">
                                      <p:cBhvr>
                                        <p:cTn id="51" dur="1000"/>
                                        <p:tgtEl>
                                          <p:spTgt spid="136"/>
                                        </p:tgtEl>
                                      </p:cBhvr>
                                    </p:animEffect>
                                    <p:anim calcmode="lin" valueType="num">
                                      <p:cBhvr>
                                        <p:cTn id="52" dur="1000" fill="hold"/>
                                        <p:tgtEl>
                                          <p:spTgt spid="136"/>
                                        </p:tgtEl>
                                        <p:attrNameLst>
                                          <p:attrName>ppt_x</p:attrName>
                                        </p:attrNameLst>
                                      </p:cBhvr>
                                      <p:tavLst>
                                        <p:tav tm="0">
                                          <p:val>
                                            <p:strVal val="#ppt_x"/>
                                          </p:val>
                                        </p:tav>
                                        <p:tav tm="100000">
                                          <p:val>
                                            <p:strVal val="#ppt_x"/>
                                          </p:val>
                                        </p:tav>
                                      </p:tavLst>
                                    </p:anim>
                                    <p:anim calcmode="lin" valueType="num">
                                      <p:cBhvr>
                                        <p:cTn id="53" dur="1000" fill="hold"/>
                                        <p:tgtEl>
                                          <p:spTgt spid="1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 grpId="0"/>
      <p:bldP spid="131" grpId="0"/>
      <p:bldP spid="132" grpId="0"/>
      <p:bldP spid="133" grpId="0"/>
      <p:bldP spid="134" grpId="0"/>
      <p:bldP spid="13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Rectangle 20"/>
          <p:cNvSpPr>
            <a:spLocks noChangeArrowheads="1"/>
          </p:cNvSpPr>
          <p:nvPr/>
        </p:nvSpPr>
        <p:spPr bwMode="auto">
          <a:xfrm>
            <a:off x="676387" y="1220855"/>
            <a:ext cx="2539669" cy="1098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spAutoFit/>
          </a:bodyPr>
          <a:lstStyle/>
          <a:p>
            <a:pPr>
              <a:lnSpc>
                <a:spcPct val="120000"/>
              </a:lnSpc>
              <a:defRPr/>
            </a:pPr>
            <a:r>
              <a:rPr lang="zh-CN" altLang="en-US" sz="2100" kern="0" dirty="0">
                <a:solidFill>
                  <a:schemeClr val="tx1">
                    <a:lumMod val="50000"/>
                    <a:lumOff val="50000"/>
                  </a:schemeClr>
                </a:solidFill>
                <a:latin typeface="微软雅黑" panose="020B0503020204020204" charset="-122"/>
                <a:ea typeface="微软雅黑" panose="020B0503020204020204" charset="-122"/>
              </a:rPr>
              <a:t>单击添加文字</a:t>
            </a:r>
            <a:endParaRPr lang="zh-CN" altLang="en-US" sz="1600" kern="0" dirty="0">
              <a:solidFill>
                <a:schemeClr val="tx1">
                  <a:lumMod val="50000"/>
                  <a:lumOff val="50000"/>
                </a:schemeClr>
              </a:solidFill>
              <a:latin typeface="微软雅黑" panose="020B0503020204020204" charset="-122"/>
              <a:ea typeface="微软雅黑" panose="020B0503020204020204" charset="-122"/>
            </a:endParaRPr>
          </a:p>
          <a:p>
            <a:pPr>
              <a:lnSpc>
                <a:spcPct val="120000"/>
              </a:lnSpc>
              <a:defRPr/>
            </a:pPr>
            <a:r>
              <a:rPr lang="zh-CN" altLang="en-US" sz="1600" kern="0" dirty="0">
                <a:solidFill>
                  <a:schemeClr val="tx1">
                    <a:lumMod val="50000"/>
                    <a:lumOff val="50000"/>
                  </a:schemeClr>
                </a:solidFill>
                <a:latin typeface="微软雅黑" panose="020B0503020204020204" charset="-122"/>
                <a:ea typeface="微软雅黑" panose="020B0503020204020204" charset="-122"/>
              </a:rPr>
              <a:t>单击此处添加文字</a:t>
            </a:r>
          </a:p>
          <a:p>
            <a:pPr>
              <a:lnSpc>
                <a:spcPct val="120000"/>
              </a:lnSpc>
              <a:defRPr/>
            </a:pPr>
            <a:r>
              <a:rPr lang="zh-CN" altLang="en-US" sz="1600" kern="0" dirty="0">
                <a:solidFill>
                  <a:schemeClr val="tx1">
                    <a:lumMod val="50000"/>
                    <a:lumOff val="50000"/>
                  </a:schemeClr>
                </a:solidFill>
                <a:latin typeface="微软雅黑" panose="020B0503020204020204" charset="-122"/>
                <a:ea typeface="微软雅黑" panose="020B0503020204020204" charset="-122"/>
              </a:rPr>
              <a:t>单击此处添加文字</a:t>
            </a:r>
          </a:p>
        </p:txBody>
      </p:sp>
      <p:sp>
        <p:nvSpPr>
          <p:cNvPr id="42" name="Line 21"/>
          <p:cNvSpPr>
            <a:spLocks noChangeShapeType="1"/>
          </p:cNvSpPr>
          <p:nvPr/>
        </p:nvSpPr>
        <p:spPr bwMode="auto">
          <a:xfrm flipV="1">
            <a:off x="603966" y="1347855"/>
            <a:ext cx="0" cy="1591733"/>
          </a:xfrm>
          <a:prstGeom prst="line">
            <a:avLst/>
          </a:prstGeom>
          <a:noFill/>
          <a:ln w="12700">
            <a:solidFill>
              <a:schemeClr val="accent1"/>
            </a:solidFill>
            <a:round/>
            <a:tailEnd type="triangle" w="med" len="med"/>
          </a:ln>
          <a:extLst>
            <a:ext uri="{909E8E84-426E-40DD-AFC4-6F175D3DCCD1}">
              <a14:hiddenFill xmlns:a14="http://schemas.microsoft.com/office/drawing/2010/main">
                <a:noFill/>
              </a14:hiddenFill>
            </a:ext>
          </a:extLst>
        </p:spPr>
        <p:txBody>
          <a:bodyPr lIns="121908" tIns="60954" rIns="121908" bIns="60954"/>
          <a:lstStyle/>
          <a:p>
            <a:pPr>
              <a:defRPr/>
            </a:pPr>
            <a:endParaRPr lang="zh-CN" altLang="en-US" kern="0">
              <a:solidFill>
                <a:schemeClr val="tx1">
                  <a:lumMod val="50000"/>
                  <a:lumOff val="50000"/>
                </a:schemeClr>
              </a:solidFill>
              <a:latin typeface="微软雅黑" panose="020B0503020204020204" charset="-122"/>
              <a:ea typeface="微软雅黑" panose="020B0503020204020204" charset="-122"/>
            </a:endParaRPr>
          </a:p>
        </p:txBody>
      </p:sp>
      <p:sp>
        <p:nvSpPr>
          <p:cNvPr id="43" name="Rectangle 22"/>
          <p:cNvSpPr>
            <a:spLocks noChangeArrowheads="1"/>
          </p:cNvSpPr>
          <p:nvPr/>
        </p:nvSpPr>
        <p:spPr bwMode="auto">
          <a:xfrm>
            <a:off x="4612412" y="1220855"/>
            <a:ext cx="2539669" cy="1098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spAutoFit/>
          </a:bodyPr>
          <a:lstStyle/>
          <a:p>
            <a:pPr>
              <a:lnSpc>
                <a:spcPct val="120000"/>
              </a:lnSpc>
              <a:defRPr/>
            </a:pPr>
            <a:r>
              <a:rPr lang="zh-CN" altLang="en-US" sz="2100" kern="0" dirty="0">
                <a:solidFill>
                  <a:schemeClr val="tx1">
                    <a:lumMod val="50000"/>
                    <a:lumOff val="50000"/>
                  </a:schemeClr>
                </a:solidFill>
                <a:latin typeface="微软雅黑" panose="020B0503020204020204" charset="-122"/>
                <a:ea typeface="微软雅黑" panose="020B0503020204020204" charset="-122"/>
              </a:rPr>
              <a:t>单击添加文字</a:t>
            </a:r>
            <a:endParaRPr lang="zh-CN" altLang="en-US" sz="1600" kern="0" dirty="0">
              <a:solidFill>
                <a:schemeClr val="tx1">
                  <a:lumMod val="50000"/>
                  <a:lumOff val="50000"/>
                </a:schemeClr>
              </a:solidFill>
              <a:latin typeface="微软雅黑" panose="020B0503020204020204" charset="-122"/>
              <a:ea typeface="微软雅黑" panose="020B0503020204020204" charset="-122"/>
            </a:endParaRPr>
          </a:p>
          <a:p>
            <a:pPr>
              <a:lnSpc>
                <a:spcPct val="120000"/>
              </a:lnSpc>
              <a:defRPr/>
            </a:pPr>
            <a:r>
              <a:rPr lang="zh-CN" altLang="en-US" sz="1600" kern="0" dirty="0">
                <a:solidFill>
                  <a:schemeClr val="tx1">
                    <a:lumMod val="50000"/>
                    <a:lumOff val="50000"/>
                  </a:schemeClr>
                </a:solidFill>
                <a:latin typeface="微软雅黑" panose="020B0503020204020204" charset="-122"/>
                <a:ea typeface="微软雅黑" panose="020B0503020204020204" charset="-122"/>
              </a:rPr>
              <a:t>单击此处添加文字</a:t>
            </a:r>
          </a:p>
          <a:p>
            <a:pPr>
              <a:lnSpc>
                <a:spcPct val="120000"/>
              </a:lnSpc>
              <a:defRPr/>
            </a:pPr>
            <a:r>
              <a:rPr lang="zh-CN" altLang="en-US" sz="1600" kern="0" dirty="0">
                <a:solidFill>
                  <a:schemeClr val="tx1">
                    <a:lumMod val="50000"/>
                    <a:lumOff val="50000"/>
                  </a:schemeClr>
                </a:solidFill>
                <a:latin typeface="微软雅黑" panose="020B0503020204020204" charset="-122"/>
                <a:ea typeface="微软雅黑" panose="020B0503020204020204" charset="-122"/>
              </a:rPr>
              <a:t>单击此处添加文字</a:t>
            </a:r>
          </a:p>
        </p:txBody>
      </p:sp>
      <p:sp>
        <p:nvSpPr>
          <p:cNvPr id="44" name="Line 23"/>
          <p:cNvSpPr>
            <a:spLocks noChangeShapeType="1"/>
          </p:cNvSpPr>
          <p:nvPr/>
        </p:nvSpPr>
        <p:spPr bwMode="auto">
          <a:xfrm flipV="1">
            <a:off x="4631458" y="1362671"/>
            <a:ext cx="0" cy="1591733"/>
          </a:xfrm>
          <a:prstGeom prst="line">
            <a:avLst/>
          </a:prstGeom>
          <a:noFill/>
          <a:ln w="12700">
            <a:solidFill>
              <a:srgbClr val="808080"/>
            </a:solidFill>
            <a:round/>
            <a:tailEnd type="triangle" w="med" len="med"/>
          </a:ln>
          <a:extLst>
            <a:ext uri="{909E8E84-426E-40DD-AFC4-6F175D3DCCD1}">
              <a14:hiddenFill xmlns:a14="http://schemas.microsoft.com/office/drawing/2010/main">
                <a:noFill/>
              </a14:hiddenFill>
            </a:ext>
          </a:extLst>
        </p:spPr>
        <p:txBody>
          <a:bodyPr lIns="121908" tIns="60954" rIns="121908" bIns="60954"/>
          <a:lstStyle/>
          <a:p>
            <a:pPr>
              <a:defRPr/>
            </a:pPr>
            <a:endParaRPr lang="zh-CN" altLang="en-US" kern="0">
              <a:solidFill>
                <a:schemeClr val="tx1">
                  <a:lumMod val="50000"/>
                  <a:lumOff val="50000"/>
                </a:schemeClr>
              </a:solidFill>
              <a:latin typeface="微软雅黑" panose="020B0503020204020204" charset="-122"/>
              <a:ea typeface="微软雅黑" panose="020B0503020204020204" charset="-122"/>
            </a:endParaRPr>
          </a:p>
        </p:txBody>
      </p:sp>
      <p:sp>
        <p:nvSpPr>
          <p:cNvPr id="45" name="Rectangle 24"/>
          <p:cNvSpPr>
            <a:spLocks noChangeArrowheads="1"/>
          </p:cNvSpPr>
          <p:nvPr/>
        </p:nvSpPr>
        <p:spPr bwMode="auto">
          <a:xfrm>
            <a:off x="7822977" y="1220855"/>
            <a:ext cx="2539669" cy="1098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spAutoFit/>
          </a:bodyPr>
          <a:lstStyle/>
          <a:p>
            <a:pPr>
              <a:lnSpc>
                <a:spcPct val="120000"/>
              </a:lnSpc>
              <a:defRPr/>
            </a:pPr>
            <a:r>
              <a:rPr lang="zh-CN" altLang="en-US" sz="2100" kern="0">
                <a:solidFill>
                  <a:schemeClr val="tx1">
                    <a:lumMod val="50000"/>
                    <a:lumOff val="50000"/>
                  </a:schemeClr>
                </a:solidFill>
                <a:latin typeface="微软雅黑" panose="020B0503020204020204" charset="-122"/>
                <a:ea typeface="微软雅黑" panose="020B0503020204020204" charset="-122"/>
              </a:rPr>
              <a:t>单击添加文字</a:t>
            </a:r>
            <a:endParaRPr lang="zh-CN" altLang="en-US" sz="1600" kern="0">
              <a:solidFill>
                <a:schemeClr val="tx1">
                  <a:lumMod val="50000"/>
                  <a:lumOff val="50000"/>
                </a:schemeClr>
              </a:solidFill>
              <a:latin typeface="微软雅黑" panose="020B0503020204020204" charset="-122"/>
              <a:ea typeface="微软雅黑" panose="020B0503020204020204" charset="-122"/>
            </a:endParaRPr>
          </a:p>
          <a:p>
            <a:pPr>
              <a:lnSpc>
                <a:spcPct val="120000"/>
              </a:lnSpc>
              <a:defRPr/>
            </a:pPr>
            <a:r>
              <a:rPr lang="zh-CN" altLang="en-US" sz="1600" kern="0" dirty="0">
                <a:solidFill>
                  <a:schemeClr val="tx1">
                    <a:lumMod val="50000"/>
                    <a:lumOff val="50000"/>
                  </a:schemeClr>
                </a:solidFill>
                <a:latin typeface="微软雅黑" panose="020B0503020204020204" charset="-122"/>
                <a:ea typeface="微软雅黑" panose="020B0503020204020204" charset="-122"/>
              </a:rPr>
              <a:t>单击此处添加文字</a:t>
            </a:r>
          </a:p>
          <a:p>
            <a:pPr>
              <a:lnSpc>
                <a:spcPct val="120000"/>
              </a:lnSpc>
              <a:defRPr/>
            </a:pPr>
            <a:r>
              <a:rPr lang="zh-CN" altLang="en-US" sz="1600" kern="0" dirty="0">
                <a:solidFill>
                  <a:schemeClr val="tx1">
                    <a:lumMod val="50000"/>
                    <a:lumOff val="50000"/>
                  </a:schemeClr>
                </a:solidFill>
                <a:latin typeface="微软雅黑" panose="020B0503020204020204" charset="-122"/>
                <a:ea typeface="微软雅黑" panose="020B0503020204020204" charset="-122"/>
              </a:rPr>
              <a:t>单击此处添加文字</a:t>
            </a:r>
          </a:p>
        </p:txBody>
      </p:sp>
      <p:sp>
        <p:nvSpPr>
          <p:cNvPr id="46" name="Line 25"/>
          <p:cNvSpPr>
            <a:spLocks noChangeShapeType="1"/>
          </p:cNvSpPr>
          <p:nvPr/>
        </p:nvSpPr>
        <p:spPr bwMode="auto">
          <a:xfrm flipV="1">
            <a:off x="7822976" y="1360554"/>
            <a:ext cx="0" cy="1591733"/>
          </a:xfrm>
          <a:prstGeom prst="line">
            <a:avLst/>
          </a:prstGeom>
          <a:noFill/>
          <a:ln w="12700">
            <a:solidFill>
              <a:srgbClr val="808080"/>
            </a:solidFill>
            <a:round/>
            <a:tailEnd type="triangle" w="med" len="med"/>
          </a:ln>
          <a:extLst>
            <a:ext uri="{909E8E84-426E-40DD-AFC4-6F175D3DCCD1}">
              <a14:hiddenFill xmlns:a14="http://schemas.microsoft.com/office/drawing/2010/main">
                <a:noFill/>
              </a14:hiddenFill>
            </a:ext>
          </a:extLst>
        </p:spPr>
        <p:txBody>
          <a:bodyPr lIns="121908" tIns="60954" rIns="121908" bIns="60954"/>
          <a:lstStyle/>
          <a:p>
            <a:pPr>
              <a:defRPr/>
            </a:pPr>
            <a:endParaRPr lang="zh-CN" altLang="en-US" kern="0">
              <a:solidFill>
                <a:schemeClr val="tx1">
                  <a:lumMod val="50000"/>
                  <a:lumOff val="50000"/>
                </a:schemeClr>
              </a:solidFill>
              <a:latin typeface="微软雅黑" panose="020B0503020204020204" charset="-122"/>
              <a:ea typeface="微软雅黑" panose="020B0503020204020204" charset="-122"/>
            </a:endParaRPr>
          </a:p>
        </p:txBody>
      </p:sp>
      <p:sp>
        <p:nvSpPr>
          <p:cNvPr id="47" name="Rectangle 26"/>
          <p:cNvSpPr>
            <a:spLocks noChangeArrowheads="1"/>
          </p:cNvSpPr>
          <p:nvPr/>
        </p:nvSpPr>
        <p:spPr bwMode="auto">
          <a:xfrm>
            <a:off x="2927765" y="5200188"/>
            <a:ext cx="2539669" cy="1098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spAutoFit/>
          </a:bodyPr>
          <a:lstStyle/>
          <a:p>
            <a:pPr>
              <a:lnSpc>
                <a:spcPct val="120000"/>
              </a:lnSpc>
              <a:defRPr/>
            </a:pPr>
            <a:r>
              <a:rPr lang="zh-CN" altLang="en-US" sz="2100" kern="0" dirty="0">
                <a:solidFill>
                  <a:schemeClr val="tx1">
                    <a:lumMod val="50000"/>
                    <a:lumOff val="50000"/>
                  </a:schemeClr>
                </a:solidFill>
                <a:latin typeface="微软雅黑" panose="020B0503020204020204" charset="-122"/>
                <a:ea typeface="微软雅黑" panose="020B0503020204020204" charset="-122"/>
              </a:rPr>
              <a:t>单击添加文字</a:t>
            </a:r>
            <a:endParaRPr lang="zh-CN" altLang="en-US" sz="1600" kern="0" dirty="0">
              <a:solidFill>
                <a:schemeClr val="tx1">
                  <a:lumMod val="50000"/>
                  <a:lumOff val="50000"/>
                </a:schemeClr>
              </a:solidFill>
              <a:latin typeface="微软雅黑" panose="020B0503020204020204" charset="-122"/>
              <a:ea typeface="微软雅黑" panose="020B0503020204020204" charset="-122"/>
            </a:endParaRPr>
          </a:p>
          <a:p>
            <a:pPr>
              <a:lnSpc>
                <a:spcPct val="120000"/>
              </a:lnSpc>
              <a:defRPr/>
            </a:pPr>
            <a:r>
              <a:rPr lang="zh-CN" altLang="en-US" sz="1600" kern="0" dirty="0">
                <a:solidFill>
                  <a:schemeClr val="tx1">
                    <a:lumMod val="50000"/>
                    <a:lumOff val="50000"/>
                  </a:schemeClr>
                </a:solidFill>
                <a:latin typeface="微软雅黑" panose="020B0503020204020204" charset="-122"/>
                <a:ea typeface="微软雅黑" panose="020B0503020204020204" charset="-122"/>
              </a:rPr>
              <a:t>单击此处添加文字</a:t>
            </a:r>
          </a:p>
          <a:p>
            <a:pPr>
              <a:lnSpc>
                <a:spcPct val="120000"/>
              </a:lnSpc>
              <a:defRPr/>
            </a:pPr>
            <a:r>
              <a:rPr lang="zh-CN" altLang="en-US" sz="1600" kern="0" dirty="0">
                <a:solidFill>
                  <a:schemeClr val="tx1">
                    <a:lumMod val="50000"/>
                    <a:lumOff val="50000"/>
                  </a:schemeClr>
                </a:solidFill>
                <a:latin typeface="微软雅黑" panose="020B0503020204020204" charset="-122"/>
                <a:ea typeface="微软雅黑" panose="020B0503020204020204" charset="-122"/>
              </a:rPr>
              <a:t>单击此处添加文字</a:t>
            </a:r>
          </a:p>
        </p:txBody>
      </p:sp>
      <p:sp>
        <p:nvSpPr>
          <p:cNvPr id="48" name="Line 27"/>
          <p:cNvSpPr>
            <a:spLocks noChangeShapeType="1"/>
          </p:cNvSpPr>
          <p:nvPr/>
        </p:nvSpPr>
        <p:spPr bwMode="auto">
          <a:xfrm flipV="1">
            <a:off x="2955276" y="4527087"/>
            <a:ext cx="0" cy="1651000"/>
          </a:xfrm>
          <a:prstGeom prst="line">
            <a:avLst/>
          </a:prstGeom>
          <a:noFill/>
          <a:ln w="12700">
            <a:solidFill>
              <a:srgbClr val="808080"/>
            </a:solidFill>
            <a:round/>
            <a:headEnd type="triangle" w="med" len="med"/>
          </a:ln>
          <a:extLst>
            <a:ext uri="{909E8E84-426E-40DD-AFC4-6F175D3DCCD1}">
              <a14:hiddenFill xmlns:a14="http://schemas.microsoft.com/office/drawing/2010/main">
                <a:noFill/>
              </a14:hiddenFill>
            </a:ext>
          </a:extLst>
        </p:spPr>
        <p:txBody>
          <a:bodyPr lIns="121908" tIns="60954" rIns="121908" bIns="60954"/>
          <a:lstStyle/>
          <a:p>
            <a:pPr>
              <a:defRPr/>
            </a:pPr>
            <a:endParaRPr lang="zh-CN" altLang="en-US" kern="0">
              <a:solidFill>
                <a:schemeClr val="tx1">
                  <a:lumMod val="50000"/>
                  <a:lumOff val="50000"/>
                </a:schemeClr>
              </a:solidFill>
              <a:latin typeface="微软雅黑" panose="020B0503020204020204" charset="-122"/>
              <a:ea typeface="微软雅黑" panose="020B0503020204020204" charset="-122"/>
            </a:endParaRPr>
          </a:p>
        </p:txBody>
      </p:sp>
      <p:sp>
        <p:nvSpPr>
          <p:cNvPr id="49" name="Rectangle 28"/>
          <p:cNvSpPr>
            <a:spLocks noChangeArrowheads="1"/>
          </p:cNvSpPr>
          <p:nvPr/>
        </p:nvSpPr>
        <p:spPr bwMode="auto">
          <a:xfrm>
            <a:off x="6191240" y="5210771"/>
            <a:ext cx="2539669" cy="1098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spAutoFit/>
          </a:bodyPr>
          <a:lstStyle/>
          <a:p>
            <a:pPr>
              <a:lnSpc>
                <a:spcPct val="120000"/>
              </a:lnSpc>
              <a:defRPr/>
            </a:pPr>
            <a:r>
              <a:rPr lang="zh-CN" altLang="en-US" sz="2100" kern="0">
                <a:solidFill>
                  <a:schemeClr val="tx1">
                    <a:lumMod val="50000"/>
                    <a:lumOff val="50000"/>
                  </a:schemeClr>
                </a:solidFill>
                <a:latin typeface="微软雅黑" panose="020B0503020204020204" charset="-122"/>
                <a:ea typeface="微软雅黑" panose="020B0503020204020204" charset="-122"/>
              </a:rPr>
              <a:t>单击添加文字</a:t>
            </a:r>
            <a:endParaRPr lang="zh-CN" altLang="en-US" sz="1600" kern="0">
              <a:solidFill>
                <a:schemeClr val="tx1">
                  <a:lumMod val="50000"/>
                  <a:lumOff val="50000"/>
                </a:schemeClr>
              </a:solidFill>
              <a:latin typeface="微软雅黑" panose="020B0503020204020204" charset="-122"/>
              <a:ea typeface="微软雅黑" panose="020B0503020204020204" charset="-122"/>
            </a:endParaRPr>
          </a:p>
          <a:p>
            <a:pPr>
              <a:lnSpc>
                <a:spcPct val="120000"/>
              </a:lnSpc>
              <a:defRPr/>
            </a:pPr>
            <a:r>
              <a:rPr lang="zh-CN" altLang="en-US" sz="1600" kern="0">
                <a:solidFill>
                  <a:schemeClr val="tx1">
                    <a:lumMod val="50000"/>
                    <a:lumOff val="50000"/>
                  </a:schemeClr>
                </a:solidFill>
                <a:latin typeface="微软雅黑" panose="020B0503020204020204" charset="-122"/>
                <a:ea typeface="微软雅黑" panose="020B0503020204020204" charset="-122"/>
              </a:rPr>
              <a:t>单击此处添加文字</a:t>
            </a:r>
          </a:p>
          <a:p>
            <a:pPr>
              <a:lnSpc>
                <a:spcPct val="120000"/>
              </a:lnSpc>
              <a:defRPr/>
            </a:pPr>
            <a:r>
              <a:rPr lang="zh-CN" altLang="en-US" sz="1600" kern="0">
                <a:solidFill>
                  <a:schemeClr val="tx1">
                    <a:lumMod val="50000"/>
                    <a:lumOff val="50000"/>
                  </a:schemeClr>
                </a:solidFill>
                <a:latin typeface="微软雅黑" panose="020B0503020204020204" charset="-122"/>
                <a:ea typeface="微软雅黑" panose="020B0503020204020204" charset="-122"/>
              </a:rPr>
              <a:t>单击此处添加文字</a:t>
            </a:r>
          </a:p>
        </p:txBody>
      </p:sp>
      <p:sp>
        <p:nvSpPr>
          <p:cNvPr id="50" name="Line 29"/>
          <p:cNvSpPr>
            <a:spLocks noChangeShapeType="1"/>
          </p:cNvSpPr>
          <p:nvPr/>
        </p:nvSpPr>
        <p:spPr bwMode="auto">
          <a:xfrm flipV="1">
            <a:off x="6203937" y="4433955"/>
            <a:ext cx="0" cy="1784349"/>
          </a:xfrm>
          <a:prstGeom prst="line">
            <a:avLst/>
          </a:prstGeom>
          <a:noFill/>
          <a:ln w="12700">
            <a:solidFill>
              <a:srgbClr val="808080"/>
            </a:solidFill>
            <a:round/>
            <a:headEnd type="triangle" w="med" len="med"/>
          </a:ln>
          <a:extLst>
            <a:ext uri="{909E8E84-426E-40DD-AFC4-6F175D3DCCD1}">
              <a14:hiddenFill xmlns:a14="http://schemas.microsoft.com/office/drawing/2010/main">
                <a:noFill/>
              </a14:hiddenFill>
            </a:ext>
          </a:extLst>
        </p:spPr>
        <p:txBody>
          <a:bodyPr lIns="121908" tIns="60954" rIns="121908" bIns="60954"/>
          <a:lstStyle/>
          <a:p>
            <a:pPr>
              <a:defRPr/>
            </a:pPr>
            <a:endParaRPr lang="zh-CN" altLang="en-US" kern="0">
              <a:solidFill>
                <a:schemeClr val="tx1">
                  <a:lumMod val="50000"/>
                  <a:lumOff val="50000"/>
                </a:schemeClr>
              </a:solidFill>
              <a:latin typeface="微软雅黑" panose="020B0503020204020204" charset="-122"/>
              <a:ea typeface="微软雅黑" panose="020B0503020204020204" charset="-122"/>
            </a:endParaRPr>
          </a:p>
        </p:txBody>
      </p:sp>
      <p:sp>
        <p:nvSpPr>
          <p:cNvPr id="51" name="Rectangle 30"/>
          <p:cNvSpPr>
            <a:spLocks noChangeArrowheads="1"/>
          </p:cNvSpPr>
          <p:nvPr/>
        </p:nvSpPr>
        <p:spPr bwMode="auto">
          <a:xfrm>
            <a:off x="9604978" y="5210771"/>
            <a:ext cx="2539669" cy="1098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spAutoFit/>
          </a:bodyPr>
          <a:lstStyle/>
          <a:p>
            <a:pPr>
              <a:lnSpc>
                <a:spcPct val="120000"/>
              </a:lnSpc>
              <a:defRPr/>
            </a:pPr>
            <a:r>
              <a:rPr lang="zh-CN" altLang="en-US" sz="2100" kern="0">
                <a:solidFill>
                  <a:schemeClr val="tx1">
                    <a:lumMod val="50000"/>
                    <a:lumOff val="50000"/>
                  </a:schemeClr>
                </a:solidFill>
                <a:latin typeface="微软雅黑" panose="020B0503020204020204" charset="-122"/>
                <a:ea typeface="微软雅黑" panose="020B0503020204020204" charset="-122"/>
              </a:rPr>
              <a:t>单击添加文字</a:t>
            </a:r>
            <a:endParaRPr lang="zh-CN" altLang="en-US" sz="1600" kern="0">
              <a:solidFill>
                <a:schemeClr val="tx1">
                  <a:lumMod val="50000"/>
                  <a:lumOff val="50000"/>
                </a:schemeClr>
              </a:solidFill>
              <a:latin typeface="微软雅黑" panose="020B0503020204020204" charset="-122"/>
              <a:ea typeface="微软雅黑" panose="020B0503020204020204" charset="-122"/>
            </a:endParaRPr>
          </a:p>
          <a:p>
            <a:pPr>
              <a:lnSpc>
                <a:spcPct val="120000"/>
              </a:lnSpc>
              <a:defRPr/>
            </a:pPr>
            <a:r>
              <a:rPr lang="zh-CN" altLang="en-US" sz="1600" kern="0" dirty="0">
                <a:solidFill>
                  <a:schemeClr val="tx1">
                    <a:lumMod val="50000"/>
                    <a:lumOff val="50000"/>
                  </a:schemeClr>
                </a:solidFill>
                <a:latin typeface="微软雅黑" panose="020B0503020204020204" charset="-122"/>
                <a:ea typeface="微软雅黑" panose="020B0503020204020204" charset="-122"/>
              </a:rPr>
              <a:t>单击此处添加文字</a:t>
            </a:r>
          </a:p>
          <a:p>
            <a:pPr>
              <a:lnSpc>
                <a:spcPct val="120000"/>
              </a:lnSpc>
              <a:defRPr/>
            </a:pPr>
            <a:r>
              <a:rPr lang="zh-CN" altLang="en-US" sz="1600" kern="0" dirty="0">
                <a:solidFill>
                  <a:schemeClr val="tx1">
                    <a:lumMod val="50000"/>
                    <a:lumOff val="50000"/>
                  </a:schemeClr>
                </a:solidFill>
                <a:latin typeface="微软雅黑" panose="020B0503020204020204" charset="-122"/>
                <a:ea typeface="微软雅黑" panose="020B0503020204020204" charset="-122"/>
              </a:rPr>
              <a:t>单击此处添加文字</a:t>
            </a:r>
          </a:p>
        </p:txBody>
      </p:sp>
      <p:sp>
        <p:nvSpPr>
          <p:cNvPr id="52" name="Line 31"/>
          <p:cNvSpPr>
            <a:spLocks noChangeShapeType="1"/>
          </p:cNvSpPr>
          <p:nvPr/>
        </p:nvSpPr>
        <p:spPr bwMode="auto">
          <a:xfrm flipV="1">
            <a:off x="9617675" y="4582122"/>
            <a:ext cx="0" cy="1636183"/>
          </a:xfrm>
          <a:prstGeom prst="line">
            <a:avLst/>
          </a:prstGeom>
          <a:noFill/>
          <a:ln w="12700">
            <a:solidFill>
              <a:srgbClr val="808080"/>
            </a:solidFill>
            <a:round/>
            <a:headEnd type="triangle" w="med" len="med"/>
          </a:ln>
          <a:extLst>
            <a:ext uri="{909E8E84-426E-40DD-AFC4-6F175D3DCCD1}">
              <a14:hiddenFill xmlns:a14="http://schemas.microsoft.com/office/drawing/2010/main">
                <a:noFill/>
              </a14:hiddenFill>
            </a:ext>
          </a:extLst>
        </p:spPr>
        <p:txBody>
          <a:bodyPr lIns="121908" tIns="60954" rIns="121908" bIns="60954"/>
          <a:lstStyle/>
          <a:p>
            <a:pPr>
              <a:defRPr/>
            </a:pPr>
            <a:endParaRPr lang="zh-CN" altLang="en-US" kern="0">
              <a:solidFill>
                <a:schemeClr val="tx1">
                  <a:lumMod val="50000"/>
                  <a:lumOff val="50000"/>
                </a:schemeClr>
              </a:solidFill>
              <a:latin typeface="微软雅黑" panose="020B0503020204020204" charset="-122"/>
              <a:ea typeface="微软雅黑" panose="020B0503020204020204" charset="-122"/>
            </a:endParaRPr>
          </a:p>
        </p:txBody>
      </p:sp>
      <p:grpSp>
        <p:nvGrpSpPr>
          <p:cNvPr id="53" name="组合 52"/>
          <p:cNvGrpSpPr/>
          <p:nvPr/>
        </p:nvGrpSpPr>
        <p:grpSpPr>
          <a:xfrm>
            <a:off x="3518237" y="3003088"/>
            <a:ext cx="2490993" cy="1441449"/>
            <a:chOff x="2638425" y="2252315"/>
            <a:chExt cx="1868488" cy="1081087"/>
          </a:xfrm>
        </p:grpSpPr>
        <p:sp>
          <p:nvSpPr>
            <p:cNvPr id="54" name="Freeform 7"/>
            <p:cNvSpPr/>
            <p:nvPr/>
          </p:nvSpPr>
          <p:spPr bwMode="auto">
            <a:xfrm>
              <a:off x="2638425" y="3087340"/>
              <a:ext cx="885825" cy="236537"/>
            </a:xfrm>
            <a:custGeom>
              <a:avLst/>
              <a:gdLst>
                <a:gd name="T0" fmla="*/ 885825 w 2331"/>
                <a:gd name="T1" fmla="*/ 236537 h 688"/>
                <a:gd name="T2" fmla="*/ 39522 w 2331"/>
                <a:gd name="T3" fmla="*/ 47445 h 688"/>
                <a:gd name="T4" fmla="*/ 792720 w 2331"/>
                <a:gd name="T5" fmla="*/ 0 h 688"/>
                <a:gd name="T6" fmla="*/ 885825 w 2331"/>
                <a:gd name="T7" fmla="*/ 23653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kern="0">
                <a:solidFill>
                  <a:schemeClr val="tx1">
                    <a:lumMod val="50000"/>
                    <a:lumOff val="50000"/>
                  </a:schemeClr>
                </a:solidFill>
                <a:latin typeface="微软雅黑" panose="020B0503020204020204" charset="-122"/>
                <a:ea typeface="微软雅黑" panose="020B0503020204020204" charset="-122"/>
              </a:endParaRPr>
            </a:p>
          </p:txBody>
        </p:sp>
        <p:sp>
          <p:nvSpPr>
            <p:cNvPr id="55" name="Freeform 12"/>
            <p:cNvSpPr/>
            <p:nvPr/>
          </p:nvSpPr>
          <p:spPr bwMode="auto">
            <a:xfrm>
              <a:off x="3490913" y="2252315"/>
              <a:ext cx="1016000" cy="1081087"/>
            </a:xfrm>
            <a:custGeom>
              <a:avLst/>
              <a:gdLst>
                <a:gd name="T0" fmla="*/ 1016000 w 913"/>
                <a:gd name="T1" fmla="*/ 1065516 h 972"/>
                <a:gd name="T2" fmla="*/ 0 w 913"/>
                <a:gd name="T3" fmla="*/ 1081087 h 972"/>
                <a:gd name="T4" fmla="*/ 0 w 913"/>
                <a:gd name="T5" fmla="*/ 0 h 972"/>
                <a:gd name="T6" fmla="*/ 1016000 w 913"/>
                <a:gd name="T7" fmla="*/ 6673 h 972"/>
                <a:gd name="T8" fmla="*/ 1016000 w 913"/>
                <a:gd name="T9" fmla="*/ 1065516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F8F8F8"/>
                </a:gs>
                <a:gs pos="100000">
                  <a:srgbClr val="C0C0C0"/>
                </a:gs>
              </a:gsLst>
              <a:lin ang="27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zh-CN" altLang="en-US" kern="0">
                <a:solidFill>
                  <a:schemeClr val="tx1">
                    <a:lumMod val="50000"/>
                    <a:lumOff val="50000"/>
                  </a:schemeClr>
                </a:solidFill>
                <a:latin typeface="微软雅黑" panose="020B0503020204020204" charset="-122"/>
                <a:ea typeface="微软雅黑" panose="020B0503020204020204" charset="-122"/>
              </a:endParaRPr>
            </a:p>
          </p:txBody>
        </p:sp>
        <p:sp>
          <p:nvSpPr>
            <p:cNvPr id="56" name="Freeform 13"/>
            <p:cNvSpPr/>
            <p:nvPr/>
          </p:nvSpPr>
          <p:spPr bwMode="auto">
            <a:xfrm>
              <a:off x="3414713" y="2252315"/>
              <a:ext cx="76200" cy="1081087"/>
            </a:xfrm>
            <a:custGeom>
              <a:avLst/>
              <a:gdLst>
                <a:gd name="T0" fmla="*/ 0 w 69"/>
                <a:gd name="T1" fmla="*/ 96764 h 972"/>
                <a:gd name="T2" fmla="*/ 0 w 69"/>
                <a:gd name="T3" fmla="*/ 1007680 h 972"/>
                <a:gd name="T4" fmla="*/ 76200 w 69"/>
                <a:gd name="T5" fmla="*/ 1081087 h 972"/>
                <a:gd name="T6" fmla="*/ 76200 w 69"/>
                <a:gd name="T7" fmla="*/ 0 h 972"/>
                <a:gd name="T8" fmla="*/ 0 w 69"/>
                <a:gd name="T9" fmla="*/ 96764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kern="0">
                <a:solidFill>
                  <a:schemeClr val="tx1">
                    <a:lumMod val="50000"/>
                    <a:lumOff val="50000"/>
                  </a:schemeClr>
                </a:solidFill>
                <a:latin typeface="微软雅黑" panose="020B0503020204020204" charset="-122"/>
                <a:ea typeface="微软雅黑" panose="020B0503020204020204" charset="-122"/>
              </a:endParaRPr>
            </a:p>
          </p:txBody>
        </p:sp>
        <p:sp>
          <p:nvSpPr>
            <p:cNvPr id="57" name="WordArt 35"/>
            <p:cNvSpPr>
              <a:spLocks noChangeArrowheads="1" noChangeShapeType="1" noTextEdit="1"/>
            </p:cNvSpPr>
            <p:nvPr/>
          </p:nvSpPr>
          <p:spPr bwMode="auto">
            <a:xfrm>
              <a:off x="3575050" y="3004790"/>
              <a:ext cx="174625" cy="280987"/>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ctr">
                <a:defRPr/>
              </a:pPr>
              <a:r>
                <a:rPr lang="en-US" altLang="zh-CN" sz="4800" kern="10">
                  <a:solidFill>
                    <a:schemeClr val="tx1">
                      <a:lumMod val="50000"/>
                      <a:lumOff val="50000"/>
                    </a:schemeClr>
                  </a:solidFill>
                  <a:latin typeface="微软雅黑" panose="020B0503020204020204" charset="-122"/>
                  <a:ea typeface="微软雅黑" panose="020B0503020204020204" charset="-122"/>
                  <a:cs typeface="Arial" panose="020B0604020202020204"/>
                </a:rPr>
                <a:t>3</a:t>
              </a:r>
              <a:endParaRPr lang="zh-CN" altLang="en-US" sz="4800" kern="10">
                <a:solidFill>
                  <a:schemeClr val="tx1">
                    <a:lumMod val="50000"/>
                    <a:lumOff val="50000"/>
                  </a:schemeClr>
                </a:solidFill>
                <a:latin typeface="微软雅黑" panose="020B0503020204020204" charset="-122"/>
                <a:ea typeface="微软雅黑" panose="020B0503020204020204" charset="-122"/>
                <a:cs typeface="Arial" panose="020B0604020202020204"/>
              </a:endParaRPr>
            </a:p>
          </p:txBody>
        </p:sp>
      </p:grpSp>
      <p:grpSp>
        <p:nvGrpSpPr>
          <p:cNvPr id="58" name="组合 57"/>
          <p:cNvGrpSpPr/>
          <p:nvPr/>
        </p:nvGrpSpPr>
        <p:grpSpPr>
          <a:xfrm>
            <a:off x="6176424" y="3003088"/>
            <a:ext cx="2501574" cy="1441449"/>
            <a:chOff x="4632325" y="2252315"/>
            <a:chExt cx="1876425" cy="1081087"/>
          </a:xfrm>
        </p:grpSpPr>
        <p:sp>
          <p:nvSpPr>
            <p:cNvPr id="59" name="Freeform 2"/>
            <p:cNvSpPr/>
            <p:nvPr/>
          </p:nvSpPr>
          <p:spPr bwMode="auto">
            <a:xfrm flipH="1">
              <a:off x="5632450" y="3087340"/>
              <a:ext cx="876300" cy="236537"/>
            </a:xfrm>
            <a:custGeom>
              <a:avLst/>
              <a:gdLst>
                <a:gd name="T0" fmla="*/ 876300 w 2331"/>
                <a:gd name="T1" fmla="*/ 236537 h 688"/>
                <a:gd name="T2" fmla="*/ 39097 w 2331"/>
                <a:gd name="T3" fmla="*/ 47445 h 688"/>
                <a:gd name="T4" fmla="*/ 784196 w 2331"/>
                <a:gd name="T5" fmla="*/ 0 h 688"/>
                <a:gd name="T6" fmla="*/ 876300 w 2331"/>
                <a:gd name="T7" fmla="*/ 23653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kern="0">
                <a:solidFill>
                  <a:schemeClr val="tx1">
                    <a:lumMod val="50000"/>
                    <a:lumOff val="50000"/>
                  </a:schemeClr>
                </a:solidFill>
                <a:latin typeface="微软雅黑" panose="020B0503020204020204" charset="-122"/>
                <a:ea typeface="微软雅黑" panose="020B0503020204020204" charset="-122"/>
              </a:endParaRPr>
            </a:p>
          </p:txBody>
        </p:sp>
        <p:sp>
          <p:nvSpPr>
            <p:cNvPr id="60" name="Freeform 18"/>
            <p:cNvSpPr/>
            <p:nvPr/>
          </p:nvSpPr>
          <p:spPr bwMode="auto">
            <a:xfrm flipH="1">
              <a:off x="4632325" y="2252315"/>
              <a:ext cx="1016000" cy="1081087"/>
            </a:xfrm>
            <a:custGeom>
              <a:avLst/>
              <a:gdLst>
                <a:gd name="T0" fmla="*/ 1016000 w 913"/>
                <a:gd name="T1" fmla="*/ 1065516 h 972"/>
                <a:gd name="T2" fmla="*/ 0 w 913"/>
                <a:gd name="T3" fmla="*/ 1081087 h 972"/>
                <a:gd name="T4" fmla="*/ 0 w 913"/>
                <a:gd name="T5" fmla="*/ 0 h 972"/>
                <a:gd name="T6" fmla="*/ 1016000 w 913"/>
                <a:gd name="T7" fmla="*/ 6673 h 972"/>
                <a:gd name="T8" fmla="*/ 1016000 w 913"/>
                <a:gd name="T9" fmla="*/ 1065516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zh-CN" altLang="en-US" kern="0">
                <a:solidFill>
                  <a:schemeClr val="tx1">
                    <a:lumMod val="50000"/>
                    <a:lumOff val="50000"/>
                  </a:schemeClr>
                </a:solidFill>
                <a:latin typeface="微软雅黑" panose="020B0503020204020204" charset="-122"/>
                <a:ea typeface="微软雅黑" panose="020B0503020204020204" charset="-122"/>
              </a:endParaRPr>
            </a:p>
          </p:txBody>
        </p:sp>
        <p:sp>
          <p:nvSpPr>
            <p:cNvPr id="61" name="Freeform 19"/>
            <p:cNvSpPr/>
            <p:nvPr/>
          </p:nvSpPr>
          <p:spPr bwMode="auto">
            <a:xfrm flipH="1">
              <a:off x="5648325" y="2252315"/>
              <a:ext cx="76200" cy="1081087"/>
            </a:xfrm>
            <a:custGeom>
              <a:avLst/>
              <a:gdLst>
                <a:gd name="T0" fmla="*/ 0 w 69"/>
                <a:gd name="T1" fmla="*/ 96764 h 972"/>
                <a:gd name="T2" fmla="*/ 0 w 69"/>
                <a:gd name="T3" fmla="*/ 1007680 h 972"/>
                <a:gd name="T4" fmla="*/ 76200 w 69"/>
                <a:gd name="T5" fmla="*/ 1081087 h 972"/>
                <a:gd name="T6" fmla="*/ 76200 w 69"/>
                <a:gd name="T7" fmla="*/ 0 h 972"/>
                <a:gd name="T8" fmla="*/ 0 w 69"/>
                <a:gd name="T9" fmla="*/ 96764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kern="0">
                <a:solidFill>
                  <a:schemeClr val="tx1">
                    <a:lumMod val="50000"/>
                    <a:lumOff val="50000"/>
                  </a:schemeClr>
                </a:solidFill>
                <a:latin typeface="微软雅黑" panose="020B0503020204020204" charset="-122"/>
                <a:ea typeface="微软雅黑" panose="020B0503020204020204" charset="-122"/>
              </a:endParaRPr>
            </a:p>
          </p:txBody>
        </p:sp>
        <p:sp>
          <p:nvSpPr>
            <p:cNvPr id="62" name="WordArt 36"/>
            <p:cNvSpPr>
              <a:spLocks noChangeArrowheads="1" noChangeShapeType="1" noTextEdit="1"/>
            </p:cNvSpPr>
            <p:nvPr/>
          </p:nvSpPr>
          <p:spPr bwMode="auto">
            <a:xfrm>
              <a:off x="4711700" y="3004790"/>
              <a:ext cx="174625" cy="280987"/>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ctr">
                <a:defRPr/>
              </a:pPr>
              <a:r>
                <a:rPr lang="en-US" altLang="zh-CN" sz="4800" kern="10">
                  <a:solidFill>
                    <a:schemeClr val="tx1">
                      <a:lumMod val="50000"/>
                      <a:lumOff val="50000"/>
                    </a:schemeClr>
                  </a:solidFill>
                  <a:latin typeface="微软雅黑" panose="020B0503020204020204" charset="-122"/>
                  <a:ea typeface="微软雅黑" panose="020B0503020204020204" charset="-122"/>
                  <a:cs typeface="Arial" panose="020B0604020202020204"/>
                </a:rPr>
                <a:t>4</a:t>
              </a:r>
              <a:endParaRPr lang="zh-CN" altLang="en-US" sz="4800" kern="10">
                <a:solidFill>
                  <a:schemeClr val="tx1">
                    <a:lumMod val="50000"/>
                    <a:lumOff val="50000"/>
                  </a:schemeClr>
                </a:solidFill>
                <a:latin typeface="微软雅黑" panose="020B0503020204020204" charset="-122"/>
                <a:ea typeface="微软雅黑" panose="020B0503020204020204" charset="-122"/>
                <a:cs typeface="Arial" panose="020B0604020202020204"/>
              </a:endParaRPr>
            </a:p>
          </p:txBody>
        </p:sp>
      </p:grpSp>
      <p:grpSp>
        <p:nvGrpSpPr>
          <p:cNvPr id="63" name="组合 62"/>
          <p:cNvGrpSpPr/>
          <p:nvPr/>
        </p:nvGrpSpPr>
        <p:grpSpPr>
          <a:xfrm>
            <a:off x="7801813" y="2931122"/>
            <a:ext cx="2577764" cy="1593849"/>
            <a:chOff x="5851525" y="2198340"/>
            <a:chExt cx="1933575" cy="1195387"/>
          </a:xfrm>
        </p:grpSpPr>
        <p:sp>
          <p:nvSpPr>
            <p:cNvPr id="64" name="Freeform 4"/>
            <p:cNvSpPr/>
            <p:nvPr/>
          </p:nvSpPr>
          <p:spPr bwMode="auto">
            <a:xfrm flipH="1">
              <a:off x="6921500" y="3004790"/>
              <a:ext cx="863600" cy="388937"/>
            </a:xfrm>
            <a:custGeom>
              <a:avLst/>
              <a:gdLst>
                <a:gd name="T0" fmla="*/ 863600 w 2331"/>
                <a:gd name="T1" fmla="*/ 388937 h 688"/>
                <a:gd name="T2" fmla="*/ 38530 w 2331"/>
                <a:gd name="T3" fmla="*/ 78014 h 688"/>
                <a:gd name="T4" fmla="*/ 772831 w 2331"/>
                <a:gd name="T5" fmla="*/ 0 h 688"/>
                <a:gd name="T6" fmla="*/ 863600 w 2331"/>
                <a:gd name="T7" fmla="*/ 38893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kern="0">
                <a:solidFill>
                  <a:schemeClr val="tx1">
                    <a:lumMod val="50000"/>
                    <a:lumOff val="50000"/>
                  </a:schemeClr>
                </a:solidFill>
                <a:latin typeface="微软雅黑" panose="020B0503020204020204" charset="-122"/>
                <a:ea typeface="微软雅黑" panose="020B0503020204020204" charset="-122"/>
              </a:endParaRPr>
            </a:p>
          </p:txBody>
        </p:sp>
        <p:sp>
          <p:nvSpPr>
            <p:cNvPr id="65" name="Freeform 16"/>
            <p:cNvSpPr/>
            <p:nvPr/>
          </p:nvSpPr>
          <p:spPr bwMode="auto">
            <a:xfrm flipH="1">
              <a:off x="5851525" y="2198340"/>
              <a:ext cx="1082675" cy="1189037"/>
            </a:xfrm>
            <a:custGeom>
              <a:avLst/>
              <a:gdLst>
                <a:gd name="T0" fmla="*/ 0 w 973"/>
                <a:gd name="T1" fmla="*/ 0 h 1069"/>
                <a:gd name="T2" fmla="*/ 0 w 973"/>
                <a:gd name="T3" fmla="*/ 1189037 h 1069"/>
                <a:gd name="T4" fmla="*/ 1082675 w 973"/>
                <a:gd name="T5" fmla="*/ 1169016 h 1069"/>
                <a:gd name="T6" fmla="*/ 1082675 w 973"/>
                <a:gd name="T7" fmla="*/ 40042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zh-CN" altLang="en-US" kern="0">
                <a:solidFill>
                  <a:schemeClr val="tx1">
                    <a:lumMod val="50000"/>
                    <a:lumOff val="50000"/>
                  </a:schemeClr>
                </a:solidFill>
                <a:latin typeface="微软雅黑" panose="020B0503020204020204" charset="-122"/>
                <a:ea typeface="微软雅黑" panose="020B0503020204020204" charset="-122"/>
              </a:endParaRPr>
            </a:p>
          </p:txBody>
        </p:sp>
        <p:sp>
          <p:nvSpPr>
            <p:cNvPr id="66" name="Freeform 17"/>
            <p:cNvSpPr/>
            <p:nvPr/>
          </p:nvSpPr>
          <p:spPr bwMode="auto">
            <a:xfrm flipH="1">
              <a:off x="6934200" y="2198340"/>
              <a:ext cx="219075" cy="1189037"/>
            </a:xfrm>
            <a:custGeom>
              <a:avLst/>
              <a:gdLst>
                <a:gd name="T0" fmla="*/ 0 w 197"/>
                <a:gd name="T1" fmla="*/ 136812 h 1069"/>
                <a:gd name="T2" fmla="*/ 0 w 197"/>
                <a:gd name="T3" fmla="*/ 1053338 h 1069"/>
                <a:gd name="T4" fmla="*/ 219075 w 197"/>
                <a:gd name="T5" fmla="*/ 1189037 h 1069"/>
                <a:gd name="T6" fmla="*/ 219075 w 197"/>
                <a:gd name="T7" fmla="*/ 0 h 1069"/>
                <a:gd name="T8" fmla="*/ 0 w 197"/>
                <a:gd name="T9" fmla="*/ 136812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kern="0">
                <a:solidFill>
                  <a:schemeClr val="tx1">
                    <a:lumMod val="50000"/>
                    <a:lumOff val="50000"/>
                  </a:schemeClr>
                </a:solidFill>
                <a:latin typeface="微软雅黑" panose="020B0503020204020204" charset="-122"/>
                <a:ea typeface="微软雅黑" panose="020B0503020204020204" charset="-122"/>
              </a:endParaRPr>
            </a:p>
          </p:txBody>
        </p:sp>
        <p:sp>
          <p:nvSpPr>
            <p:cNvPr id="67" name="WordArt 37"/>
            <p:cNvSpPr>
              <a:spLocks noChangeArrowheads="1" noChangeShapeType="1" noTextEdit="1"/>
            </p:cNvSpPr>
            <p:nvPr/>
          </p:nvSpPr>
          <p:spPr bwMode="auto">
            <a:xfrm>
              <a:off x="5940425" y="3011140"/>
              <a:ext cx="174625" cy="280987"/>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ctr">
                <a:defRPr/>
              </a:pPr>
              <a:r>
                <a:rPr lang="en-US" altLang="zh-CN" sz="4800" kern="10">
                  <a:solidFill>
                    <a:schemeClr val="tx1">
                      <a:lumMod val="50000"/>
                      <a:lumOff val="50000"/>
                    </a:schemeClr>
                  </a:solidFill>
                  <a:latin typeface="微软雅黑" panose="020B0503020204020204" charset="-122"/>
                  <a:ea typeface="微软雅黑" panose="020B0503020204020204" charset="-122"/>
                  <a:cs typeface="Arial" panose="020B0604020202020204"/>
                </a:rPr>
                <a:t>5</a:t>
              </a:r>
              <a:endParaRPr lang="zh-CN" altLang="en-US" sz="4800" kern="10">
                <a:solidFill>
                  <a:schemeClr val="tx1">
                    <a:lumMod val="50000"/>
                    <a:lumOff val="50000"/>
                  </a:schemeClr>
                </a:solidFill>
                <a:latin typeface="微软雅黑" panose="020B0503020204020204" charset="-122"/>
                <a:ea typeface="微软雅黑" panose="020B0503020204020204" charset="-122"/>
                <a:cs typeface="Arial" panose="020B0604020202020204"/>
              </a:endParaRPr>
            </a:p>
          </p:txBody>
        </p:sp>
      </p:grpSp>
      <p:grpSp>
        <p:nvGrpSpPr>
          <p:cNvPr id="68" name="组合 67"/>
          <p:cNvGrpSpPr/>
          <p:nvPr/>
        </p:nvGrpSpPr>
        <p:grpSpPr>
          <a:xfrm>
            <a:off x="9617677" y="2821054"/>
            <a:ext cx="2615859" cy="1856316"/>
            <a:chOff x="7213600" y="2115790"/>
            <a:chExt cx="1962150" cy="1392237"/>
          </a:xfrm>
        </p:grpSpPr>
        <p:sp>
          <p:nvSpPr>
            <p:cNvPr id="69" name="Freeform 5"/>
            <p:cNvSpPr/>
            <p:nvPr/>
          </p:nvSpPr>
          <p:spPr bwMode="auto">
            <a:xfrm flipH="1">
              <a:off x="8337550" y="3141315"/>
              <a:ext cx="838200" cy="363537"/>
            </a:xfrm>
            <a:custGeom>
              <a:avLst/>
              <a:gdLst>
                <a:gd name="T0" fmla="*/ 838200 w 2331"/>
                <a:gd name="T1" fmla="*/ 363537 h 688"/>
                <a:gd name="T2" fmla="*/ 37397 w 2331"/>
                <a:gd name="T3" fmla="*/ 72919 h 688"/>
                <a:gd name="T4" fmla="*/ 750101 w 2331"/>
                <a:gd name="T5" fmla="*/ 0 h 688"/>
                <a:gd name="T6" fmla="*/ 838200 w 2331"/>
                <a:gd name="T7" fmla="*/ 36353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kern="0">
                <a:solidFill>
                  <a:schemeClr val="tx1">
                    <a:lumMod val="50000"/>
                    <a:lumOff val="50000"/>
                  </a:schemeClr>
                </a:solidFill>
                <a:latin typeface="微软雅黑" panose="020B0503020204020204" charset="-122"/>
                <a:ea typeface="微软雅黑" panose="020B0503020204020204" charset="-122"/>
              </a:endParaRPr>
            </a:p>
          </p:txBody>
        </p:sp>
        <p:sp>
          <p:nvSpPr>
            <p:cNvPr id="70" name="Freeform 14"/>
            <p:cNvSpPr/>
            <p:nvPr/>
          </p:nvSpPr>
          <p:spPr bwMode="auto">
            <a:xfrm flipH="1">
              <a:off x="7213600" y="2115790"/>
              <a:ext cx="1119188" cy="1392237"/>
            </a:xfrm>
            <a:custGeom>
              <a:avLst/>
              <a:gdLst>
                <a:gd name="T0" fmla="*/ 0 w 1006"/>
                <a:gd name="T1" fmla="*/ 0 h 1251"/>
                <a:gd name="T2" fmla="*/ 0 w 1006"/>
                <a:gd name="T3" fmla="*/ 1392237 h 1251"/>
                <a:gd name="T4" fmla="*/ 1119188 w 1006"/>
                <a:gd name="T5" fmla="*/ 1284286 h 1251"/>
                <a:gd name="T6" fmla="*/ 1119188 w 1006"/>
                <a:gd name="T7" fmla="*/ 90145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zh-CN" altLang="en-US" kern="0">
                <a:solidFill>
                  <a:schemeClr val="tx1">
                    <a:lumMod val="50000"/>
                    <a:lumOff val="50000"/>
                  </a:schemeClr>
                </a:solidFill>
                <a:latin typeface="微软雅黑" panose="020B0503020204020204" charset="-122"/>
                <a:ea typeface="微软雅黑" panose="020B0503020204020204" charset="-122"/>
              </a:endParaRPr>
            </a:p>
          </p:txBody>
        </p:sp>
        <p:sp>
          <p:nvSpPr>
            <p:cNvPr id="71" name="Freeform 15"/>
            <p:cNvSpPr/>
            <p:nvPr/>
          </p:nvSpPr>
          <p:spPr bwMode="auto">
            <a:xfrm flipH="1">
              <a:off x="8332788" y="2115790"/>
              <a:ext cx="377825" cy="1392237"/>
            </a:xfrm>
            <a:custGeom>
              <a:avLst/>
              <a:gdLst>
                <a:gd name="T0" fmla="*/ 0 w 339"/>
                <a:gd name="T1" fmla="*/ 122419 h 1251"/>
                <a:gd name="T2" fmla="*/ 0 w 339"/>
                <a:gd name="T3" fmla="*/ 1201931 h 1251"/>
                <a:gd name="T4" fmla="*/ 377825 w 339"/>
                <a:gd name="T5" fmla="*/ 1392237 h 1251"/>
                <a:gd name="T6" fmla="*/ 377825 w 339"/>
                <a:gd name="T7" fmla="*/ 0 h 1251"/>
                <a:gd name="T8" fmla="*/ 0 w 339"/>
                <a:gd name="T9" fmla="*/ 122419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kern="0">
                <a:solidFill>
                  <a:schemeClr val="tx1">
                    <a:lumMod val="50000"/>
                    <a:lumOff val="50000"/>
                  </a:schemeClr>
                </a:solidFill>
                <a:latin typeface="微软雅黑" panose="020B0503020204020204" charset="-122"/>
                <a:ea typeface="微软雅黑" panose="020B0503020204020204" charset="-122"/>
              </a:endParaRPr>
            </a:p>
          </p:txBody>
        </p:sp>
        <p:sp>
          <p:nvSpPr>
            <p:cNvPr id="72" name="WordArt 38"/>
            <p:cNvSpPr>
              <a:spLocks noChangeArrowheads="1" noChangeShapeType="1" noTextEdit="1"/>
            </p:cNvSpPr>
            <p:nvPr/>
          </p:nvSpPr>
          <p:spPr bwMode="auto">
            <a:xfrm>
              <a:off x="7308850" y="3076227"/>
              <a:ext cx="182563" cy="280988"/>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ctr">
                <a:defRPr/>
              </a:pPr>
              <a:r>
                <a:rPr lang="en-US" altLang="zh-CN" sz="4800" kern="10">
                  <a:solidFill>
                    <a:schemeClr val="tx1">
                      <a:lumMod val="50000"/>
                      <a:lumOff val="50000"/>
                    </a:schemeClr>
                  </a:solidFill>
                  <a:latin typeface="微软雅黑" panose="020B0503020204020204" charset="-122"/>
                  <a:ea typeface="微软雅黑" panose="020B0503020204020204" charset="-122"/>
                  <a:cs typeface="Arial" panose="020B0604020202020204"/>
                </a:rPr>
                <a:t>6</a:t>
              </a:r>
              <a:endParaRPr lang="zh-CN" altLang="en-US" sz="4800" kern="10">
                <a:solidFill>
                  <a:schemeClr val="tx1">
                    <a:lumMod val="50000"/>
                    <a:lumOff val="50000"/>
                  </a:schemeClr>
                </a:solidFill>
                <a:latin typeface="微软雅黑" panose="020B0503020204020204" charset="-122"/>
                <a:ea typeface="微软雅黑" panose="020B0503020204020204" charset="-122"/>
                <a:cs typeface="Arial" panose="020B0604020202020204"/>
              </a:endParaRPr>
            </a:p>
          </p:txBody>
        </p:sp>
      </p:grpSp>
      <p:sp>
        <p:nvSpPr>
          <p:cNvPr id="73" name="Freeform 39"/>
          <p:cNvSpPr/>
          <p:nvPr/>
        </p:nvSpPr>
        <p:spPr bwMode="auto">
          <a:xfrm>
            <a:off x="2375386" y="5250987"/>
            <a:ext cx="31747" cy="2116"/>
          </a:xfrm>
          <a:custGeom>
            <a:avLst/>
            <a:gdLst>
              <a:gd name="T0" fmla="*/ 23813 w 12"/>
              <a:gd name="T1" fmla="*/ 0 h 1587"/>
              <a:gd name="T2" fmla="*/ 0 w 12"/>
              <a:gd name="T3" fmla="*/ 0 h 1587"/>
              <a:gd name="T4" fmla="*/ 23813 w 12"/>
              <a:gd name="T5" fmla="*/ 0 h 1587"/>
              <a:gd name="T6" fmla="*/ 23813 w 12"/>
              <a:gd name="T7" fmla="*/ 0 h 1587"/>
              <a:gd name="T8" fmla="*/ 0 60000 65536"/>
              <a:gd name="T9" fmla="*/ 0 60000 65536"/>
              <a:gd name="T10" fmla="*/ 0 60000 65536"/>
              <a:gd name="T11" fmla="*/ 0 60000 65536"/>
              <a:gd name="T12" fmla="*/ 0 w 12"/>
              <a:gd name="T13" fmla="*/ 0 h 1587"/>
              <a:gd name="T14" fmla="*/ 12 w 12"/>
              <a:gd name="T15" fmla="*/ 1587 h 1587"/>
            </a:gdLst>
            <a:ahLst/>
            <a:cxnLst>
              <a:cxn ang="T8">
                <a:pos x="T0" y="T1"/>
              </a:cxn>
              <a:cxn ang="T9">
                <a:pos x="T2" y="T3"/>
              </a:cxn>
              <a:cxn ang="T10">
                <a:pos x="T4" y="T5"/>
              </a:cxn>
              <a:cxn ang="T11">
                <a:pos x="T6" y="T7"/>
              </a:cxn>
            </a:cxnLst>
            <a:rect l="T12" t="T13" r="T14" b="T15"/>
            <a:pathLst>
              <a:path w="12" h="1587">
                <a:moveTo>
                  <a:pt x="12" y="0"/>
                </a:moveTo>
                <a:lnTo>
                  <a:pt x="0" y="0"/>
                </a:lnTo>
                <a:lnTo>
                  <a:pt x="12" y="0"/>
                </a:lnTo>
                <a:close/>
              </a:path>
            </a:pathLst>
          </a:custGeom>
          <a:solidFill>
            <a:srgbClr val="020202"/>
          </a:solidFill>
          <a:ln>
            <a:noFill/>
          </a:ln>
          <a:extLst>
            <a:ext uri="{91240B29-F687-4F45-9708-019B960494DF}">
              <a14:hiddenLine xmlns:a14="http://schemas.microsoft.com/office/drawing/2010/main" w="9525">
                <a:solidFill>
                  <a:srgbClr val="000000"/>
                </a:solidFill>
                <a:round/>
              </a14:hiddenLine>
            </a:ext>
          </a:extLst>
        </p:spPr>
        <p:txBody>
          <a:bodyPr lIns="121908" tIns="60954" rIns="121908" bIns="60954"/>
          <a:lstStyle/>
          <a:p>
            <a:pPr>
              <a:defRPr/>
            </a:pPr>
            <a:endParaRPr lang="zh-CN" altLang="en-US" kern="0">
              <a:solidFill>
                <a:schemeClr val="tx1">
                  <a:lumMod val="50000"/>
                  <a:lumOff val="50000"/>
                </a:schemeClr>
              </a:solidFill>
              <a:latin typeface="微软雅黑" panose="020B0503020204020204" charset="-122"/>
              <a:ea typeface="微软雅黑" panose="020B0503020204020204" charset="-122"/>
            </a:endParaRPr>
          </a:p>
        </p:txBody>
      </p:sp>
      <p:grpSp>
        <p:nvGrpSpPr>
          <p:cNvPr id="74" name="组合 73"/>
          <p:cNvGrpSpPr/>
          <p:nvPr/>
        </p:nvGrpSpPr>
        <p:grpSpPr>
          <a:xfrm>
            <a:off x="1791263" y="2931122"/>
            <a:ext cx="2579881" cy="1670049"/>
            <a:chOff x="1343025" y="2198340"/>
            <a:chExt cx="1935163" cy="1252537"/>
          </a:xfrm>
        </p:grpSpPr>
        <p:sp>
          <p:nvSpPr>
            <p:cNvPr id="75" name="Freeform 6"/>
            <p:cNvSpPr/>
            <p:nvPr/>
          </p:nvSpPr>
          <p:spPr bwMode="auto">
            <a:xfrm>
              <a:off x="1343025" y="3007965"/>
              <a:ext cx="838200" cy="363537"/>
            </a:xfrm>
            <a:custGeom>
              <a:avLst/>
              <a:gdLst>
                <a:gd name="T0" fmla="*/ 838200 w 2331"/>
                <a:gd name="T1" fmla="*/ 363537 h 688"/>
                <a:gd name="T2" fmla="*/ 37397 w 2331"/>
                <a:gd name="T3" fmla="*/ 72919 h 688"/>
                <a:gd name="T4" fmla="*/ 750101 w 2331"/>
                <a:gd name="T5" fmla="*/ 0 h 688"/>
                <a:gd name="T6" fmla="*/ 838200 w 2331"/>
                <a:gd name="T7" fmla="*/ 36353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kern="0">
                <a:solidFill>
                  <a:schemeClr val="tx1">
                    <a:lumMod val="50000"/>
                    <a:lumOff val="50000"/>
                  </a:schemeClr>
                </a:solidFill>
                <a:latin typeface="微软雅黑" panose="020B0503020204020204" charset="-122"/>
                <a:ea typeface="微软雅黑" panose="020B0503020204020204" charset="-122"/>
              </a:endParaRPr>
            </a:p>
          </p:txBody>
        </p:sp>
        <p:sp>
          <p:nvSpPr>
            <p:cNvPr id="76" name="Freeform 10"/>
            <p:cNvSpPr/>
            <p:nvPr/>
          </p:nvSpPr>
          <p:spPr bwMode="auto">
            <a:xfrm>
              <a:off x="2195513" y="2212627"/>
              <a:ext cx="1082675" cy="1189038"/>
            </a:xfrm>
            <a:custGeom>
              <a:avLst/>
              <a:gdLst>
                <a:gd name="T0" fmla="*/ 0 w 973"/>
                <a:gd name="T1" fmla="*/ 0 h 1069"/>
                <a:gd name="T2" fmla="*/ 0 w 973"/>
                <a:gd name="T3" fmla="*/ 1189038 h 1069"/>
                <a:gd name="T4" fmla="*/ 1082675 w 973"/>
                <a:gd name="T5" fmla="*/ 1169017 h 1069"/>
                <a:gd name="T6" fmla="*/ 1082675 w 973"/>
                <a:gd name="T7" fmla="*/ 40042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gradFill rotWithShape="1">
              <a:gsLst>
                <a:gs pos="0">
                  <a:srgbClr val="F8F8F8"/>
                </a:gs>
                <a:gs pos="100000">
                  <a:srgbClr val="C0C0C0"/>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kern="0">
                <a:solidFill>
                  <a:schemeClr val="tx1">
                    <a:lumMod val="50000"/>
                    <a:lumOff val="50000"/>
                  </a:schemeClr>
                </a:solidFill>
                <a:latin typeface="微软雅黑" panose="020B0503020204020204" charset="-122"/>
                <a:ea typeface="微软雅黑" panose="020B0503020204020204" charset="-122"/>
              </a:endParaRPr>
            </a:p>
          </p:txBody>
        </p:sp>
        <p:sp>
          <p:nvSpPr>
            <p:cNvPr id="77" name="Freeform 11"/>
            <p:cNvSpPr/>
            <p:nvPr/>
          </p:nvSpPr>
          <p:spPr bwMode="auto">
            <a:xfrm>
              <a:off x="1985963" y="2198340"/>
              <a:ext cx="219075" cy="1189037"/>
            </a:xfrm>
            <a:custGeom>
              <a:avLst/>
              <a:gdLst>
                <a:gd name="T0" fmla="*/ 0 w 197"/>
                <a:gd name="T1" fmla="*/ 136812 h 1069"/>
                <a:gd name="T2" fmla="*/ 0 w 197"/>
                <a:gd name="T3" fmla="*/ 1053338 h 1069"/>
                <a:gd name="T4" fmla="*/ 219075 w 197"/>
                <a:gd name="T5" fmla="*/ 1189037 h 1069"/>
                <a:gd name="T6" fmla="*/ 219075 w 197"/>
                <a:gd name="T7" fmla="*/ 0 h 1069"/>
                <a:gd name="T8" fmla="*/ 0 w 197"/>
                <a:gd name="T9" fmla="*/ 136812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kern="0">
                <a:solidFill>
                  <a:schemeClr val="tx1">
                    <a:lumMod val="50000"/>
                    <a:lumOff val="50000"/>
                  </a:schemeClr>
                </a:solidFill>
                <a:latin typeface="微软雅黑" panose="020B0503020204020204" charset="-122"/>
                <a:ea typeface="微软雅黑" panose="020B0503020204020204" charset="-122"/>
              </a:endParaRPr>
            </a:p>
          </p:txBody>
        </p:sp>
        <p:sp>
          <p:nvSpPr>
            <p:cNvPr id="78" name="Freeform 32"/>
            <p:cNvSpPr/>
            <p:nvPr/>
          </p:nvSpPr>
          <p:spPr bwMode="auto">
            <a:xfrm>
              <a:off x="2124075" y="3449290"/>
              <a:ext cx="23813" cy="1587"/>
            </a:xfrm>
            <a:custGeom>
              <a:avLst/>
              <a:gdLst>
                <a:gd name="T0" fmla="*/ 23813 w 12"/>
                <a:gd name="T1" fmla="*/ 0 h 1587"/>
                <a:gd name="T2" fmla="*/ 0 w 12"/>
                <a:gd name="T3" fmla="*/ 0 h 1587"/>
                <a:gd name="T4" fmla="*/ 23813 w 12"/>
                <a:gd name="T5" fmla="*/ 0 h 1587"/>
                <a:gd name="T6" fmla="*/ 23813 w 12"/>
                <a:gd name="T7" fmla="*/ 0 h 1587"/>
                <a:gd name="T8" fmla="*/ 0 60000 65536"/>
                <a:gd name="T9" fmla="*/ 0 60000 65536"/>
                <a:gd name="T10" fmla="*/ 0 60000 65536"/>
                <a:gd name="T11" fmla="*/ 0 60000 65536"/>
                <a:gd name="T12" fmla="*/ 0 w 12"/>
                <a:gd name="T13" fmla="*/ 0 h 1587"/>
                <a:gd name="T14" fmla="*/ 12 w 12"/>
                <a:gd name="T15" fmla="*/ 1587 h 1587"/>
              </a:gdLst>
              <a:ahLst/>
              <a:cxnLst>
                <a:cxn ang="T8">
                  <a:pos x="T0" y="T1"/>
                </a:cxn>
                <a:cxn ang="T9">
                  <a:pos x="T2" y="T3"/>
                </a:cxn>
                <a:cxn ang="T10">
                  <a:pos x="T4" y="T5"/>
                </a:cxn>
                <a:cxn ang="T11">
                  <a:pos x="T6" y="T7"/>
                </a:cxn>
              </a:cxnLst>
              <a:rect l="T12" t="T13" r="T14" b="T15"/>
              <a:pathLst>
                <a:path w="12" h="1587">
                  <a:moveTo>
                    <a:pt x="12" y="0"/>
                  </a:moveTo>
                  <a:lnTo>
                    <a:pt x="0" y="0"/>
                  </a:lnTo>
                  <a:lnTo>
                    <a:pt x="12" y="0"/>
                  </a:lnTo>
                  <a:close/>
                </a:path>
              </a:pathLst>
            </a:custGeom>
            <a:solidFill>
              <a:srgbClr val="0875F8"/>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kern="0">
                <a:solidFill>
                  <a:schemeClr val="tx1">
                    <a:lumMod val="50000"/>
                    <a:lumOff val="50000"/>
                  </a:schemeClr>
                </a:solidFill>
                <a:latin typeface="微软雅黑" panose="020B0503020204020204" charset="-122"/>
                <a:ea typeface="微软雅黑" panose="020B0503020204020204" charset="-122"/>
              </a:endParaRPr>
            </a:p>
          </p:txBody>
        </p:sp>
        <p:sp>
          <p:nvSpPr>
            <p:cNvPr id="79" name="WordArt 34"/>
            <p:cNvSpPr>
              <a:spLocks noChangeArrowheads="1" noChangeShapeType="1" noTextEdit="1"/>
            </p:cNvSpPr>
            <p:nvPr/>
          </p:nvSpPr>
          <p:spPr bwMode="auto">
            <a:xfrm>
              <a:off x="2287588" y="3011140"/>
              <a:ext cx="174625" cy="280987"/>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ctr">
                <a:defRPr/>
              </a:pPr>
              <a:r>
                <a:rPr lang="en-US" altLang="zh-CN" sz="4800" kern="10">
                  <a:solidFill>
                    <a:schemeClr val="tx1">
                      <a:lumMod val="50000"/>
                      <a:lumOff val="50000"/>
                    </a:schemeClr>
                  </a:solidFill>
                  <a:latin typeface="微软雅黑" panose="020B0503020204020204" charset="-122"/>
                  <a:ea typeface="微软雅黑" panose="020B0503020204020204" charset="-122"/>
                  <a:cs typeface="Arial" panose="020B0604020202020204"/>
                </a:rPr>
                <a:t>2</a:t>
              </a:r>
              <a:endParaRPr lang="zh-CN" altLang="en-US" sz="4800" kern="10">
                <a:solidFill>
                  <a:schemeClr val="tx1">
                    <a:lumMod val="50000"/>
                    <a:lumOff val="50000"/>
                  </a:schemeClr>
                </a:solidFill>
                <a:latin typeface="微软雅黑" panose="020B0503020204020204" charset="-122"/>
                <a:ea typeface="微软雅黑" panose="020B0503020204020204" charset="-122"/>
                <a:cs typeface="Arial" panose="020B0604020202020204"/>
              </a:endParaRPr>
            </a:p>
          </p:txBody>
        </p:sp>
      </p:grpSp>
      <p:grpSp>
        <p:nvGrpSpPr>
          <p:cNvPr id="80" name="组合 79"/>
          <p:cNvGrpSpPr/>
          <p:nvPr/>
        </p:nvGrpSpPr>
        <p:grpSpPr>
          <a:xfrm>
            <a:off x="-240474" y="2821054"/>
            <a:ext cx="2808452" cy="1862667"/>
            <a:chOff x="-180975" y="2115790"/>
            <a:chExt cx="2106613" cy="1397000"/>
          </a:xfrm>
        </p:grpSpPr>
        <p:sp>
          <p:nvSpPr>
            <p:cNvPr id="81" name="Freeform 3"/>
            <p:cNvSpPr/>
            <p:nvPr/>
          </p:nvSpPr>
          <p:spPr bwMode="auto">
            <a:xfrm>
              <a:off x="-180975" y="3149252"/>
              <a:ext cx="984250" cy="363538"/>
            </a:xfrm>
            <a:custGeom>
              <a:avLst/>
              <a:gdLst/>
              <a:ahLst/>
              <a:cxnLst>
                <a:cxn ang="0">
                  <a:pos x="2331" y="688"/>
                </a:cxn>
                <a:cxn ang="0">
                  <a:pos x="104" y="138"/>
                </a:cxn>
                <a:cxn ang="0">
                  <a:pos x="2086" y="0"/>
                </a:cxn>
                <a:cxn ang="0">
                  <a:pos x="2331" y="688"/>
                </a:cxn>
              </a:cxnLst>
              <a:rect l="0" t="0" r="r" b="b"/>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chemeClr val="bg1">
                    <a:alpha val="0"/>
                  </a:schemeClr>
                </a:gs>
                <a:gs pos="100000">
                  <a:schemeClr val="accent1"/>
                </a:gs>
              </a:gsLst>
              <a:lin ang="0" scaled="1"/>
            </a:gradFill>
            <a:ln w="9525">
              <a:noFill/>
              <a:round/>
            </a:ln>
          </p:spPr>
          <p:txBody>
            <a:bodyPr/>
            <a:lstStyle/>
            <a:p>
              <a:pPr>
                <a:defRPr/>
              </a:pPr>
              <a:endParaRPr lang="zh-CN" altLang="en-US" kern="0">
                <a:solidFill>
                  <a:schemeClr val="tx1">
                    <a:lumMod val="50000"/>
                    <a:lumOff val="50000"/>
                  </a:schemeClr>
                </a:solidFill>
                <a:latin typeface="微软雅黑" panose="020B0503020204020204" charset="-122"/>
                <a:ea typeface="微软雅黑" panose="020B0503020204020204" charset="-122"/>
              </a:endParaRPr>
            </a:p>
          </p:txBody>
        </p:sp>
        <p:sp>
          <p:nvSpPr>
            <p:cNvPr id="82" name="Freeform 8"/>
            <p:cNvSpPr/>
            <p:nvPr/>
          </p:nvSpPr>
          <p:spPr bwMode="auto">
            <a:xfrm>
              <a:off x="806450" y="2115790"/>
              <a:ext cx="1119188" cy="1392237"/>
            </a:xfrm>
            <a:custGeom>
              <a:avLst/>
              <a:gdLst>
                <a:gd name="T0" fmla="*/ 0 w 1006"/>
                <a:gd name="T1" fmla="*/ 0 h 1251"/>
                <a:gd name="T2" fmla="*/ 0 w 1006"/>
                <a:gd name="T3" fmla="*/ 1392237 h 1251"/>
                <a:gd name="T4" fmla="*/ 1119188 w 1006"/>
                <a:gd name="T5" fmla="*/ 1284286 h 1251"/>
                <a:gd name="T6" fmla="*/ 1119188 w 1006"/>
                <a:gd name="T7" fmla="*/ 90145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kern="0">
                <a:solidFill>
                  <a:schemeClr val="tx1">
                    <a:lumMod val="50000"/>
                    <a:lumOff val="50000"/>
                  </a:schemeClr>
                </a:solidFill>
                <a:latin typeface="微软雅黑" panose="020B0503020204020204" charset="-122"/>
                <a:ea typeface="微软雅黑" panose="020B0503020204020204" charset="-122"/>
              </a:endParaRPr>
            </a:p>
          </p:txBody>
        </p:sp>
        <p:sp>
          <p:nvSpPr>
            <p:cNvPr id="83" name="Freeform 9"/>
            <p:cNvSpPr/>
            <p:nvPr/>
          </p:nvSpPr>
          <p:spPr bwMode="auto">
            <a:xfrm>
              <a:off x="428625" y="2115790"/>
              <a:ext cx="377825" cy="1392237"/>
            </a:xfrm>
            <a:custGeom>
              <a:avLst/>
              <a:gdLst>
                <a:gd name="T0" fmla="*/ 0 w 339"/>
                <a:gd name="T1" fmla="*/ 122419 h 1251"/>
                <a:gd name="T2" fmla="*/ 0 w 339"/>
                <a:gd name="T3" fmla="*/ 1201931 h 1251"/>
                <a:gd name="T4" fmla="*/ 377825 w 339"/>
                <a:gd name="T5" fmla="*/ 1392237 h 1251"/>
                <a:gd name="T6" fmla="*/ 377825 w 339"/>
                <a:gd name="T7" fmla="*/ 0 h 1251"/>
                <a:gd name="T8" fmla="*/ 0 w 339"/>
                <a:gd name="T9" fmla="*/ 122419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kern="0">
                <a:solidFill>
                  <a:schemeClr val="tx1">
                    <a:lumMod val="50000"/>
                    <a:lumOff val="50000"/>
                  </a:schemeClr>
                </a:solidFill>
                <a:latin typeface="微软雅黑" panose="020B0503020204020204" charset="-122"/>
                <a:ea typeface="微软雅黑" panose="020B0503020204020204" charset="-122"/>
              </a:endParaRPr>
            </a:p>
          </p:txBody>
        </p:sp>
        <p:sp>
          <p:nvSpPr>
            <p:cNvPr id="84" name="WordArt 33"/>
            <p:cNvSpPr>
              <a:spLocks noChangeArrowheads="1" noChangeShapeType="1" noTextEdit="1"/>
            </p:cNvSpPr>
            <p:nvPr/>
          </p:nvSpPr>
          <p:spPr bwMode="auto">
            <a:xfrm>
              <a:off x="939800" y="3093690"/>
              <a:ext cx="138113" cy="280987"/>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ctr"/>
              <a:r>
                <a:rPr lang="en-US" altLang="zh-CN" sz="4800" kern="10" dirty="0">
                  <a:solidFill>
                    <a:schemeClr val="bg1"/>
                  </a:solidFill>
                  <a:latin typeface="微软雅黑" panose="020B0503020204020204" charset="-122"/>
                  <a:ea typeface="微软雅黑" panose="020B0503020204020204" charset="-122"/>
                  <a:cs typeface="Arial" panose="020B0604020202020204"/>
                </a:rPr>
                <a:t>1</a:t>
              </a:r>
              <a:endParaRPr lang="zh-CN" altLang="en-US" sz="4800" kern="10" dirty="0">
                <a:solidFill>
                  <a:schemeClr val="bg1"/>
                </a:solidFill>
                <a:latin typeface="微软雅黑" panose="020B0503020204020204" charset="-122"/>
                <a:ea typeface="微软雅黑" panose="020B0503020204020204" charset="-122"/>
                <a:cs typeface="Arial" panose="020B0604020202020204"/>
              </a:endParaRPr>
            </a:p>
          </p:txBody>
        </p:sp>
      </p:grpSp>
      <p:sp>
        <p:nvSpPr>
          <p:cNvPr id="3" name="标题 2"/>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0"/>
                                        </p:tgtEl>
                                        <p:attrNameLst>
                                          <p:attrName>style.visibility</p:attrName>
                                        </p:attrNameLst>
                                      </p:cBhvr>
                                      <p:to>
                                        <p:strVal val="visible"/>
                                      </p:to>
                                    </p:set>
                                    <p:animEffect transition="in" filter="fade">
                                      <p:cBhvr>
                                        <p:cTn id="7" dur="500"/>
                                        <p:tgtEl>
                                          <p:spTgt spid="80"/>
                                        </p:tgtEl>
                                      </p:cBhvr>
                                    </p:animEffect>
                                  </p:childTnLst>
                                </p:cTn>
                              </p:par>
                              <p:par>
                                <p:cTn id="8" presetID="10" presetClass="entr" presetSubtype="0" fill="hold" nodeType="withEffect">
                                  <p:stCondLst>
                                    <p:cond delay="250"/>
                                  </p:stCondLst>
                                  <p:childTnLst>
                                    <p:set>
                                      <p:cBhvr>
                                        <p:cTn id="9" dur="1" fill="hold">
                                          <p:stCondLst>
                                            <p:cond delay="0"/>
                                          </p:stCondLst>
                                        </p:cTn>
                                        <p:tgtEl>
                                          <p:spTgt spid="74"/>
                                        </p:tgtEl>
                                        <p:attrNameLst>
                                          <p:attrName>style.visibility</p:attrName>
                                        </p:attrNameLst>
                                      </p:cBhvr>
                                      <p:to>
                                        <p:strVal val="visible"/>
                                      </p:to>
                                    </p:set>
                                    <p:animEffect transition="in" filter="fade">
                                      <p:cBhvr>
                                        <p:cTn id="10" dur="500"/>
                                        <p:tgtEl>
                                          <p:spTgt spid="74"/>
                                        </p:tgtEl>
                                      </p:cBhvr>
                                    </p:animEffect>
                                  </p:childTnLst>
                                </p:cTn>
                              </p:par>
                              <p:par>
                                <p:cTn id="11" presetID="10" presetClass="entr" presetSubtype="0" fill="hold" nodeType="withEffect">
                                  <p:stCondLst>
                                    <p:cond delay="500"/>
                                  </p:stCondLst>
                                  <p:childTnLst>
                                    <p:set>
                                      <p:cBhvr>
                                        <p:cTn id="12" dur="1" fill="hold">
                                          <p:stCondLst>
                                            <p:cond delay="0"/>
                                          </p:stCondLst>
                                        </p:cTn>
                                        <p:tgtEl>
                                          <p:spTgt spid="53"/>
                                        </p:tgtEl>
                                        <p:attrNameLst>
                                          <p:attrName>style.visibility</p:attrName>
                                        </p:attrNameLst>
                                      </p:cBhvr>
                                      <p:to>
                                        <p:strVal val="visible"/>
                                      </p:to>
                                    </p:set>
                                    <p:animEffect transition="in" filter="fade">
                                      <p:cBhvr>
                                        <p:cTn id="13" dur="500"/>
                                        <p:tgtEl>
                                          <p:spTgt spid="53"/>
                                        </p:tgtEl>
                                      </p:cBhvr>
                                    </p:animEffect>
                                  </p:childTnLst>
                                </p:cTn>
                              </p:par>
                              <p:par>
                                <p:cTn id="14" presetID="10" presetClass="entr" presetSubtype="0" fill="hold" nodeType="withEffect">
                                  <p:stCondLst>
                                    <p:cond delay="750"/>
                                  </p:stCondLst>
                                  <p:childTnLst>
                                    <p:set>
                                      <p:cBhvr>
                                        <p:cTn id="15" dur="1" fill="hold">
                                          <p:stCondLst>
                                            <p:cond delay="0"/>
                                          </p:stCondLst>
                                        </p:cTn>
                                        <p:tgtEl>
                                          <p:spTgt spid="58"/>
                                        </p:tgtEl>
                                        <p:attrNameLst>
                                          <p:attrName>style.visibility</p:attrName>
                                        </p:attrNameLst>
                                      </p:cBhvr>
                                      <p:to>
                                        <p:strVal val="visible"/>
                                      </p:to>
                                    </p:set>
                                    <p:animEffect transition="in" filter="fade">
                                      <p:cBhvr>
                                        <p:cTn id="16" dur="500"/>
                                        <p:tgtEl>
                                          <p:spTgt spid="58"/>
                                        </p:tgtEl>
                                      </p:cBhvr>
                                    </p:animEffect>
                                  </p:childTnLst>
                                </p:cTn>
                              </p:par>
                              <p:par>
                                <p:cTn id="17" presetID="10" presetClass="entr" presetSubtype="0" fill="hold" nodeType="withEffect">
                                  <p:stCondLst>
                                    <p:cond delay="1000"/>
                                  </p:stCondLst>
                                  <p:childTnLst>
                                    <p:set>
                                      <p:cBhvr>
                                        <p:cTn id="18" dur="1" fill="hold">
                                          <p:stCondLst>
                                            <p:cond delay="0"/>
                                          </p:stCondLst>
                                        </p:cTn>
                                        <p:tgtEl>
                                          <p:spTgt spid="63"/>
                                        </p:tgtEl>
                                        <p:attrNameLst>
                                          <p:attrName>style.visibility</p:attrName>
                                        </p:attrNameLst>
                                      </p:cBhvr>
                                      <p:to>
                                        <p:strVal val="visible"/>
                                      </p:to>
                                    </p:set>
                                    <p:animEffect transition="in" filter="fade">
                                      <p:cBhvr>
                                        <p:cTn id="19" dur="500"/>
                                        <p:tgtEl>
                                          <p:spTgt spid="63"/>
                                        </p:tgtEl>
                                      </p:cBhvr>
                                    </p:animEffect>
                                  </p:childTnLst>
                                </p:cTn>
                              </p:par>
                              <p:par>
                                <p:cTn id="20" presetID="10" presetClass="entr" presetSubtype="0" fill="hold" nodeType="withEffect">
                                  <p:stCondLst>
                                    <p:cond delay="1250"/>
                                  </p:stCondLst>
                                  <p:childTnLst>
                                    <p:set>
                                      <p:cBhvr>
                                        <p:cTn id="21" dur="1" fill="hold">
                                          <p:stCondLst>
                                            <p:cond delay="0"/>
                                          </p:stCondLst>
                                        </p:cTn>
                                        <p:tgtEl>
                                          <p:spTgt spid="68"/>
                                        </p:tgtEl>
                                        <p:attrNameLst>
                                          <p:attrName>style.visibility</p:attrName>
                                        </p:attrNameLst>
                                      </p:cBhvr>
                                      <p:to>
                                        <p:strVal val="visible"/>
                                      </p:to>
                                    </p:set>
                                    <p:animEffect transition="in" filter="fade">
                                      <p:cBhvr>
                                        <p:cTn id="22" dur="500"/>
                                        <p:tgtEl>
                                          <p:spTgt spid="68"/>
                                        </p:tgtEl>
                                      </p:cBhvr>
                                    </p:animEffect>
                                  </p:childTnLst>
                                </p:cTn>
                              </p:par>
                            </p:childTnLst>
                          </p:cTn>
                        </p:par>
                        <p:par>
                          <p:cTn id="23" fill="hold">
                            <p:stCondLst>
                              <p:cond delay="500"/>
                            </p:stCondLst>
                            <p:childTnLst>
                              <p:par>
                                <p:cTn id="24" presetID="22" presetClass="entr" presetSubtype="4"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wipe(down)">
                                      <p:cBhvr>
                                        <p:cTn id="26" dur="500"/>
                                        <p:tgtEl>
                                          <p:spTgt spid="42"/>
                                        </p:tgtEl>
                                      </p:cBhvr>
                                    </p:animEffect>
                                  </p:childTnLst>
                                </p:cTn>
                              </p:par>
                            </p:childTnLst>
                          </p:cTn>
                        </p:par>
                        <p:par>
                          <p:cTn id="27" fill="hold">
                            <p:stCondLst>
                              <p:cond delay="1000"/>
                            </p:stCondLst>
                            <p:childTnLst>
                              <p:par>
                                <p:cTn id="28" presetID="10" presetClass="entr" presetSubtype="0" fill="hold" grpId="0" nodeType="afterEffect">
                                  <p:stCondLst>
                                    <p:cond delay="0"/>
                                  </p:stCondLst>
                                  <p:childTnLst>
                                    <p:set>
                                      <p:cBhvr>
                                        <p:cTn id="29" dur="1" fill="hold">
                                          <p:stCondLst>
                                            <p:cond delay="0"/>
                                          </p:stCondLst>
                                        </p:cTn>
                                        <p:tgtEl>
                                          <p:spTgt spid="41"/>
                                        </p:tgtEl>
                                        <p:attrNameLst>
                                          <p:attrName>style.visibility</p:attrName>
                                        </p:attrNameLst>
                                      </p:cBhvr>
                                      <p:to>
                                        <p:strVal val="visible"/>
                                      </p:to>
                                    </p:set>
                                    <p:animEffect transition="in" filter="fade">
                                      <p:cBhvr>
                                        <p:cTn id="30" dur="500"/>
                                        <p:tgtEl>
                                          <p:spTgt spid="41"/>
                                        </p:tgtEl>
                                      </p:cBhvr>
                                    </p:animEffect>
                                  </p:childTnLst>
                                </p:cTn>
                              </p:par>
                            </p:childTnLst>
                          </p:cTn>
                        </p:par>
                        <p:par>
                          <p:cTn id="31" fill="hold">
                            <p:stCondLst>
                              <p:cond delay="1500"/>
                            </p:stCondLst>
                            <p:childTnLst>
                              <p:par>
                                <p:cTn id="32" presetID="22" presetClass="entr" presetSubtype="1" fill="hold" grpId="0" nodeType="afterEffect">
                                  <p:stCondLst>
                                    <p:cond delay="0"/>
                                  </p:stCondLst>
                                  <p:childTnLst>
                                    <p:set>
                                      <p:cBhvr>
                                        <p:cTn id="33" dur="1" fill="hold">
                                          <p:stCondLst>
                                            <p:cond delay="0"/>
                                          </p:stCondLst>
                                        </p:cTn>
                                        <p:tgtEl>
                                          <p:spTgt spid="48"/>
                                        </p:tgtEl>
                                        <p:attrNameLst>
                                          <p:attrName>style.visibility</p:attrName>
                                        </p:attrNameLst>
                                      </p:cBhvr>
                                      <p:to>
                                        <p:strVal val="visible"/>
                                      </p:to>
                                    </p:set>
                                    <p:animEffect transition="in" filter="wipe(up)">
                                      <p:cBhvr>
                                        <p:cTn id="34" dur="500"/>
                                        <p:tgtEl>
                                          <p:spTgt spid="48"/>
                                        </p:tgtEl>
                                      </p:cBhvr>
                                    </p:animEffect>
                                  </p:childTnLst>
                                </p:cTn>
                              </p:par>
                            </p:childTnLst>
                          </p:cTn>
                        </p:par>
                        <p:par>
                          <p:cTn id="35" fill="hold">
                            <p:stCondLst>
                              <p:cond delay="2000"/>
                            </p:stCondLst>
                            <p:childTnLst>
                              <p:par>
                                <p:cTn id="36" presetID="10" presetClass="entr" presetSubtype="0" fill="hold" grpId="0" nodeType="afterEffect">
                                  <p:stCondLst>
                                    <p:cond delay="0"/>
                                  </p:stCondLst>
                                  <p:childTnLst>
                                    <p:set>
                                      <p:cBhvr>
                                        <p:cTn id="37" dur="1" fill="hold">
                                          <p:stCondLst>
                                            <p:cond delay="0"/>
                                          </p:stCondLst>
                                        </p:cTn>
                                        <p:tgtEl>
                                          <p:spTgt spid="47"/>
                                        </p:tgtEl>
                                        <p:attrNameLst>
                                          <p:attrName>style.visibility</p:attrName>
                                        </p:attrNameLst>
                                      </p:cBhvr>
                                      <p:to>
                                        <p:strVal val="visible"/>
                                      </p:to>
                                    </p:set>
                                    <p:animEffect transition="in" filter="fade">
                                      <p:cBhvr>
                                        <p:cTn id="38" dur="500"/>
                                        <p:tgtEl>
                                          <p:spTgt spid="47"/>
                                        </p:tgtEl>
                                      </p:cBhvr>
                                    </p:animEffect>
                                  </p:childTnLst>
                                </p:cTn>
                              </p:par>
                            </p:childTnLst>
                          </p:cTn>
                        </p:par>
                        <p:par>
                          <p:cTn id="39" fill="hold">
                            <p:stCondLst>
                              <p:cond delay="2500"/>
                            </p:stCondLst>
                            <p:childTnLst>
                              <p:par>
                                <p:cTn id="40" presetID="22" presetClass="entr" presetSubtype="4" fill="hold" grpId="0" nodeType="afterEffect">
                                  <p:stCondLst>
                                    <p:cond delay="0"/>
                                  </p:stCondLst>
                                  <p:childTnLst>
                                    <p:set>
                                      <p:cBhvr>
                                        <p:cTn id="41" dur="1" fill="hold">
                                          <p:stCondLst>
                                            <p:cond delay="0"/>
                                          </p:stCondLst>
                                        </p:cTn>
                                        <p:tgtEl>
                                          <p:spTgt spid="44"/>
                                        </p:tgtEl>
                                        <p:attrNameLst>
                                          <p:attrName>style.visibility</p:attrName>
                                        </p:attrNameLst>
                                      </p:cBhvr>
                                      <p:to>
                                        <p:strVal val="visible"/>
                                      </p:to>
                                    </p:set>
                                    <p:animEffect transition="in" filter="wipe(down)">
                                      <p:cBhvr>
                                        <p:cTn id="42" dur="500"/>
                                        <p:tgtEl>
                                          <p:spTgt spid="44"/>
                                        </p:tgtEl>
                                      </p:cBhvr>
                                    </p:animEffect>
                                  </p:childTnLst>
                                </p:cTn>
                              </p:par>
                            </p:childTnLst>
                          </p:cTn>
                        </p:par>
                        <p:par>
                          <p:cTn id="43" fill="hold">
                            <p:stCondLst>
                              <p:cond delay="3000"/>
                            </p:stCondLst>
                            <p:childTnLst>
                              <p:par>
                                <p:cTn id="44" presetID="10" presetClass="entr" presetSubtype="0" fill="hold" grpId="0" nodeType="afterEffect">
                                  <p:stCondLst>
                                    <p:cond delay="0"/>
                                  </p:stCondLst>
                                  <p:childTnLst>
                                    <p:set>
                                      <p:cBhvr>
                                        <p:cTn id="45" dur="1" fill="hold">
                                          <p:stCondLst>
                                            <p:cond delay="0"/>
                                          </p:stCondLst>
                                        </p:cTn>
                                        <p:tgtEl>
                                          <p:spTgt spid="43"/>
                                        </p:tgtEl>
                                        <p:attrNameLst>
                                          <p:attrName>style.visibility</p:attrName>
                                        </p:attrNameLst>
                                      </p:cBhvr>
                                      <p:to>
                                        <p:strVal val="visible"/>
                                      </p:to>
                                    </p:set>
                                    <p:animEffect transition="in" filter="fade">
                                      <p:cBhvr>
                                        <p:cTn id="46" dur="500"/>
                                        <p:tgtEl>
                                          <p:spTgt spid="43"/>
                                        </p:tgtEl>
                                      </p:cBhvr>
                                    </p:animEffect>
                                  </p:childTnLst>
                                </p:cTn>
                              </p:par>
                            </p:childTnLst>
                          </p:cTn>
                        </p:par>
                        <p:par>
                          <p:cTn id="47" fill="hold">
                            <p:stCondLst>
                              <p:cond delay="3500"/>
                            </p:stCondLst>
                            <p:childTnLst>
                              <p:par>
                                <p:cTn id="48" presetID="22" presetClass="entr" presetSubtype="1" fill="hold" grpId="0" nodeType="afterEffect">
                                  <p:stCondLst>
                                    <p:cond delay="0"/>
                                  </p:stCondLst>
                                  <p:childTnLst>
                                    <p:set>
                                      <p:cBhvr>
                                        <p:cTn id="49" dur="1" fill="hold">
                                          <p:stCondLst>
                                            <p:cond delay="0"/>
                                          </p:stCondLst>
                                        </p:cTn>
                                        <p:tgtEl>
                                          <p:spTgt spid="50"/>
                                        </p:tgtEl>
                                        <p:attrNameLst>
                                          <p:attrName>style.visibility</p:attrName>
                                        </p:attrNameLst>
                                      </p:cBhvr>
                                      <p:to>
                                        <p:strVal val="visible"/>
                                      </p:to>
                                    </p:set>
                                    <p:animEffect transition="in" filter="wipe(up)">
                                      <p:cBhvr>
                                        <p:cTn id="50" dur="500"/>
                                        <p:tgtEl>
                                          <p:spTgt spid="50"/>
                                        </p:tgtEl>
                                      </p:cBhvr>
                                    </p:animEffect>
                                  </p:childTnLst>
                                </p:cTn>
                              </p:par>
                            </p:childTnLst>
                          </p:cTn>
                        </p:par>
                        <p:par>
                          <p:cTn id="51" fill="hold">
                            <p:stCondLst>
                              <p:cond delay="4000"/>
                            </p:stCondLst>
                            <p:childTnLst>
                              <p:par>
                                <p:cTn id="52" presetID="10" presetClass="entr" presetSubtype="0" fill="hold" grpId="0" nodeType="afterEffect">
                                  <p:stCondLst>
                                    <p:cond delay="0"/>
                                  </p:stCondLst>
                                  <p:childTnLst>
                                    <p:set>
                                      <p:cBhvr>
                                        <p:cTn id="53" dur="1" fill="hold">
                                          <p:stCondLst>
                                            <p:cond delay="0"/>
                                          </p:stCondLst>
                                        </p:cTn>
                                        <p:tgtEl>
                                          <p:spTgt spid="49"/>
                                        </p:tgtEl>
                                        <p:attrNameLst>
                                          <p:attrName>style.visibility</p:attrName>
                                        </p:attrNameLst>
                                      </p:cBhvr>
                                      <p:to>
                                        <p:strVal val="visible"/>
                                      </p:to>
                                    </p:set>
                                    <p:animEffect transition="in" filter="fade">
                                      <p:cBhvr>
                                        <p:cTn id="54" dur="500"/>
                                        <p:tgtEl>
                                          <p:spTgt spid="49"/>
                                        </p:tgtEl>
                                      </p:cBhvr>
                                    </p:animEffect>
                                  </p:childTnLst>
                                </p:cTn>
                              </p:par>
                            </p:childTnLst>
                          </p:cTn>
                        </p:par>
                        <p:par>
                          <p:cTn id="55" fill="hold">
                            <p:stCondLst>
                              <p:cond delay="4500"/>
                            </p:stCondLst>
                            <p:childTnLst>
                              <p:par>
                                <p:cTn id="56" presetID="22" presetClass="entr" presetSubtype="4" fill="hold" grpId="0" nodeType="afterEffect">
                                  <p:stCondLst>
                                    <p:cond delay="0"/>
                                  </p:stCondLst>
                                  <p:childTnLst>
                                    <p:set>
                                      <p:cBhvr>
                                        <p:cTn id="57" dur="1" fill="hold">
                                          <p:stCondLst>
                                            <p:cond delay="0"/>
                                          </p:stCondLst>
                                        </p:cTn>
                                        <p:tgtEl>
                                          <p:spTgt spid="46"/>
                                        </p:tgtEl>
                                        <p:attrNameLst>
                                          <p:attrName>style.visibility</p:attrName>
                                        </p:attrNameLst>
                                      </p:cBhvr>
                                      <p:to>
                                        <p:strVal val="visible"/>
                                      </p:to>
                                    </p:set>
                                    <p:animEffect transition="in" filter="wipe(down)">
                                      <p:cBhvr>
                                        <p:cTn id="58" dur="500"/>
                                        <p:tgtEl>
                                          <p:spTgt spid="46"/>
                                        </p:tgtEl>
                                      </p:cBhvr>
                                    </p:animEffect>
                                  </p:childTnLst>
                                </p:cTn>
                              </p:par>
                            </p:childTnLst>
                          </p:cTn>
                        </p:par>
                        <p:par>
                          <p:cTn id="59" fill="hold">
                            <p:stCondLst>
                              <p:cond delay="5000"/>
                            </p:stCondLst>
                            <p:childTnLst>
                              <p:par>
                                <p:cTn id="60" presetID="10" presetClass="entr" presetSubtype="0" fill="hold" grpId="0" nodeType="afterEffect">
                                  <p:stCondLst>
                                    <p:cond delay="0"/>
                                  </p:stCondLst>
                                  <p:childTnLst>
                                    <p:set>
                                      <p:cBhvr>
                                        <p:cTn id="61" dur="1" fill="hold">
                                          <p:stCondLst>
                                            <p:cond delay="0"/>
                                          </p:stCondLst>
                                        </p:cTn>
                                        <p:tgtEl>
                                          <p:spTgt spid="45"/>
                                        </p:tgtEl>
                                        <p:attrNameLst>
                                          <p:attrName>style.visibility</p:attrName>
                                        </p:attrNameLst>
                                      </p:cBhvr>
                                      <p:to>
                                        <p:strVal val="visible"/>
                                      </p:to>
                                    </p:set>
                                    <p:animEffect transition="in" filter="fade">
                                      <p:cBhvr>
                                        <p:cTn id="62" dur="500"/>
                                        <p:tgtEl>
                                          <p:spTgt spid="45"/>
                                        </p:tgtEl>
                                      </p:cBhvr>
                                    </p:animEffect>
                                  </p:childTnLst>
                                </p:cTn>
                              </p:par>
                            </p:childTnLst>
                          </p:cTn>
                        </p:par>
                        <p:par>
                          <p:cTn id="63" fill="hold">
                            <p:stCondLst>
                              <p:cond delay="5500"/>
                            </p:stCondLst>
                            <p:childTnLst>
                              <p:par>
                                <p:cTn id="64" presetID="22" presetClass="entr" presetSubtype="1" fill="hold" grpId="0" nodeType="afterEffect">
                                  <p:stCondLst>
                                    <p:cond delay="0"/>
                                  </p:stCondLst>
                                  <p:childTnLst>
                                    <p:set>
                                      <p:cBhvr>
                                        <p:cTn id="65" dur="1" fill="hold">
                                          <p:stCondLst>
                                            <p:cond delay="0"/>
                                          </p:stCondLst>
                                        </p:cTn>
                                        <p:tgtEl>
                                          <p:spTgt spid="52"/>
                                        </p:tgtEl>
                                        <p:attrNameLst>
                                          <p:attrName>style.visibility</p:attrName>
                                        </p:attrNameLst>
                                      </p:cBhvr>
                                      <p:to>
                                        <p:strVal val="visible"/>
                                      </p:to>
                                    </p:set>
                                    <p:animEffect transition="in" filter="wipe(up)">
                                      <p:cBhvr>
                                        <p:cTn id="66" dur="500"/>
                                        <p:tgtEl>
                                          <p:spTgt spid="52"/>
                                        </p:tgtEl>
                                      </p:cBhvr>
                                    </p:animEffect>
                                  </p:childTnLst>
                                </p:cTn>
                              </p:par>
                            </p:childTnLst>
                          </p:cTn>
                        </p:par>
                        <p:par>
                          <p:cTn id="67" fill="hold">
                            <p:stCondLst>
                              <p:cond delay="6000"/>
                            </p:stCondLst>
                            <p:childTnLst>
                              <p:par>
                                <p:cTn id="68" presetID="10" presetClass="entr" presetSubtype="0" fill="hold" grpId="0" nodeType="afterEffect">
                                  <p:stCondLst>
                                    <p:cond delay="0"/>
                                  </p:stCondLst>
                                  <p:childTnLst>
                                    <p:set>
                                      <p:cBhvr>
                                        <p:cTn id="69" dur="1" fill="hold">
                                          <p:stCondLst>
                                            <p:cond delay="0"/>
                                          </p:stCondLst>
                                        </p:cTn>
                                        <p:tgtEl>
                                          <p:spTgt spid="51"/>
                                        </p:tgtEl>
                                        <p:attrNameLst>
                                          <p:attrName>style.visibility</p:attrName>
                                        </p:attrNameLst>
                                      </p:cBhvr>
                                      <p:to>
                                        <p:strVal val="visible"/>
                                      </p:to>
                                    </p:set>
                                    <p:animEffect transition="in" filter="fade">
                                      <p:cBhvr>
                                        <p:cTn id="70"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animBg="1"/>
      <p:bldP spid="43" grpId="0"/>
      <p:bldP spid="44" grpId="0" animBg="1"/>
      <p:bldP spid="45" grpId="0"/>
      <p:bldP spid="46" grpId="0" animBg="1"/>
      <p:bldP spid="47" grpId="0"/>
      <p:bldP spid="48" grpId="0" animBg="1"/>
      <p:bldP spid="49" grpId="0"/>
      <p:bldP spid="50" grpId="0" animBg="1"/>
      <p:bldP spid="51" grpId="0"/>
      <p:bldP spid="5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93365" y="1206366"/>
            <a:ext cx="3936488" cy="692497"/>
          </a:xfrm>
          <a:prstGeom prst="rect">
            <a:avLst/>
          </a:prstGeom>
          <a:noFill/>
        </p:spPr>
        <p:txBody>
          <a:bodyPr wrap="square" lIns="76192" tIns="38096" rIns="76192" bIns="38096" rtlCol="0">
            <a:spAutoFit/>
          </a:bodyPr>
          <a:lstStyle/>
          <a:p>
            <a:r>
              <a:rPr lang="zh-CN" altLang="en-US" sz="4000" b="1" dirty="0">
                <a:solidFill>
                  <a:schemeClr val="accent4"/>
                </a:solidFill>
                <a:latin typeface="+mn-ea"/>
              </a:rPr>
              <a:t>创意流程</a:t>
            </a:r>
            <a:endParaRPr lang="en-US" sz="4000" b="1" dirty="0">
              <a:solidFill>
                <a:schemeClr val="accent4"/>
              </a:solidFill>
              <a:latin typeface="+mn-ea"/>
            </a:endParaRPr>
          </a:p>
        </p:txBody>
      </p:sp>
      <p:sp>
        <p:nvSpPr>
          <p:cNvPr id="4" name="TextBox 3"/>
          <p:cNvSpPr txBox="1"/>
          <p:nvPr/>
        </p:nvSpPr>
        <p:spPr>
          <a:xfrm>
            <a:off x="1303136" y="2158864"/>
            <a:ext cx="4888864" cy="1231098"/>
          </a:xfrm>
          <a:prstGeom prst="rect">
            <a:avLst/>
          </a:prstGeom>
          <a:noFill/>
        </p:spPr>
        <p:txBody>
          <a:bodyPr wrap="square" lIns="76192" tIns="38096" rIns="76192" bIns="38096" rtlCol="0">
            <a:spAutoFit/>
          </a:bodyPr>
          <a:lstStyle/>
          <a:p>
            <a:r>
              <a:rPr lang="zh-CN" altLang="en-US" sz="1500" dirty="0">
                <a:solidFill>
                  <a:schemeClr val="tx1">
                    <a:lumMod val="75000"/>
                    <a:lumOff val="25000"/>
                  </a:schemeClr>
                </a:solidFill>
                <a:latin typeface="+mn-ea"/>
              </a:rPr>
              <a:t>此处添加详细文本描述，建议与标题相关并符合整体语言风格，语言描述尽量简洁生动。此处添加详细文本描述，建议与标题相关并符合整体语言风格，语言描述尽量简洁生动。</a:t>
            </a:r>
            <a:endParaRPr lang="en-US" altLang="zh-CN" sz="1500" dirty="0">
              <a:solidFill>
                <a:schemeClr val="tx1">
                  <a:lumMod val="75000"/>
                  <a:lumOff val="25000"/>
                </a:schemeClr>
              </a:solidFill>
              <a:latin typeface="+mn-ea"/>
            </a:endParaRPr>
          </a:p>
          <a:p>
            <a:endParaRPr lang="en-US" sz="1500" dirty="0">
              <a:solidFill>
                <a:schemeClr val="tx1">
                  <a:lumMod val="75000"/>
                  <a:lumOff val="25000"/>
                </a:schemeClr>
              </a:solidFill>
              <a:latin typeface="+mn-ea"/>
            </a:endParaRPr>
          </a:p>
        </p:txBody>
      </p:sp>
      <p:sp>
        <p:nvSpPr>
          <p:cNvPr id="5" name="Shape 22"/>
          <p:cNvSpPr/>
          <p:nvPr/>
        </p:nvSpPr>
        <p:spPr>
          <a:xfrm>
            <a:off x="8508687" y="3052657"/>
            <a:ext cx="2711535" cy="2711888"/>
          </a:xfrm>
          <a:prstGeom prst="gear9">
            <a:avLst/>
          </a:prstGeom>
          <a:solidFill>
            <a:schemeClr val="accent4"/>
          </a:solidFill>
        </p:spPr>
        <p:style>
          <a:lnRef idx="0">
            <a:schemeClr val="accent1"/>
          </a:lnRef>
          <a:fillRef idx="3">
            <a:schemeClr val="accent1"/>
          </a:fillRef>
          <a:effectRef idx="3">
            <a:schemeClr val="accent1"/>
          </a:effectRef>
          <a:fontRef idx="minor">
            <a:schemeClr val="lt1"/>
          </a:fontRef>
        </p:style>
      </p:sp>
      <p:sp>
        <p:nvSpPr>
          <p:cNvPr id="6" name="Shape 20"/>
          <p:cNvSpPr/>
          <p:nvPr/>
        </p:nvSpPr>
        <p:spPr>
          <a:xfrm rot="19625411">
            <a:off x="6565832" y="2545799"/>
            <a:ext cx="2167185" cy="2167467"/>
          </a:xfrm>
          <a:prstGeom prst="gear6">
            <a:avLst/>
          </a:prstGeom>
          <a:solidFill>
            <a:schemeClr val="accent6"/>
          </a:solidFill>
        </p:spPr>
        <p:style>
          <a:lnRef idx="0">
            <a:schemeClr val="accent1"/>
          </a:lnRef>
          <a:fillRef idx="3">
            <a:schemeClr val="accent1"/>
          </a:fillRef>
          <a:effectRef idx="3">
            <a:schemeClr val="accent1"/>
          </a:effectRef>
          <a:fontRef idx="minor">
            <a:schemeClr val="lt1"/>
          </a:fontRef>
        </p:style>
      </p:sp>
      <p:sp>
        <p:nvSpPr>
          <p:cNvPr id="7" name="Shape 18"/>
          <p:cNvSpPr/>
          <p:nvPr/>
        </p:nvSpPr>
        <p:spPr>
          <a:xfrm rot="20700000">
            <a:off x="8116851" y="1209500"/>
            <a:ext cx="2123398" cy="2123675"/>
          </a:xfrm>
          <a:prstGeom prst="gear6">
            <a:avLst/>
          </a:prstGeom>
          <a:solidFill>
            <a:schemeClr val="accent3"/>
          </a:solidFill>
        </p:spPr>
        <p:style>
          <a:lnRef idx="0">
            <a:schemeClr val="accent1"/>
          </a:lnRef>
          <a:fillRef idx="3">
            <a:schemeClr val="accent1"/>
          </a:fillRef>
          <a:effectRef idx="3">
            <a:schemeClr val="accent1"/>
          </a:effectRef>
          <a:fontRef idx="minor">
            <a:schemeClr val="lt1"/>
          </a:fontRef>
        </p:style>
      </p:sp>
      <p:sp>
        <p:nvSpPr>
          <p:cNvPr id="8" name="TextBox 7"/>
          <p:cNvSpPr txBox="1"/>
          <p:nvPr/>
        </p:nvSpPr>
        <p:spPr>
          <a:xfrm>
            <a:off x="8582573" y="2045141"/>
            <a:ext cx="1269700" cy="446276"/>
          </a:xfrm>
          <a:prstGeom prst="rect">
            <a:avLst/>
          </a:prstGeom>
          <a:noFill/>
        </p:spPr>
        <p:txBody>
          <a:bodyPr wrap="square" lIns="76192" tIns="38096" rIns="76192" bIns="38096" rtlCol="0">
            <a:spAutoFit/>
          </a:bodyPr>
          <a:lstStyle/>
          <a:p>
            <a:pPr algn="ctr"/>
            <a:r>
              <a:rPr lang="zh-CN" altLang="en-US" sz="2400" b="1" dirty="0">
                <a:solidFill>
                  <a:schemeClr val="bg1"/>
                </a:solidFill>
                <a:latin typeface="+mn-ea"/>
              </a:rPr>
              <a:t>分析</a:t>
            </a:r>
            <a:endParaRPr lang="en-US" sz="2400" b="1" dirty="0">
              <a:solidFill>
                <a:schemeClr val="bg1"/>
              </a:solidFill>
              <a:latin typeface="+mn-ea"/>
            </a:endParaRPr>
          </a:p>
        </p:txBody>
      </p:sp>
      <p:sp>
        <p:nvSpPr>
          <p:cNvPr id="9" name="TextBox 8"/>
          <p:cNvSpPr txBox="1"/>
          <p:nvPr/>
        </p:nvSpPr>
        <p:spPr>
          <a:xfrm>
            <a:off x="9155786" y="4181531"/>
            <a:ext cx="1516133" cy="446276"/>
          </a:xfrm>
          <a:prstGeom prst="rect">
            <a:avLst/>
          </a:prstGeom>
          <a:noFill/>
        </p:spPr>
        <p:txBody>
          <a:bodyPr wrap="square" lIns="76192" tIns="38096" rIns="76192" bIns="38096" rtlCol="0">
            <a:spAutoFit/>
          </a:bodyPr>
          <a:lstStyle/>
          <a:p>
            <a:pPr algn="ctr"/>
            <a:r>
              <a:rPr lang="zh-CN" altLang="en-US" sz="2400" b="1" dirty="0">
                <a:solidFill>
                  <a:schemeClr val="bg1"/>
                </a:solidFill>
                <a:latin typeface="+mn-ea"/>
              </a:rPr>
              <a:t>创意</a:t>
            </a:r>
            <a:endParaRPr lang="en-US" sz="2400" b="1" dirty="0">
              <a:solidFill>
                <a:schemeClr val="bg1"/>
              </a:solidFill>
              <a:latin typeface="+mn-ea"/>
            </a:endParaRPr>
          </a:p>
        </p:txBody>
      </p:sp>
      <p:sp>
        <p:nvSpPr>
          <p:cNvPr id="10" name="TextBox 9"/>
          <p:cNvSpPr txBox="1"/>
          <p:nvPr/>
        </p:nvSpPr>
        <p:spPr>
          <a:xfrm>
            <a:off x="6899758" y="3378641"/>
            <a:ext cx="1516133" cy="446276"/>
          </a:xfrm>
          <a:prstGeom prst="rect">
            <a:avLst/>
          </a:prstGeom>
          <a:noFill/>
        </p:spPr>
        <p:txBody>
          <a:bodyPr wrap="square" lIns="76192" tIns="38096" rIns="76192" bIns="38096" rtlCol="0">
            <a:spAutoFit/>
          </a:bodyPr>
          <a:lstStyle/>
          <a:p>
            <a:pPr algn="ctr"/>
            <a:r>
              <a:rPr lang="zh-CN" altLang="en-US" sz="2400" b="1" dirty="0">
                <a:solidFill>
                  <a:schemeClr val="bg1"/>
                </a:solidFill>
                <a:latin typeface="+mn-ea"/>
              </a:rPr>
              <a:t>优化</a:t>
            </a:r>
            <a:endParaRPr lang="en-US" sz="2400" b="1" dirty="0">
              <a:solidFill>
                <a:schemeClr val="bg1"/>
              </a:solidFill>
              <a:latin typeface="+mn-ea"/>
            </a:endParaRPr>
          </a:p>
        </p:txBody>
      </p:sp>
      <p:pic>
        <p:nvPicPr>
          <p:cNvPr id="11" name="Picture 5"/>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1358846" y="3291909"/>
            <a:ext cx="4619776" cy="25754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2" name="直接连接符 11"/>
          <p:cNvCxnSpPr/>
          <p:nvPr/>
        </p:nvCxnSpPr>
        <p:spPr>
          <a:xfrm>
            <a:off x="1392091" y="2026973"/>
            <a:ext cx="4586531" cy="0"/>
          </a:xfrm>
          <a:prstGeom prst="line">
            <a:avLst/>
          </a:prstGeom>
          <a:noFill/>
          <a:ln w="9525" cap="flat" cmpd="sng" algn="ctr">
            <a:solidFill>
              <a:schemeClr val="tx1">
                <a:lumMod val="50000"/>
                <a:lumOff val="50000"/>
              </a:schemeClr>
            </a:solidFill>
            <a:prstDash val="dash"/>
          </a:ln>
          <a:effectLst/>
        </p:spPr>
      </p:cxn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31"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1000" fill="hold"/>
                                        <p:tgtEl>
                                          <p:spTgt spid="7"/>
                                        </p:tgtEl>
                                        <p:attrNameLst>
                                          <p:attrName>ppt_w</p:attrName>
                                        </p:attrNameLst>
                                      </p:cBhvr>
                                      <p:tavLst>
                                        <p:tav tm="0">
                                          <p:val>
                                            <p:fltVal val="0"/>
                                          </p:val>
                                        </p:tav>
                                        <p:tav tm="100000">
                                          <p:val>
                                            <p:strVal val="#ppt_w"/>
                                          </p:val>
                                        </p:tav>
                                      </p:tavLst>
                                    </p:anim>
                                    <p:anim calcmode="lin" valueType="num">
                                      <p:cBhvr>
                                        <p:cTn id="20" dur="1000" fill="hold"/>
                                        <p:tgtEl>
                                          <p:spTgt spid="7"/>
                                        </p:tgtEl>
                                        <p:attrNameLst>
                                          <p:attrName>ppt_h</p:attrName>
                                        </p:attrNameLst>
                                      </p:cBhvr>
                                      <p:tavLst>
                                        <p:tav tm="0">
                                          <p:val>
                                            <p:fltVal val="0"/>
                                          </p:val>
                                        </p:tav>
                                        <p:tav tm="100000">
                                          <p:val>
                                            <p:strVal val="#ppt_h"/>
                                          </p:val>
                                        </p:tav>
                                      </p:tavLst>
                                    </p:anim>
                                    <p:anim calcmode="lin" valueType="num">
                                      <p:cBhvr>
                                        <p:cTn id="21" dur="1000" fill="hold"/>
                                        <p:tgtEl>
                                          <p:spTgt spid="7"/>
                                        </p:tgtEl>
                                        <p:attrNameLst>
                                          <p:attrName>style.rotation</p:attrName>
                                        </p:attrNameLst>
                                      </p:cBhvr>
                                      <p:tavLst>
                                        <p:tav tm="0">
                                          <p:val>
                                            <p:fltVal val="90"/>
                                          </p:val>
                                        </p:tav>
                                        <p:tav tm="100000">
                                          <p:val>
                                            <p:fltVal val="0"/>
                                          </p:val>
                                        </p:tav>
                                      </p:tavLst>
                                    </p:anim>
                                    <p:animEffect transition="in" filter="fade">
                                      <p:cBhvr>
                                        <p:cTn id="22" dur="1000"/>
                                        <p:tgtEl>
                                          <p:spTgt spid="7"/>
                                        </p:tgtEl>
                                      </p:cBhvr>
                                    </p:animEffect>
                                  </p:childTnLst>
                                </p:cTn>
                              </p:par>
                            </p:childTnLst>
                          </p:cTn>
                        </p:par>
                        <p:par>
                          <p:cTn id="23" fill="hold">
                            <p:stCondLst>
                              <p:cond delay="2500"/>
                            </p:stCondLst>
                            <p:childTnLst>
                              <p:par>
                                <p:cTn id="24" presetID="10" presetClass="entr" presetSubtype="0"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childTnLst>
                          </p:cTn>
                        </p:par>
                        <p:par>
                          <p:cTn id="27" fill="hold">
                            <p:stCondLst>
                              <p:cond delay="3000"/>
                            </p:stCondLst>
                            <p:childTnLst>
                              <p:par>
                                <p:cTn id="28" presetID="31" presetClass="entr" presetSubtype="0" fill="hold" nodeType="after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p:cTn id="30" dur="1000" fill="hold"/>
                                        <p:tgtEl>
                                          <p:spTgt spid="6"/>
                                        </p:tgtEl>
                                        <p:attrNameLst>
                                          <p:attrName>ppt_w</p:attrName>
                                        </p:attrNameLst>
                                      </p:cBhvr>
                                      <p:tavLst>
                                        <p:tav tm="0">
                                          <p:val>
                                            <p:fltVal val="0"/>
                                          </p:val>
                                        </p:tav>
                                        <p:tav tm="100000">
                                          <p:val>
                                            <p:strVal val="#ppt_w"/>
                                          </p:val>
                                        </p:tav>
                                      </p:tavLst>
                                    </p:anim>
                                    <p:anim calcmode="lin" valueType="num">
                                      <p:cBhvr>
                                        <p:cTn id="31" dur="1000" fill="hold"/>
                                        <p:tgtEl>
                                          <p:spTgt spid="6"/>
                                        </p:tgtEl>
                                        <p:attrNameLst>
                                          <p:attrName>ppt_h</p:attrName>
                                        </p:attrNameLst>
                                      </p:cBhvr>
                                      <p:tavLst>
                                        <p:tav tm="0">
                                          <p:val>
                                            <p:fltVal val="0"/>
                                          </p:val>
                                        </p:tav>
                                        <p:tav tm="100000">
                                          <p:val>
                                            <p:strVal val="#ppt_h"/>
                                          </p:val>
                                        </p:tav>
                                      </p:tavLst>
                                    </p:anim>
                                    <p:anim calcmode="lin" valueType="num">
                                      <p:cBhvr>
                                        <p:cTn id="32" dur="1000" fill="hold"/>
                                        <p:tgtEl>
                                          <p:spTgt spid="6"/>
                                        </p:tgtEl>
                                        <p:attrNameLst>
                                          <p:attrName>style.rotation</p:attrName>
                                        </p:attrNameLst>
                                      </p:cBhvr>
                                      <p:tavLst>
                                        <p:tav tm="0">
                                          <p:val>
                                            <p:fltVal val="90"/>
                                          </p:val>
                                        </p:tav>
                                        <p:tav tm="100000">
                                          <p:val>
                                            <p:fltVal val="0"/>
                                          </p:val>
                                        </p:tav>
                                      </p:tavLst>
                                    </p:anim>
                                    <p:animEffect transition="in" filter="fade">
                                      <p:cBhvr>
                                        <p:cTn id="33" dur="1000"/>
                                        <p:tgtEl>
                                          <p:spTgt spid="6"/>
                                        </p:tgtEl>
                                      </p:cBhvr>
                                    </p:animEffect>
                                  </p:childTnLst>
                                </p:cTn>
                              </p:par>
                            </p:childTnLst>
                          </p:cTn>
                        </p:par>
                        <p:par>
                          <p:cTn id="34" fill="hold">
                            <p:stCondLst>
                              <p:cond delay="4000"/>
                            </p:stCondLst>
                            <p:childTnLst>
                              <p:par>
                                <p:cTn id="35" presetID="10" presetClass="entr" presetSubtype="0"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childTnLst>
                          </p:cTn>
                        </p:par>
                        <p:par>
                          <p:cTn id="38" fill="hold">
                            <p:stCondLst>
                              <p:cond delay="4500"/>
                            </p:stCondLst>
                            <p:childTnLst>
                              <p:par>
                                <p:cTn id="39" presetID="31" presetClass="entr" presetSubtype="0" fill="hold" nodeType="afterEffect">
                                  <p:stCondLst>
                                    <p:cond delay="0"/>
                                  </p:stCondLst>
                                  <p:childTnLst>
                                    <p:set>
                                      <p:cBhvr>
                                        <p:cTn id="40" dur="1" fill="hold">
                                          <p:stCondLst>
                                            <p:cond delay="0"/>
                                          </p:stCondLst>
                                        </p:cTn>
                                        <p:tgtEl>
                                          <p:spTgt spid="5"/>
                                        </p:tgtEl>
                                        <p:attrNameLst>
                                          <p:attrName>style.visibility</p:attrName>
                                        </p:attrNameLst>
                                      </p:cBhvr>
                                      <p:to>
                                        <p:strVal val="visible"/>
                                      </p:to>
                                    </p:set>
                                    <p:anim calcmode="lin" valueType="num">
                                      <p:cBhvr>
                                        <p:cTn id="41" dur="1000" fill="hold"/>
                                        <p:tgtEl>
                                          <p:spTgt spid="5"/>
                                        </p:tgtEl>
                                        <p:attrNameLst>
                                          <p:attrName>ppt_w</p:attrName>
                                        </p:attrNameLst>
                                      </p:cBhvr>
                                      <p:tavLst>
                                        <p:tav tm="0">
                                          <p:val>
                                            <p:fltVal val="0"/>
                                          </p:val>
                                        </p:tav>
                                        <p:tav tm="100000">
                                          <p:val>
                                            <p:strVal val="#ppt_w"/>
                                          </p:val>
                                        </p:tav>
                                      </p:tavLst>
                                    </p:anim>
                                    <p:anim calcmode="lin" valueType="num">
                                      <p:cBhvr>
                                        <p:cTn id="42" dur="1000" fill="hold"/>
                                        <p:tgtEl>
                                          <p:spTgt spid="5"/>
                                        </p:tgtEl>
                                        <p:attrNameLst>
                                          <p:attrName>ppt_h</p:attrName>
                                        </p:attrNameLst>
                                      </p:cBhvr>
                                      <p:tavLst>
                                        <p:tav tm="0">
                                          <p:val>
                                            <p:fltVal val="0"/>
                                          </p:val>
                                        </p:tav>
                                        <p:tav tm="100000">
                                          <p:val>
                                            <p:strVal val="#ppt_h"/>
                                          </p:val>
                                        </p:tav>
                                      </p:tavLst>
                                    </p:anim>
                                    <p:anim calcmode="lin" valueType="num">
                                      <p:cBhvr>
                                        <p:cTn id="43" dur="1000" fill="hold"/>
                                        <p:tgtEl>
                                          <p:spTgt spid="5"/>
                                        </p:tgtEl>
                                        <p:attrNameLst>
                                          <p:attrName>style.rotation</p:attrName>
                                        </p:attrNameLst>
                                      </p:cBhvr>
                                      <p:tavLst>
                                        <p:tav tm="0">
                                          <p:val>
                                            <p:fltVal val="90"/>
                                          </p:val>
                                        </p:tav>
                                        <p:tav tm="100000">
                                          <p:val>
                                            <p:fltVal val="0"/>
                                          </p:val>
                                        </p:tav>
                                      </p:tavLst>
                                    </p:anim>
                                    <p:animEffect transition="in" filter="fade">
                                      <p:cBhvr>
                                        <p:cTn id="44" dur="1000"/>
                                        <p:tgtEl>
                                          <p:spTgt spid="5"/>
                                        </p:tgtEl>
                                      </p:cBhvr>
                                    </p:animEffect>
                                  </p:childTnLst>
                                </p:cTn>
                              </p:par>
                            </p:childTnLst>
                          </p:cTn>
                        </p:par>
                        <p:par>
                          <p:cTn id="45" fill="hold">
                            <p:stCondLst>
                              <p:cond delay="5500"/>
                            </p:stCondLst>
                            <p:childTnLst>
                              <p:par>
                                <p:cTn id="46" presetID="10" presetClass="entr" presetSubtype="0" fill="hold" grpId="0" nodeType="after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fade">
                                      <p:cBhvr>
                                        <p:cTn id="48" dur="500"/>
                                        <p:tgtEl>
                                          <p:spTgt spid="9"/>
                                        </p:tgtEl>
                                      </p:cBhvr>
                                    </p:animEffect>
                                  </p:childTnLst>
                                </p:cTn>
                              </p:par>
                            </p:childTnLst>
                          </p:cTn>
                        </p:par>
                        <p:par>
                          <p:cTn id="49" fill="hold">
                            <p:stCondLst>
                              <p:cond delay="6000"/>
                            </p:stCondLst>
                            <p:childTnLst>
                              <p:par>
                                <p:cTn id="50" presetID="10" presetClass="entr" presetSubtype="0" fill="hold" nodeType="after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fade">
                                      <p:cBhvr>
                                        <p:cTn id="5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8" grpId="0"/>
      <p:bldP spid="9" grpId="0"/>
      <p:bldP spid="10" grpId="0"/>
    </p:bldLst>
  </p:timing>
</p:sld>
</file>

<file path=ppt/theme/theme1.xml><?xml version="1.0" encoding="utf-8"?>
<a:theme xmlns:a="http://schemas.openxmlformats.org/drawingml/2006/main" name="Office 主题">
  <a:themeElements>
    <a:clrScheme name="自定义 1047">
      <a:dk1>
        <a:sysClr val="windowText" lastClr="000000"/>
      </a:dk1>
      <a:lt1>
        <a:sysClr val="window" lastClr="FFFFFF"/>
      </a:lt1>
      <a:dk2>
        <a:srgbClr val="3F3F3F"/>
      </a:dk2>
      <a:lt2>
        <a:srgbClr val="7F7F7F"/>
      </a:lt2>
      <a:accent1>
        <a:srgbClr val="7F7F7F"/>
      </a:accent1>
      <a:accent2>
        <a:srgbClr val="3F3F3F"/>
      </a:accent2>
      <a:accent3>
        <a:srgbClr val="7F7F7F"/>
      </a:accent3>
      <a:accent4>
        <a:srgbClr val="3F3F3F"/>
      </a:accent4>
      <a:accent5>
        <a:srgbClr val="7F7F7F"/>
      </a:accent5>
      <a:accent6>
        <a:srgbClr val="3F3F3F"/>
      </a:accent6>
      <a:hlink>
        <a:srgbClr val="0563C1"/>
      </a:hlink>
      <a:folHlink>
        <a:srgbClr val="954F7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TotalTime>
  <Words>4988</Words>
  <Application>Microsoft Office PowerPoint</Application>
  <PresentationFormat>宽屏</PresentationFormat>
  <Paragraphs>403</Paragraphs>
  <Slides>37</Slides>
  <Notes>15</Notes>
  <HiddenSlides>0</HiddenSlides>
  <MMClips>1</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37</vt:i4>
      </vt:variant>
    </vt:vector>
  </HeadingPairs>
  <TitlesOfParts>
    <vt:vector size="49" baseType="lpstr">
      <vt:lpstr>Open Sans</vt:lpstr>
      <vt:lpstr>Open Sans Light</vt:lpstr>
      <vt:lpstr>华文黑体</vt:lpstr>
      <vt:lpstr>华文细黑</vt:lpstr>
      <vt:lpstr>宋体</vt:lpstr>
      <vt:lpstr>微软雅黑</vt:lpstr>
      <vt:lpstr>Agency FB</vt:lpstr>
      <vt:lpstr>Arial</vt:lpstr>
      <vt:lpstr>Arial Black</vt:lpstr>
      <vt:lpstr>Calibri</vt:lpstr>
      <vt:lpstr>Impact</vt:lpstr>
      <vt:lpstr>Office 主题</vt:lpstr>
      <vt:lpstr>PowerPoint 演示文稿</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YANGS</cp:lastModifiedBy>
  <cp:revision>19</cp:revision>
  <dcterms:created xsi:type="dcterms:W3CDTF">2015-05-05T08:02:00Z</dcterms:created>
  <dcterms:modified xsi:type="dcterms:W3CDTF">2018-07-26T13:35:56Z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