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1" r:id="rId1"/>
    <p:sldMasterId id="2147483699" r:id="rId2"/>
  </p:sldMasterIdLst>
  <p:notesMasterIdLst>
    <p:notesMasterId r:id="rId35"/>
  </p:notesMasterIdLst>
  <p:sldIdLst>
    <p:sldId id="361" r:id="rId3"/>
    <p:sldId id="413" r:id="rId4"/>
    <p:sldId id="414" r:id="rId5"/>
    <p:sldId id="375" r:id="rId6"/>
    <p:sldId id="397" r:id="rId7"/>
    <p:sldId id="393" r:id="rId8"/>
    <p:sldId id="374" r:id="rId9"/>
    <p:sldId id="389" r:id="rId10"/>
    <p:sldId id="415" r:id="rId11"/>
    <p:sldId id="390" r:id="rId12"/>
    <p:sldId id="401" r:id="rId13"/>
    <p:sldId id="394" r:id="rId14"/>
    <p:sldId id="391" r:id="rId15"/>
    <p:sldId id="420" r:id="rId16"/>
    <p:sldId id="308" r:id="rId17"/>
    <p:sldId id="416" r:id="rId18"/>
    <p:sldId id="372" r:id="rId19"/>
    <p:sldId id="368" r:id="rId20"/>
    <p:sldId id="392" r:id="rId21"/>
    <p:sldId id="398" r:id="rId22"/>
    <p:sldId id="417" r:id="rId23"/>
    <p:sldId id="396" r:id="rId24"/>
    <p:sldId id="365" r:id="rId25"/>
    <p:sldId id="399" r:id="rId26"/>
    <p:sldId id="373" r:id="rId27"/>
    <p:sldId id="418" r:id="rId28"/>
    <p:sldId id="384" r:id="rId29"/>
    <p:sldId id="379" r:id="rId30"/>
    <p:sldId id="381" r:id="rId31"/>
    <p:sldId id="400" r:id="rId32"/>
    <p:sldId id="419" r:id="rId33"/>
    <p:sldId id="421" r:id="rId34"/>
  </p:sldIdLst>
  <p:sldSz cx="9144000" cy="5143500" type="screen16x9"/>
  <p:notesSz cx="6858000" cy="9144000"/>
  <p:custDataLst>
    <p:tags r:id="rId3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F5F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533" autoAdjust="0"/>
    <p:restoredTop sz="94700" autoAdjust="0"/>
  </p:normalViewPr>
  <p:slideViewPr>
    <p:cSldViewPr>
      <p:cViewPr varScale="1">
        <p:scale>
          <a:sx n="114" d="100"/>
          <a:sy n="114" d="100"/>
        </p:scale>
        <p:origin x="228" y="9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spPr>
            <a:solidFill>
              <a:schemeClr val="accent1"/>
            </a:solidFill>
          </c:spPr>
          <c:invertIfNegative val="0"/>
          <c:dPt>
            <c:idx val="0"/>
            <c:invertIfNegative val="0"/>
            <c:bubble3D val="0"/>
            <c:extLst xmlns:c16r2="http://schemas.microsoft.com/office/drawing/2015/06/chart">
              <c:ext xmlns:c16="http://schemas.microsoft.com/office/drawing/2014/chart" uri="{C3380CC4-5D6E-409C-BE32-E72D297353CC}">
                <c16:uniqueId val="{00000000-1B46-4FF1-AA84-DEBE94836D9D}"/>
              </c:ext>
            </c:extLst>
          </c:dPt>
          <c:dPt>
            <c:idx val="1"/>
            <c:invertIfNegative val="0"/>
            <c:bubble3D val="0"/>
            <c:extLst xmlns:c16r2="http://schemas.microsoft.com/office/drawing/2015/06/chart">
              <c:ext xmlns:c16="http://schemas.microsoft.com/office/drawing/2014/chart" uri="{C3380CC4-5D6E-409C-BE32-E72D297353CC}">
                <c16:uniqueId val="{00000001-1B46-4FF1-AA84-DEBE94836D9D}"/>
              </c:ext>
            </c:extLst>
          </c:dPt>
          <c:dPt>
            <c:idx val="2"/>
            <c:invertIfNegative val="0"/>
            <c:bubble3D val="0"/>
            <c:extLst xmlns:c16r2="http://schemas.microsoft.com/office/drawing/2015/06/chart">
              <c:ext xmlns:c16="http://schemas.microsoft.com/office/drawing/2014/chart" uri="{C3380CC4-5D6E-409C-BE32-E72D297353CC}">
                <c16:uniqueId val="{00000002-1B46-4FF1-AA84-DEBE94836D9D}"/>
              </c:ext>
            </c:extLst>
          </c:dPt>
          <c:dPt>
            <c:idx val="3"/>
            <c:invertIfNegative val="0"/>
            <c:bubble3D val="0"/>
            <c:extLst xmlns:c16r2="http://schemas.microsoft.com/office/drawing/2015/06/chart">
              <c:ext xmlns:c16="http://schemas.microsoft.com/office/drawing/2014/chart" uri="{C3380CC4-5D6E-409C-BE32-E72D297353CC}">
                <c16:uniqueId val="{00000003-1B46-4FF1-AA84-DEBE94836D9D}"/>
              </c:ext>
            </c:extLst>
          </c:dPt>
          <c:dPt>
            <c:idx val="4"/>
            <c:invertIfNegative val="0"/>
            <c:bubble3D val="0"/>
            <c:extLst xmlns:c16r2="http://schemas.microsoft.com/office/drawing/2015/06/chart">
              <c:ext xmlns:c16="http://schemas.microsoft.com/office/drawing/2014/chart" uri="{C3380CC4-5D6E-409C-BE32-E72D297353CC}">
                <c16:uniqueId val="{00000004-1B46-4FF1-AA84-DEBE94836D9D}"/>
              </c:ext>
            </c:extLst>
          </c:dPt>
          <c:val>
            <c:numRef>
              <c:f>Sheet1!$B$2:$B$6</c:f>
              <c:numCache>
                <c:formatCode>General</c:formatCode>
                <c:ptCount val="5"/>
                <c:pt idx="0">
                  <c:v>430</c:v>
                </c:pt>
                <c:pt idx="1">
                  <c:v>688</c:v>
                </c:pt>
                <c:pt idx="2">
                  <c:v>389</c:v>
                </c:pt>
                <c:pt idx="3">
                  <c:v>650</c:v>
                </c:pt>
                <c:pt idx="4">
                  <c:v>910</c:v>
                </c:pt>
              </c:numCache>
            </c:numRef>
          </c:val>
          <c:extLst xmlns:c16r2="http://schemas.microsoft.com/office/drawing/2015/06/chart">
            <c:ext xmlns:c16="http://schemas.microsoft.com/office/drawing/2014/chart" uri="{C3380CC4-5D6E-409C-BE32-E72D297353CC}">
              <c16:uniqueId val="{00000005-1B46-4FF1-AA84-DEBE94836D9D}"/>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系列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Sheet1!$A$2:$A$6</c15:sqref>
                        </c15:formulaRef>
                      </c:ext>
                    </c:extLst>
                    <c:strCache>
                      <c:ptCount val="5"/>
                      <c:pt idx="0">
                        <c:v>A</c:v>
                      </c:pt>
                      <c:pt idx="1">
                        <c:v>B</c:v>
                      </c:pt>
                      <c:pt idx="2">
                        <c:v>C</c:v>
                      </c:pt>
                      <c:pt idx="3">
                        <c:v>D</c:v>
                      </c:pt>
                      <c:pt idx="4">
                        <c:v>E</c:v>
                      </c:pt>
                    </c:strCache>
                  </c:strRef>
                </c15:cat>
              </c15:filteredCategoryTitle>
            </c:ext>
          </c:extLst>
        </c:ser>
        <c:dLbls>
          <c:showLegendKey val="0"/>
          <c:showVal val="0"/>
          <c:showCatName val="0"/>
          <c:showSerName val="0"/>
          <c:showPercent val="0"/>
          <c:showBubbleSize val="0"/>
        </c:dLbls>
        <c:gapWidth val="150"/>
        <c:overlap val="100"/>
        <c:axId val="1807869408"/>
        <c:axId val="1807867232"/>
      </c:barChart>
      <c:catAx>
        <c:axId val="1807869408"/>
        <c:scaling>
          <c:orientation val="minMax"/>
        </c:scaling>
        <c:delete val="0"/>
        <c:axPos val="b"/>
        <c:numFmt formatCode="General" sourceLinked="0"/>
        <c:majorTickMark val="out"/>
        <c:minorTickMark val="none"/>
        <c:tickLblPos val="nextTo"/>
        <c:spPr>
          <a:ln w="9525" cap="flat" cmpd="sng" algn="ctr">
            <a:solidFill>
              <a:schemeClr val="bg1">
                <a:lumMod val="65000"/>
              </a:schemeClr>
            </a:solidFill>
            <a:prstDash val="solid"/>
            <a:round/>
          </a:ln>
        </c:spPr>
        <c:txPr>
          <a:bodyPr rot="-60000000" vert="horz"/>
          <a:lstStyle/>
          <a:p>
            <a:pPr>
              <a:defRPr/>
            </a:pPr>
            <a:endParaRPr lang="zh-CN"/>
          </a:p>
        </c:txPr>
        <c:crossAx val="1807867232"/>
        <c:crosses val="autoZero"/>
        <c:auto val="1"/>
        <c:lblAlgn val="ctr"/>
        <c:lblOffset val="100"/>
        <c:noMultiLvlLbl val="0"/>
      </c:catAx>
      <c:valAx>
        <c:axId val="1807867232"/>
        <c:scaling>
          <c:orientation val="minMax"/>
        </c:scaling>
        <c:delete val="0"/>
        <c:axPos val="l"/>
        <c:majorGridlines>
          <c:spPr>
            <a:ln w="9525" cap="flat" cmpd="sng" algn="ctr">
              <a:noFill/>
              <a:prstDash val="solid"/>
              <a:round/>
            </a:ln>
          </c:spPr>
        </c:majorGridlines>
        <c:numFmt formatCode="General" sourceLinked="1"/>
        <c:majorTickMark val="out"/>
        <c:minorTickMark val="none"/>
        <c:tickLblPos val="nextTo"/>
        <c:spPr>
          <a:ln w="9525" cap="flat" cmpd="sng" algn="ctr">
            <a:solidFill>
              <a:schemeClr val="bg1">
                <a:lumMod val="65000"/>
              </a:schemeClr>
            </a:solidFill>
            <a:prstDash val="solid"/>
            <a:round/>
          </a:ln>
        </c:spPr>
        <c:txPr>
          <a:bodyPr rot="-60000000" vert="horz"/>
          <a:lstStyle/>
          <a:p>
            <a:pPr>
              <a:defRPr/>
            </a:pPr>
            <a:endParaRPr lang="zh-CN"/>
          </a:p>
        </c:txPr>
        <c:crossAx val="1807869408"/>
        <c:crosses val="autoZero"/>
        <c:crossBetween val="between"/>
      </c:valAx>
    </c:plotArea>
    <c:plotVisOnly val="1"/>
    <c:dispBlanksAs val="gap"/>
    <c:showDLblsOverMax val="0"/>
  </c:chart>
  <c:txPr>
    <a:bodyPr/>
    <a:lstStyle/>
    <a:p>
      <a:pPr>
        <a:defRPr lang="zh-CN" sz="1800">
          <a:latin typeface="Arial"/>
          <a:ea typeface="微软雅黑"/>
          <a:sym typeface="Arial"/>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spPr>
            <a:solidFill>
              <a:srgbClr val="92D050"/>
            </a:solidFill>
          </c:spPr>
          <c:invertIfNegative val="0"/>
          <c:dPt>
            <c:idx val="0"/>
            <c:invertIfNegative val="0"/>
            <c:bubble3D val="0"/>
            <c:extLst xmlns:c16r2="http://schemas.microsoft.com/office/drawing/2015/06/chart">
              <c:ext xmlns:c16="http://schemas.microsoft.com/office/drawing/2014/chart" uri="{C3380CC4-5D6E-409C-BE32-E72D297353CC}">
                <c16:uniqueId val="{00000000-41BD-456A-91CE-7AA228E2C4FE}"/>
              </c:ext>
            </c:extLst>
          </c:dPt>
          <c:dPt>
            <c:idx val="1"/>
            <c:invertIfNegative val="0"/>
            <c:bubble3D val="0"/>
            <c:extLst xmlns:c16r2="http://schemas.microsoft.com/office/drawing/2015/06/chart">
              <c:ext xmlns:c16="http://schemas.microsoft.com/office/drawing/2014/chart" uri="{C3380CC4-5D6E-409C-BE32-E72D297353CC}">
                <c16:uniqueId val="{00000001-41BD-456A-91CE-7AA228E2C4FE}"/>
              </c:ext>
            </c:extLst>
          </c:dPt>
          <c:dPt>
            <c:idx val="2"/>
            <c:invertIfNegative val="0"/>
            <c:bubble3D val="0"/>
            <c:extLst xmlns:c16r2="http://schemas.microsoft.com/office/drawing/2015/06/chart">
              <c:ext xmlns:c16="http://schemas.microsoft.com/office/drawing/2014/chart" uri="{C3380CC4-5D6E-409C-BE32-E72D297353CC}">
                <c16:uniqueId val="{00000002-41BD-456A-91CE-7AA228E2C4FE}"/>
              </c:ext>
            </c:extLst>
          </c:dPt>
          <c:dPt>
            <c:idx val="3"/>
            <c:invertIfNegative val="0"/>
            <c:bubble3D val="0"/>
            <c:extLst xmlns:c16r2="http://schemas.microsoft.com/office/drawing/2015/06/chart">
              <c:ext xmlns:c16="http://schemas.microsoft.com/office/drawing/2014/chart" uri="{C3380CC4-5D6E-409C-BE32-E72D297353CC}">
                <c16:uniqueId val="{00000003-41BD-456A-91CE-7AA228E2C4FE}"/>
              </c:ext>
            </c:extLst>
          </c:dPt>
          <c:dPt>
            <c:idx val="4"/>
            <c:invertIfNegative val="0"/>
            <c:bubble3D val="0"/>
            <c:extLst xmlns:c16r2="http://schemas.microsoft.com/office/drawing/2015/06/chart">
              <c:ext xmlns:c16="http://schemas.microsoft.com/office/drawing/2014/chart" uri="{C3380CC4-5D6E-409C-BE32-E72D297353CC}">
                <c16:uniqueId val="{00000004-41BD-456A-91CE-7AA228E2C4FE}"/>
              </c:ext>
            </c:extLst>
          </c:dPt>
          <c:val>
            <c:numRef>
              <c:f>Sheet1!$B$2:$B$6</c:f>
              <c:numCache>
                <c:formatCode>General</c:formatCode>
                <c:ptCount val="5"/>
                <c:pt idx="0">
                  <c:v>528</c:v>
                </c:pt>
                <c:pt idx="1">
                  <c:v>253</c:v>
                </c:pt>
                <c:pt idx="2">
                  <c:v>430</c:v>
                </c:pt>
                <c:pt idx="3">
                  <c:v>571</c:v>
                </c:pt>
                <c:pt idx="4">
                  <c:v>757</c:v>
                </c:pt>
              </c:numCache>
            </c:numRef>
          </c:val>
          <c:extLst xmlns:c16r2="http://schemas.microsoft.com/office/drawing/2015/06/chart">
            <c:ext xmlns:c16="http://schemas.microsoft.com/office/drawing/2014/chart" uri="{C3380CC4-5D6E-409C-BE32-E72D297353CC}">
              <c16:uniqueId val="{00000005-41BD-456A-91CE-7AA228E2C4FE}"/>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系列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Sheet1!$A$2:$A$6</c15:sqref>
                        </c15:formulaRef>
                      </c:ext>
                    </c:extLst>
                    <c:strCache>
                      <c:ptCount val="5"/>
                      <c:pt idx="0">
                        <c:v>A</c:v>
                      </c:pt>
                      <c:pt idx="1">
                        <c:v>B</c:v>
                      </c:pt>
                      <c:pt idx="2">
                        <c:v>C</c:v>
                      </c:pt>
                      <c:pt idx="3">
                        <c:v>D</c:v>
                      </c:pt>
                      <c:pt idx="4">
                        <c:v>E</c:v>
                      </c:pt>
                    </c:strCache>
                  </c:strRef>
                </c15:cat>
              </c15:filteredCategoryTitle>
            </c:ext>
          </c:extLst>
        </c:ser>
        <c:dLbls>
          <c:showLegendKey val="0"/>
          <c:showVal val="0"/>
          <c:showCatName val="0"/>
          <c:showSerName val="0"/>
          <c:showPercent val="0"/>
          <c:showBubbleSize val="0"/>
        </c:dLbls>
        <c:gapWidth val="150"/>
        <c:overlap val="100"/>
        <c:axId val="1807863968"/>
        <c:axId val="1807864512"/>
      </c:barChart>
      <c:catAx>
        <c:axId val="1807863968"/>
        <c:scaling>
          <c:orientation val="minMax"/>
        </c:scaling>
        <c:delete val="0"/>
        <c:axPos val="b"/>
        <c:numFmt formatCode="General" sourceLinked="0"/>
        <c:majorTickMark val="out"/>
        <c:minorTickMark val="none"/>
        <c:tickLblPos val="nextTo"/>
        <c:spPr>
          <a:ln w="9525" cap="flat" cmpd="sng" algn="ctr">
            <a:solidFill>
              <a:schemeClr val="bg1">
                <a:lumMod val="65000"/>
              </a:schemeClr>
            </a:solidFill>
            <a:prstDash val="solid"/>
            <a:round/>
          </a:ln>
        </c:spPr>
        <c:txPr>
          <a:bodyPr rot="-60000000" vert="horz"/>
          <a:lstStyle/>
          <a:p>
            <a:pPr>
              <a:defRPr/>
            </a:pPr>
            <a:endParaRPr lang="zh-CN"/>
          </a:p>
        </c:txPr>
        <c:crossAx val="1807864512"/>
        <c:crosses val="autoZero"/>
        <c:auto val="1"/>
        <c:lblAlgn val="ctr"/>
        <c:lblOffset val="100"/>
        <c:noMultiLvlLbl val="0"/>
      </c:catAx>
      <c:valAx>
        <c:axId val="1807864512"/>
        <c:scaling>
          <c:orientation val="minMax"/>
        </c:scaling>
        <c:delete val="0"/>
        <c:axPos val="l"/>
        <c:majorGridlines>
          <c:spPr>
            <a:ln w="9525" cap="flat" cmpd="sng" algn="ctr">
              <a:noFill/>
              <a:prstDash val="solid"/>
              <a:round/>
            </a:ln>
          </c:spPr>
        </c:majorGridlines>
        <c:numFmt formatCode="General" sourceLinked="1"/>
        <c:majorTickMark val="out"/>
        <c:minorTickMark val="none"/>
        <c:tickLblPos val="nextTo"/>
        <c:spPr>
          <a:ln w="9525" cap="flat" cmpd="sng" algn="ctr">
            <a:solidFill>
              <a:schemeClr val="bg1">
                <a:lumMod val="65000"/>
              </a:schemeClr>
            </a:solidFill>
            <a:prstDash val="solid"/>
            <a:round/>
          </a:ln>
        </c:spPr>
        <c:txPr>
          <a:bodyPr rot="-60000000" vert="horz"/>
          <a:lstStyle/>
          <a:p>
            <a:pPr>
              <a:defRPr/>
            </a:pPr>
            <a:endParaRPr lang="zh-CN"/>
          </a:p>
        </c:txPr>
        <c:crossAx val="1807863968"/>
        <c:crosses val="autoZero"/>
        <c:crossBetween val="between"/>
      </c:valAx>
    </c:plotArea>
    <c:plotVisOnly val="1"/>
    <c:dispBlanksAs val="gap"/>
    <c:showDLblsOverMax val="0"/>
  </c:chart>
  <c:txPr>
    <a:bodyPr/>
    <a:lstStyle/>
    <a:p>
      <a:pPr>
        <a:defRPr lang="zh-CN" sz="1800">
          <a:latin typeface="Arial"/>
          <a:ea typeface="微软雅黑"/>
          <a:sym typeface="Arial"/>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DD754-F49E-4351-AAFE-19D83F43501C}" type="datetimeFigureOut">
              <a:rPr lang="en-US" smtClean="0"/>
              <a:pPr/>
              <a:t>7/26/2018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8F6036-E835-44CB-A25A-34C755DFD5D4}" type="slidenum">
              <a:rPr lang="en-US" smtClean="0"/>
              <a:pPr/>
              <a:t>‹#›</a:t>
            </a:fld>
            <a:endParaRPr lang="en-US"/>
          </a:p>
        </p:txBody>
      </p:sp>
    </p:spTree>
    <p:extLst>
      <p:ext uri="{BB962C8B-B14F-4D97-AF65-F5344CB8AC3E}">
        <p14:creationId xmlns:p14="http://schemas.microsoft.com/office/powerpoint/2010/main" val="3614133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0A26B7-B0A4-4A6B-B1AE-DBCED95B138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552055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4D6F74-634D-4233-BDBC-8BE3983B5CC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44888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8F6036-E835-44CB-A25A-34C755DFD5D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027687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DDEA1BF-8780-46E0-9765-F8CE1553B56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528525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4D6F74-634D-4233-BDBC-8BE3983B5CC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668312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0A26B7-B0A4-4A6B-B1AE-DBCED95B138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046227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0A26B7-B0A4-4A6B-B1AE-DBCED95B1382}" type="slidenum">
              <a:rPr lang="zh-CN" altLang="en-US" smtClean="0"/>
              <a:t>16</a:t>
            </a:fld>
            <a:endParaRPr lang="zh-CN" altLang="en-US"/>
          </a:p>
        </p:txBody>
      </p:sp>
    </p:spTree>
    <p:extLst>
      <p:ext uri="{BB962C8B-B14F-4D97-AF65-F5344CB8AC3E}">
        <p14:creationId xmlns:p14="http://schemas.microsoft.com/office/powerpoint/2010/main" val="38731385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8B93A7-F95A-4280-8ED2-457F13AED67A}" type="slidenum">
              <a:rPr lang="zh-CN" altLang="en-US" smtClean="0"/>
              <a:t>17</a:t>
            </a:fld>
            <a:endParaRPr lang="zh-CN" altLang="en-US"/>
          </a:p>
        </p:txBody>
      </p:sp>
    </p:spTree>
    <p:extLst>
      <p:ext uri="{BB962C8B-B14F-4D97-AF65-F5344CB8AC3E}">
        <p14:creationId xmlns:p14="http://schemas.microsoft.com/office/powerpoint/2010/main" val="9067727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27061463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t>19</a:t>
            </a:fld>
            <a:endParaRPr lang="zh-CN" altLang="en-US"/>
          </a:p>
        </p:txBody>
      </p:sp>
    </p:spTree>
    <p:extLst>
      <p:ext uri="{BB962C8B-B14F-4D97-AF65-F5344CB8AC3E}">
        <p14:creationId xmlns:p14="http://schemas.microsoft.com/office/powerpoint/2010/main" val="39135210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20</a:t>
            </a:fld>
            <a:endParaRPr lang="en-US"/>
          </a:p>
        </p:txBody>
      </p:sp>
    </p:spTree>
    <p:extLst>
      <p:ext uri="{BB962C8B-B14F-4D97-AF65-F5344CB8AC3E}">
        <p14:creationId xmlns:p14="http://schemas.microsoft.com/office/powerpoint/2010/main" val="2367647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0A26B7-B0A4-4A6B-B1AE-DBCED95B138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312431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0A26B7-B0A4-4A6B-B1AE-DBCED95B1382}" type="slidenum">
              <a:rPr lang="zh-CN" altLang="en-US" smtClean="0"/>
              <a:t>21</a:t>
            </a:fld>
            <a:endParaRPr lang="zh-CN" altLang="en-US"/>
          </a:p>
        </p:txBody>
      </p:sp>
    </p:spTree>
    <p:extLst>
      <p:ext uri="{BB962C8B-B14F-4D97-AF65-F5344CB8AC3E}">
        <p14:creationId xmlns:p14="http://schemas.microsoft.com/office/powerpoint/2010/main" val="22303994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014C58-F077-4946-992F-7E0334E54F47}" type="slidenum">
              <a:rPr lang="zh-CN" altLang="en-US" smtClean="0"/>
              <a:t>22</a:t>
            </a:fld>
            <a:endParaRPr lang="zh-CN" altLang="en-US"/>
          </a:p>
        </p:txBody>
      </p:sp>
    </p:spTree>
    <p:extLst>
      <p:ext uri="{BB962C8B-B14F-4D97-AF65-F5344CB8AC3E}">
        <p14:creationId xmlns:p14="http://schemas.microsoft.com/office/powerpoint/2010/main" val="12244150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23</a:t>
            </a:fld>
            <a:endParaRPr lang="en-US"/>
          </a:p>
        </p:txBody>
      </p:sp>
    </p:spTree>
    <p:extLst>
      <p:ext uri="{BB962C8B-B14F-4D97-AF65-F5344CB8AC3E}">
        <p14:creationId xmlns:p14="http://schemas.microsoft.com/office/powerpoint/2010/main" val="21064961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24</a:t>
            </a:fld>
            <a:endParaRPr lang="en-US"/>
          </a:p>
        </p:txBody>
      </p:sp>
    </p:spTree>
    <p:extLst>
      <p:ext uri="{BB962C8B-B14F-4D97-AF65-F5344CB8AC3E}">
        <p14:creationId xmlns:p14="http://schemas.microsoft.com/office/powerpoint/2010/main" val="2767346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25</a:t>
            </a:fld>
            <a:endParaRPr lang="en-US" altLang="zh-CN"/>
          </a:p>
        </p:txBody>
      </p:sp>
    </p:spTree>
    <p:extLst>
      <p:ext uri="{BB962C8B-B14F-4D97-AF65-F5344CB8AC3E}">
        <p14:creationId xmlns:p14="http://schemas.microsoft.com/office/powerpoint/2010/main" val="28375435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0A26B7-B0A4-4A6B-B1AE-DBCED95B1382}" type="slidenum">
              <a:rPr lang="zh-CN" altLang="en-US" smtClean="0"/>
              <a:t>26</a:t>
            </a:fld>
            <a:endParaRPr lang="zh-CN" altLang="en-US"/>
          </a:p>
        </p:txBody>
      </p:sp>
    </p:spTree>
    <p:extLst>
      <p:ext uri="{BB962C8B-B14F-4D97-AF65-F5344CB8AC3E}">
        <p14:creationId xmlns:p14="http://schemas.microsoft.com/office/powerpoint/2010/main" val="11271146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8B93A7-F95A-4280-8ED2-457F13AED67A}" type="slidenum">
              <a:rPr lang="zh-CN" altLang="en-US" smtClean="0"/>
              <a:t>27</a:t>
            </a:fld>
            <a:endParaRPr lang="zh-CN" altLang="en-US"/>
          </a:p>
        </p:txBody>
      </p:sp>
    </p:spTree>
    <p:extLst>
      <p:ext uri="{BB962C8B-B14F-4D97-AF65-F5344CB8AC3E}">
        <p14:creationId xmlns:p14="http://schemas.microsoft.com/office/powerpoint/2010/main" val="21786385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Tree>
    <p:extLst>
      <p:ext uri="{BB962C8B-B14F-4D97-AF65-F5344CB8AC3E}">
        <p14:creationId xmlns:p14="http://schemas.microsoft.com/office/powerpoint/2010/main" val="5599345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29</a:t>
            </a:fld>
            <a:endParaRPr lang="en-US"/>
          </a:p>
        </p:txBody>
      </p:sp>
    </p:spTree>
    <p:extLst>
      <p:ext uri="{BB962C8B-B14F-4D97-AF65-F5344CB8AC3E}">
        <p14:creationId xmlns:p14="http://schemas.microsoft.com/office/powerpoint/2010/main" val="6606340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2CE2E4-0F5A-4070-9180-44376623099E}" type="slidenum">
              <a:rPr lang="zh-CN" altLang="en-US" smtClean="0"/>
              <a:t>30</a:t>
            </a:fld>
            <a:endParaRPr lang="zh-CN" altLang="en-US"/>
          </a:p>
        </p:txBody>
      </p:sp>
    </p:spTree>
    <p:extLst>
      <p:ext uri="{BB962C8B-B14F-4D97-AF65-F5344CB8AC3E}">
        <p14:creationId xmlns:p14="http://schemas.microsoft.com/office/powerpoint/2010/main" val="1356135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0A26B7-B0A4-4A6B-B1AE-DBCED95B138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265552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0A26B7-B0A4-4A6B-B1AE-DBCED95B1382}" type="slidenum">
              <a:rPr lang="zh-CN" altLang="en-US" smtClean="0"/>
              <a:t>31</a:t>
            </a:fld>
            <a:endParaRPr lang="zh-CN" altLang="en-US"/>
          </a:p>
        </p:txBody>
      </p:sp>
    </p:spTree>
    <p:extLst>
      <p:ext uri="{BB962C8B-B14F-4D97-AF65-F5344CB8AC3E}">
        <p14:creationId xmlns:p14="http://schemas.microsoft.com/office/powerpoint/2010/main" val="4149583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8F6036-E835-44CB-A25A-34C755DFD5D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511344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8F6036-E835-44CB-A25A-34C755DFD5D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54067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60499D-BC2A-4027-97BA-1F51BB273F4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32753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8B93A7-F95A-4280-8ED2-457F13AED6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405204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ED90FB-1249-453A-B05F-3D35C4D1AF4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79019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0A26B7-B0A4-4A6B-B1AE-DBCED95B138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862135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30D2509E-F45B-4BC1-96E8-51951B70313B}"/>
              </a:ext>
            </a:extLst>
          </p:cNvPr>
          <p:cNvSpPr>
            <a:spLocks noGrp="1"/>
          </p:cNvSpPr>
          <p:nvPr>
            <p:ph type="dt" sz="half" idx="10"/>
          </p:nvPr>
        </p:nvSpPr>
        <p:spPr/>
        <p:txBody>
          <a:bodyPr/>
          <a:lstStyle/>
          <a:p>
            <a:fld id="{45716D7B-4DB6-48B5-9699-6E0EFA1C3FB3}" type="datetimeFigureOut">
              <a:rPr lang="zh-CN" altLang="en-US" smtClean="0"/>
              <a:t>2018/7/26</a:t>
            </a:fld>
            <a:endParaRPr lang="zh-CN" altLang="en-US"/>
          </a:p>
        </p:txBody>
      </p:sp>
      <p:sp>
        <p:nvSpPr>
          <p:cNvPr id="3" name="页脚占位符 2">
            <a:extLst>
              <a:ext uri="{FF2B5EF4-FFF2-40B4-BE49-F238E27FC236}">
                <a16:creationId xmlns:a16="http://schemas.microsoft.com/office/drawing/2014/main" xmlns="" id="{34AEC926-BD15-4747-A25B-86DBFD68F27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161222A1-69F4-42B7-808C-4EAE253BD0EA}"/>
              </a:ext>
            </a:extLst>
          </p:cNvPr>
          <p:cNvSpPr>
            <a:spLocks noGrp="1"/>
          </p:cNvSpPr>
          <p:nvPr>
            <p:ph type="sldNum" sz="quarter" idx="12"/>
          </p:nvPr>
        </p:nvSpPr>
        <p:spPr/>
        <p:txBody>
          <a:bodyPr/>
          <a:lstStyle/>
          <a:p>
            <a:fld id="{9BB7CD2B-5222-499B-A8A4-5CADF18024AB}" type="slidenum">
              <a:rPr lang="zh-CN" altLang="en-US" smtClean="0"/>
              <a:t>‹#›</a:t>
            </a:fld>
            <a:endParaRPr lang="zh-CN" altLang="en-US"/>
          </a:p>
        </p:txBody>
      </p:sp>
    </p:spTree>
    <p:extLst>
      <p:ext uri="{BB962C8B-B14F-4D97-AF65-F5344CB8AC3E}">
        <p14:creationId xmlns:p14="http://schemas.microsoft.com/office/powerpoint/2010/main" val="27936323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sp>
        <p:nvSpPr>
          <p:cNvPr id="7" name="文本框 6"/>
          <p:cNvSpPr txBox="1"/>
          <p:nvPr userDrawn="1"/>
        </p:nvSpPr>
        <p:spPr>
          <a:xfrm>
            <a:off x="488089" y="258616"/>
            <a:ext cx="1569660" cy="369332"/>
          </a:xfrm>
          <a:prstGeom prst="rect">
            <a:avLst/>
          </a:prstGeom>
          <a:noFill/>
        </p:spPr>
        <p:txBody>
          <a:bodyPr wrap="none" rtlCol="0">
            <a:spAutoFit/>
          </a:bodyPr>
          <a:lstStyle/>
          <a:p>
            <a:r>
              <a:rPr lang="zh-CN" altLang="en-US" sz="1800" dirty="0"/>
              <a:t>未来工作计划</a:t>
            </a:r>
          </a:p>
        </p:txBody>
      </p:sp>
      <p:sp>
        <p:nvSpPr>
          <p:cNvPr id="5" name="矩形 2"/>
          <p:cNvSpPr/>
          <p:nvPr/>
        </p:nvSpPr>
        <p:spPr>
          <a:xfrm rot="16200000">
            <a:off x="72990" y="191947"/>
            <a:ext cx="341145" cy="487121"/>
          </a:xfrm>
          <a:prstGeom prst="rect">
            <a:avLst/>
          </a:prstGeom>
          <a:solidFill>
            <a:schemeClr val="accent2"/>
          </a:solidFill>
          <a:ln w="9525">
            <a:noFill/>
          </a:ln>
        </p:spPr>
        <p:txBody>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indent="0" eaLnBrk="1" hangingPunct="1">
              <a:spcBef>
                <a:spcPct val="0"/>
              </a:spcBef>
              <a:buNone/>
            </a:pPr>
            <a:endParaRPr lang="zh-CN" altLang="en-US" sz="1350" dirty="0">
              <a:solidFill>
                <a:schemeClr val="tx1"/>
              </a:solidFill>
              <a:ea typeface="宋体" panose="02010600030101010101" pitchFamily="2" charset="-122"/>
            </a:endParaRPr>
          </a:p>
        </p:txBody>
      </p:sp>
    </p:spTree>
    <p:extLst>
      <p:ext uri="{BB962C8B-B14F-4D97-AF65-F5344CB8AC3E}">
        <p14:creationId xmlns:p14="http://schemas.microsoft.com/office/powerpoint/2010/main" val="199038924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611623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332951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487425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CEB1B6A-AEF1-4ACD-BD61-958570690F55}" type="datetimeFigureOut">
              <a:rPr lang="zh-CN" altLang="en-US" smtClean="0"/>
              <a:t>2018/7/26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6CB991-6BD3-42F2-8A94-1903E9425430}" type="slidenum">
              <a:rPr lang="zh-CN" altLang="en-US" smtClean="0"/>
              <a:t>‹#›</a:t>
            </a:fld>
            <a:endParaRPr lang="zh-CN" altLang="en-US"/>
          </a:p>
        </p:txBody>
      </p:sp>
    </p:spTree>
    <p:extLst>
      <p:ext uri="{BB962C8B-B14F-4D97-AF65-F5344CB8AC3E}">
        <p14:creationId xmlns:p14="http://schemas.microsoft.com/office/powerpoint/2010/main" val="208514119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文本框 6"/>
          <p:cNvSpPr txBox="1"/>
          <p:nvPr userDrawn="1"/>
        </p:nvSpPr>
        <p:spPr>
          <a:xfrm>
            <a:off x="488089" y="258616"/>
            <a:ext cx="1569660" cy="369332"/>
          </a:xfrm>
          <a:prstGeom prst="rect">
            <a:avLst/>
          </a:prstGeom>
          <a:noFill/>
        </p:spPr>
        <p:txBody>
          <a:bodyPr wrap="none" rtlCol="0">
            <a:spAutoFit/>
          </a:bodyPr>
          <a:lstStyle/>
          <a:p>
            <a:r>
              <a:rPr lang="zh-CN" altLang="en-US" sz="1800" dirty="0"/>
              <a:t>工作整体概述</a:t>
            </a:r>
          </a:p>
        </p:txBody>
      </p:sp>
      <p:sp>
        <p:nvSpPr>
          <p:cNvPr id="5" name="矩形 2"/>
          <p:cNvSpPr/>
          <p:nvPr/>
        </p:nvSpPr>
        <p:spPr>
          <a:xfrm rot="16200000">
            <a:off x="72990" y="191947"/>
            <a:ext cx="341145" cy="487121"/>
          </a:xfrm>
          <a:prstGeom prst="rect">
            <a:avLst/>
          </a:prstGeom>
          <a:solidFill>
            <a:schemeClr val="accent2"/>
          </a:solidFill>
          <a:ln w="9525">
            <a:noFill/>
          </a:ln>
        </p:spPr>
        <p:txBody>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indent="0" eaLnBrk="1" hangingPunct="1">
              <a:spcBef>
                <a:spcPct val="0"/>
              </a:spcBef>
              <a:buNone/>
            </a:pPr>
            <a:endParaRPr lang="zh-CN" altLang="en-US" sz="1350" dirty="0">
              <a:solidFill>
                <a:schemeClr val="tx1"/>
              </a:solidFill>
              <a:ea typeface="宋体" panose="02010600030101010101" pitchFamily="2" charset="-122"/>
            </a:endParaRPr>
          </a:p>
        </p:txBody>
      </p:sp>
    </p:spTree>
    <p:extLst>
      <p:ext uri="{BB962C8B-B14F-4D97-AF65-F5344CB8AC3E}">
        <p14:creationId xmlns:p14="http://schemas.microsoft.com/office/powerpoint/2010/main" val="355417881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文本框 6"/>
          <p:cNvSpPr txBox="1"/>
          <p:nvPr userDrawn="1"/>
        </p:nvSpPr>
        <p:spPr>
          <a:xfrm>
            <a:off x="488089" y="258616"/>
            <a:ext cx="1569660" cy="369332"/>
          </a:xfrm>
          <a:prstGeom prst="rect">
            <a:avLst/>
          </a:prstGeom>
          <a:noFill/>
        </p:spPr>
        <p:txBody>
          <a:bodyPr wrap="none" rtlCol="0">
            <a:spAutoFit/>
          </a:bodyPr>
          <a:lstStyle/>
          <a:p>
            <a:r>
              <a:rPr lang="zh-CN" altLang="en-US" sz="1800" dirty="0"/>
              <a:t>重点工作总结</a:t>
            </a:r>
          </a:p>
        </p:txBody>
      </p:sp>
      <p:sp>
        <p:nvSpPr>
          <p:cNvPr id="5" name="矩形 2"/>
          <p:cNvSpPr/>
          <p:nvPr/>
        </p:nvSpPr>
        <p:spPr>
          <a:xfrm rot="16200000">
            <a:off x="72990" y="191947"/>
            <a:ext cx="341145" cy="487121"/>
          </a:xfrm>
          <a:prstGeom prst="rect">
            <a:avLst/>
          </a:prstGeom>
          <a:solidFill>
            <a:schemeClr val="accent2"/>
          </a:solidFill>
          <a:ln w="9525">
            <a:noFill/>
          </a:ln>
        </p:spPr>
        <p:txBody>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indent="0" eaLnBrk="1" hangingPunct="1">
              <a:spcBef>
                <a:spcPct val="0"/>
              </a:spcBef>
              <a:buNone/>
            </a:pPr>
            <a:endParaRPr lang="zh-CN" altLang="en-US" sz="1350" dirty="0">
              <a:solidFill>
                <a:schemeClr val="tx1"/>
              </a:solidFill>
              <a:ea typeface="宋体" panose="02010600030101010101" pitchFamily="2" charset="-122"/>
            </a:endParaRPr>
          </a:p>
        </p:txBody>
      </p:sp>
    </p:spTree>
    <p:extLst>
      <p:ext uri="{BB962C8B-B14F-4D97-AF65-F5344CB8AC3E}">
        <p14:creationId xmlns:p14="http://schemas.microsoft.com/office/powerpoint/2010/main" val="7210202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7" name="文本框 6"/>
          <p:cNvSpPr txBox="1"/>
          <p:nvPr userDrawn="1"/>
        </p:nvSpPr>
        <p:spPr>
          <a:xfrm>
            <a:off x="488089" y="258616"/>
            <a:ext cx="1569660" cy="369332"/>
          </a:xfrm>
          <a:prstGeom prst="rect">
            <a:avLst/>
          </a:prstGeom>
          <a:noFill/>
        </p:spPr>
        <p:txBody>
          <a:bodyPr wrap="none" rtlCol="0">
            <a:spAutoFit/>
          </a:bodyPr>
          <a:lstStyle/>
          <a:p>
            <a:r>
              <a:rPr lang="zh-CN" altLang="en-US" sz="1800" dirty="0"/>
              <a:t>主要工作进度</a:t>
            </a:r>
          </a:p>
        </p:txBody>
      </p:sp>
      <p:sp>
        <p:nvSpPr>
          <p:cNvPr id="5" name="矩形 2"/>
          <p:cNvSpPr/>
          <p:nvPr/>
        </p:nvSpPr>
        <p:spPr>
          <a:xfrm rot="16200000">
            <a:off x="72990" y="191947"/>
            <a:ext cx="341145" cy="487121"/>
          </a:xfrm>
          <a:prstGeom prst="rect">
            <a:avLst/>
          </a:prstGeom>
          <a:solidFill>
            <a:schemeClr val="accent2"/>
          </a:solidFill>
          <a:ln w="9525">
            <a:noFill/>
          </a:ln>
        </p:spPr>
        <p:txBody>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indent="0" eaLnBrk="1" hangingPunct="1">
              <a:spcBef>
                <a:spcPct val="0"/>
              </a:spcBef>
              <a:buNone/>
            </a:pPr>
            <a:endParaRPr lang="zh-CN" altLang="en-US" sz="1350" dirty="0">
              <a:solidFill>
                <a:schemeClr val="tx1"/>
              </a:solidFill>
              <a:ea typeface="宋体" panose="02010600030101010101" pitchFamily="2" charset="-122"/>
            </a:endParaRPr>
          </a:p>
        </p:txBody>
      </p:sp>
    </p:spTree>
    <p:extLst>
      <p:ext uri="{BB962C8B-B14F-4D97-AF65-F5344CB8AC3E}">
        <p14:creationId xmlns:p14="http://schemas.microsoft.com/office/powerpoint/2010/main" val="428062785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sp>
        <p:nvSpPr>
          <p:cNvPr id="7" name="文本框 6"/>
          <p:cNvSpPr txBox="1"/>
          <p:nvPr userDrawn="1"/>
        </p:nvSpPr>
        <p:spPr>
          <a:xfrm>
            <a:off x="488089" y="258616"/>
            <a:ext cx="1569660" cy="369332"/>
          </a:xfrm>
          <a:prstGeom prst="rect">
            <a:avLst/>
          </a:prstGeom>
          <a:noFill/>
        </p:spPr>
        <p:txBody>
          <a:bodyPr wrap="none" rtlCol="0">
            <a:spAutoFit/>
          </a:bodyPr>
          <a:lstStyle/>
          <a:p>
            <a:r>
              <a:rPr lang="zh-CN" altLang="en-US" sz="1800" dirty="0"/>
              <a:t>工作存在不足</a:t>
            </a:r>
          </a:p>
        </p:txBody>
      </p:sp>
      <p:sp>
        <p:nvSpPr>
          <p:cNvPr id="5" name="矩形 2"/>
          <p:cNvSpPr/>
          <p:nvPr/>
        </p:nvSpPr>
        <p:spPr>
          <a:xfrm rot="16200000">
            <a:off x="72990" y="191947"/>
            <a:ext cx="341145" cy="487121"/>
          </a:xfrm>
          <a:prstGeom prst="rect">
            <a:avLst/>
          </a:prstGeom>
          <a:solidFill>
            <a:schemeClr val="accent2"/>
          </a:solidFill>
          <a:ln w="9525">
            <a:noFill/>
          </a:ln>
        </p:spPr>
        <p:txBody>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indent="0" eaLnBrk="1" hangingPunct="1">
              <a:spcBef>
                <a:spcPct val="0"/>
              </a:spcBef>
              <a:buNone/>
            </a:pPr>
            <a:endParaRPr lang="zh-CN" altLang="en-US" sz="1350" dirty="0">
              <a:solidFill>
                <a:schemeClr val="tx1"/>
              </a:solidFill>
              <a:ea typeface="宋体" panose="02010600030101010101" pitchFamily="2" charset="-122"/>
            </a:endParaRPr>
          </a:p>
        </p:txBody>
      </p:sp>
    </p:spTree>
    <p:extLst>
      <p:ext uri="{BB962C8B-B14F-4D97-AF65-F5344CB8AC3E}">
        <p14:creationId xmlns:p14="http://schemas.microsoft.com/office/powerpoint/2010/main" val="297449455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5D459FE5-6E2C-4A96-9ECF-0061E59673BD}"/>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DDA7B30-2173-4EAC-98FB-6C64B955BAD1}"/>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6A19A20-591E-49B7-A135-4D0E7853E3AE}"/>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45716D7B-4DB6-48B5-9699-6E0EFA1C3FB3}" type="datetimeFigureOut">
              <a:rPr lang="zh-CN" altLang="en-US" smtClean="0"/>
              <a:t>2018/7/26</a:t>
            </a:fld>
            <a:endParaRPr lang="zh-CN" altLang="en-US"/>
          </a:p>
        </p:txBody>
      </p:sp>
      <p:sp>
        <p:nvSpPr>
          <p:cNvPr id="5" name="页脚占位符 4">
            <a:extLst>
              <a:ext uri="{FF2B5EF4-FFF2-40B4-BE49-F238E27FC236}">
                <a16:creationId xmlns:a16="http://schemas.microsoft.com/office/drawing/2014/main" xmlns="" id="{E0664E1C-CE81-43B9-9218-97D694908D7E}"/>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C07E2E86-059E-4F17-BC10-CBB2F1B953D3}"/>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9BB7CD2B-5222-499B-A8A4-5CADF18024AB}" type="slidenum">
              <a:rPr lang="zh-CN" altLang="en-US" smtClean="0"/>
              <a:t>‹#›</a:t>
            </a:fld>
            <a:endParaRPr lang="zh-CN" altLang="en-US"/>
          </a:p>
        </p:txBody>
      </p:sp>
    </p:spTree>
    <p:extLst>
      <p:ext uri="{BB962C8B-B14F-4D97-AF65-F5344CB8AC3E}">
        <p14:creationId xmlns:p14="http://schemas.microsoft.com/office/powerpoint/2010/main" val="1929973682"/>
      </p:ext>
    </p:extLst>
  </p:cSld>
  <p:clrMap bg1="lt1" tx1="dk1" bg2="lt2" tx2="dk2" accent1="accent1" accent2="accent2" accent3="accent3" accent4="accent4" accent5="accent5" accent6="accent6" hlink="hlink" folHlink="folHlink"/>
  <p:sldLayoutIdLst>
    <p:sldLayoutId id="214748369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0CEB1B6A-AEF1-4ACD-BD61-958570690F55}" type="datetimeFigureOut">
              <a:rPr lang="zh-CN" altLang="en-US" smtClean="0"/>
              <a:t>2018/7/26</a:t>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BB6CB991-6BD3-42F2-8A94-1903E9425430}" type="slidenum">
              <a:rPr lang="zh-CN" altLang="en-US" smtClean="0"/>
              <a:t>‹#›</a:t>
            </a:fld>
            <a:endParaRPr lang="zh-CN" altLang="en-US"/>
          </a:p>
        </p:txBody>
      </p:sp>
    </p:spTree>
    <p:extLst>
      <p:ext uri="{BB962C8B-B14F-4D97-AF65-F5344CB8AC3E}">
        <p14:creationId xmlns:p14="http://schemas.microsoft.com/office/powerpoint/2010/main" val="3091502964"/>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Lst>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5364059" y="-3173062"/>
            <a:ext cx="10267910" cy="11113493"/>
            <a:chOff x="5364059" y="-3173062"/>
            <a:chExt cx="10267910" cy="11113493"/>
          </a:xfrm>
        </p:grpSpPr>
        <p:sp>
          <p:nvSpPr>
            <p:cNvPr id="15" name="弧形 14"/>
            <p:cNvSpPr/>
            <p:nvPr/>
          </p:nvSpPr>
          <p:spPr>
            <a:xfrm flipH="1">
              <a:off x="7155771" y="-2316082"/>
              <a:ext cx="4564952" cy="4564952"/>
            </a:xfrm>
            <a:prstGeom prst="arc">
              <a:avLst>
                <a:gd name="adj1" fmla="val 56684"/>
                <a:gd name="adj2" fmla="val 4977463"/>
              </a:avLst>
            </a:prstGeom>
            <a:no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a:ea typeface="微软雅黑"/>
                <a:cs typeface="+mn-cs"/>
              </a:endParaRPr>
            </a:p>
          </p:txBody>
        </p:sp>
        <p:sp>
          <p:nvSpPr>
            <p:cNvPr id="20" name="弧形 19"/>
            <p:cNvSpPr/>
            <p:nvPr/>
          </p:nvSpPr>
          <p:spPr>
            <a:xfrm flipH="1">
              <a:off x="6509518" y="-820341"/>
              <a:ext cx="4066654" cy="4066654"/>
            </a:xfrm>
            <a:prstGeom prst="arc">
              <a:avLst>
                <a:gd name="adj1" fmla="val 19310199"/>
                <a:gd name="adj2" fmla="val 6563128"/>
              </a:avLst>
            </a:prstGeom>
            <a:no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a:ea typeface="微软雅黑"/>
                <a:cs typeface="+mn-cs"/>
              </a:endParaRPr>
            </a:p>
          </p:txBody>
        </p:sp>
        <p:sp>
          <p:nvSpPr>
            <p:cNvPr id="21" name="弧形 20"/>
            <p:cNvSpPr/>
            <p:nvPr/>
          </p:nvSpPr>
          <p:spPr>
            <a:xfrm flipH="1">
              <a:off x="6084660" y="-3173062"/>
              <a:ext cx="4263272" cy="4263272"/>
            </a:xfrm>
            <a:prstGeom prst="arc">
              <a:avLst>
                <a:gd name="adj1" fmla="val 1708195"/>
                <a:gd name="adj2" fmla="val 6938099"/>
              </a:avLst>
            </a:prstGeom>
            <a:no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a:ea typeface="微软雅黑"/>
                <a:cs typeface="+mn-cs"/>
              </a:endParaRPr>
            </a:p>
          </p:txBody>
        </p:sp>
        <p:sp>
          <p:nvSpPr>
            <p:cNvPr id="22" name="弧形 21"/>
            <p:cNvSpPr/>
            <p:nvPr/>
          </p:nvSpPr>
          <p:spPr>
            <a:xfrm flipH="1">
              <a:off x="5364059" y="-2443223"/>
              <a:ext cx="10267910" cy="8496443"/>
            </a:xfrm>
            <a:prstGeom prst="arc">
              <a:avLst>
                <a:gd name="adj1" fmla="val 20330921"/>
                <a:gd name="adj2" fmla="val 3198387"/>
              </a:avLst>
            </a:prstGeom>
            <a:no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a:ea typeface="微软雅黑"/>
                <a:cs typeface="+mn-cs"/>
              </a:endParaRPr>
            </a:p>
          </p:txBody>
        </p:sp>
        <p:sp>
          <p:nvSpPr>
            <p:cNvPr id="31" name="弧形 30"/>
            <p:cNvSpPr/>
            <p:nvPr/>
          </p:nvSpPr>
          <p:spPr>
            <a:xfrm flipH="1">
              <a:off x="6022603" y="3677159"/>
              <a:ext cx="4263272" cy="4263272"/>
            </a:xfrm>
            <a:prstGeom prst="arc">
              <a:avLst>
                <a:gd name="adj1" fmla="val 14583649"/>
                <a:gd name="adj2" fmla="val 20541524"/>
              </a:avLst>
            </a:prstGeom>
            <a:no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3" name="组合 2"/>
          <p:cNvGrpSpPr/>
          <p:nvPr/>
        </p:nvGrpSpPr>
        <p:grpSpPr>
          <a:xfrm>
            <a:off x="457200" y="438150"/>
            <a:ext cx="4464445" cy="4208549"/>
            <a:chOff x="780287" y="575407"/>
            <a:chExt cx="4217558" cy="3975813"/>
          </a:xfrm>
        </p:grpSpPr>
        <p:sp>
          <p:nvSpPr>
            <p:cNvPr id="105" name="椭圆 6"/>
            <p:cNvSpPr/>
            <p:nvPr/>
          </p:nvSpPr>
          <p:spPr>
            <a:xfrm>
              <a:off x="945099" y="725214"/>
              <a:ext cx="3899728" cy="3676200"/>
            </a:xfrm>
            <a:custGeom>
              <a:avLst/>
              <a:gdLst>
                <a:gd name="connsiteX0" fmla="*/ 0 w 3870694"/>
                <a:gd name="connsiteY0" fmla="*/ 1935347 h 3870694"/>
                <a:gd name="connsiteX1" fmla="*/ 1935347 w 3870694"/>
                <a:gd name="connsiteY1" fmla="*/ 0 h 3870694"/>
                <a:gd name="connsiteX2" fmla="*/ 3870694 w 3870694"/>
                <a:gd name="connsiteY2" fmla="*/ 1935347 h 3870694"/>
                <a:gd name="connsiteX3" fmla="*/ 1935347 w 3870694"/>
                <a:gd name="connsiteY3" fmla="*/ 3870694 h 3870694"/>
                <a:gd name="connsiteX4" fmla="*/ 0 w 3870694"/>
                <a:gd name="connsiteY4" fmla="*/ 1935347 h 3870694"/>
                <a:gd name="connsiteX0" fmla="*/ 3682 w 3874376"/>
                <a:gd name="connsiteY0" fmla="*/ 1935347 h 3870694"/>
                <a:gd name="connsiteX1" fmla="*/ 1602698 w 3874376"/>
                <a:gd name="connsiteY1" fmla="*/ 0 h 3870694"/>
                <a:gd name="connsiteX2" fmla="*/ 3874376 w 3874376"/>
                <a:gd name="connsiteY2" fmla="*/ 1935347 h 3870694"/>
                <a:gd name="connsiteX3" fmla="*/ 1939029 w 3874376"/>
                <a:gd name="connsiteY3" fmla="*/ 3870694 h 3870694"/>
                <a:gd name="connsiteX4" fmla="*/ 3682 w 3874376"/>
                <a:gd name="connsiteY4" fmla="*/ 1935347 h 3870694"/>
                <a:gd name="connsiteX0" fmla="*/ 2366 w 4219901"/>
                <a:gd name="connsiteY0" fmla="*/ 1935357 h 3870711"/>
                <a:gd name="connsiteX1" fmla="*/ 1601382 w 4219901"/>
                <a:gd name="connsiteY1" fmla="*/ 10 h 3870711"/>
                <a:gd name="connsiteX2" fmla="*/ 4219901 w 4219901"/>
                <a:gd name="connsiteY2" fmla="*/ 1914336 h 3870711"/>
                <a:gd name="connsiteX3" fmla="*/ 1937713 w 4219901"/>
                <a:gd name="connsiteY3" fmla="*/ 3870704 h 3870711"/>
                <a:gd name="connsiteX4" fmla="*/ 2366 w 4219901"/>
                <a:gd name="connsiteY4" fmla="*/ 1935357 h 3870711"/>
                <a:gd name="connsiteX0" fmla="*/ 23 w 4217558"/>
                <a:gd name="connsiteY0" fmla="*/ 1935357 h 3975813"/>
                <a:gd name="connsiteX1" fmla="*/ 1599039 w 4217558"/>
                <a:gd name="connsiteY1" fmla="*/ 10 h 3975813"/>
                <a:gd name="connsiteX2" fmla="*/ 4217558 w 4217558"/>
                <a:gd name="connsiteY2" fmla="*/ 1914336 h 3975813"/>
                <a:gd name="connsiteX3" fmla="*/ 1630570 w 4217558"/>
                <a:gd name="connsiteY3" fmla="*/ 3975807 h 3975813"/>
                <a:gd name="connsiteX4" fmla="*/ 23 w 4217558"/>
                <a:gd name="connsiteY4" fmla="*/ 1935357 h 3975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7558" h="3975813">
                  <a:moveTo>
                    <a:pt x="23" y="1935357"/>
                  </a:moveTo>
                  <a:cubicBezTo>
                    <a:pt x="-5232" y="1272724"/>
                    <a:pt x="896117" y="3513"/>
                    <a:pt x="1599039" y="10"/>
                  </a:cubicBezTo>
                  <a:cubicBezTo>
                    <a:pt x="2301961" y="-3493"/>
                    <a:pt x="4217558" y="845473"/>
                    <a:pt x="4217558" y="1914336"/>
                  </a:cubicBezTo>
                  <a:cubicBezTo>
                    <a:pt x="4217558" y="2983199"/>
                    <a:pt x="2333492" y="3972304"/>
                    <a:pt x="1630570" y="3975807"/>
                  </a:cubicBezTo>
                  <a:cubicBezTo>
                    <a:pt x="927648" y="3979310"/>
                    <a:pt x="5278" y="2597990"/>
                    <a:pt x="23" y="1935357"/>
                  </a:cubicBezTo>
                  <a:close/>
                </a:path>
              </a:pathLst>
            </a:custGeom>
            <a:solidFill>
              <a:schemeClr val="accent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7" name="椭圆 6"/>
            <p:cNvSpPr/>
            <p:nvPr/>
          </p:nvSpPr>
          <p:spPr>
            <a:xfrm>
              <a:off x="780287" y="575407"/>
              <a:ext cx="4217558" cy="3975813"/>
            </a:xfrm>
            <a:custGeom>
              <a:avLst/>
              <a:gdLst>
                <a:gd name="connsiteX0" fmla="*/ 0 w 3870694"/>
                <a:gd name="connsiteY0" fmla="*/ 1935347 h 3870694"/>
                <a:gd name="connsiteX1" fmla="*/ 1935347 w 3870694"/>
                <a:gd name="connsiteY1" fmla="*/ 0 h 3870694"/>
                <a:gd name="connsiteX2" fmla="*/ 3870694 w 3870694"/>
                <a:gd name="connsiteY2" fmla="*/ 1935347 h 3870694"/>
                <a:gd name="connsiteX3" fmla="*/ 1935347 w 3870694"/>
                <a:gd name="connsiteY3" fmla="*/ 3870694 h 3870694"/>
                <a:gd name="connsiteX4" fmla="*/ 0 w 3870694"/>
                <a:gd name="connsiteY4" fmla="*/ 1935347 h 3870694"/>
                <a:gd name="connsiteX0" fmla="*/ 3682 w 3874376"/>
                <a:gd name="connsiteY0" fmla="*/ 1935347 h 3870694"/>
                <a:gd name="connsiteX1" fmla="*/ 1602698 w 3874376"/>
                <a:gd name="connsiteY1" fmla="*/ 0 h 3870694"/>
                <a:gd name="connsiteX2" fmla="*/ 3874376 w 3874376"/>
                <a:gd name="connsiteY2" fmla="*/ 1935347 h 3870694"/>
                <a:gd name="connsiteX3" fmla="*/ 1939029 w 3874376"/>
                <a:gd name="connsiteY3" fmla="*/ 3870694 h 3870694"/>
                <a:gd name="connsiteX4" fmla="*/ 3682 w 3874376"/>
                <a:gd name="connsiteY4" fmla="*/ 1935347 h 3870694"/>
                <a:gd name="connsiteX0" fmla="*/ 2366 w 4219901"/>
                <a:gd name="connsiteY0" fmla="*/ 1935357 h 3870711"/>
                <a:gd name="connsiteX1" fmla="*/ 1601382 w 4219901"/>
                <a:gd name="connsiteY1" fmla="*/ 10 h 3870711"/>
                <a:gd name="connsiteX2" fmla="*/ 4219901 w 4219901"/>
                <a:gd name="connsiteY2" fmla="*/ 1914336 h 3870711"/>
                <a:gd name="connsiteX3" fmla="*/ 1937713 w 4219901"/>
                <a:gd name="connsiteY3" fmla="*/ 3870704 h 3870711"/>
                <a:gd name="connsiteX4" fmla="*/ 2366 w 4219901"/>
                <a:gd name="connsiteY4" fmla="*/ 1935357 h 3870711"/>
                <a:gd name="connsiteX0" fmla="*/ 23 w 4217558"/>
                <a:gd name="connsiteY0" fmla="*/ 1935357 h 3975813"/>
                <a:gd name="connsiteX1" fmla="*/ 1599039 w 4217558"/>
                <a:gd name="connsiteY1" fmla="*/ 10 h 3975813"/>
                <a:gd name="connsiteX2" fmla="*/ 4217558 w 4217558"/>
                <a:gd name="connsiteY2" fmla="*/ 1914336 h 3975813"/>
                <a:gd name="connsiteX3" fmla="*/ 1630570 w 4217558"/>
                <a:gd name="connsiteY3" fmla="*/ 3975807 h 3975813"/>
                <a:gd name="connsiteX4" fmla="*/ 23 w 4217558"/>
                <a:gd name="connsiteY4" fmla="*/ 1935357 h 3975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7558" h="3975813">
                  <a:moveTo>
                    <a:pt x="23" y="1935357"/>
                  </a:moveTo>
                  <a:cubicBezTo>
                    <a:pt x="-5232" y="1272724"/>
                    <a:pt x="896117" y="3513"/>
                    <a:pt x="1599039" y="10"/>
                  </a:cubicBezTo>
                  <a:cubicBezTo>
                    <a:pt x="2301961" y="-3493"/>
                    <a:pt x="4217558" y="845473"/>
                    <a:pt x="4217558" y="1914336"/>
                  </a:cubicBezTo>
                  <a:cubicBezTo>
                    <a:pt x="4217558" y="2983199"/>
                    <a:pt x="2333492" y="3972304"/>
                    <a:pt x="1630570" y="3975807"/>
                  </a:cubicBezTo>
                  <a:cubicBezTo>
                    <a:pt x="927648" y="3979310"/>
                    <a:pt x="5278" y="2597990"/>
                    <a:pt x="23" y="1935357"/>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1" name="菱形 1"/>
            <p:cNvSpPr/>
            <p:nvPr/>
          </p:nvSpPr>
          <p:spPr>
            <a:xfrm>
              <a:off x="3229286" y="3389323"/>
              <a:ext cx="1116930" cy="1116930"/>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3" name="菱形 1"/>
            <p:cNvSpPr/>
            <p:nvPr/>
          </p:nvSpPr>
          <p:spPr>
            <a:xfrm>
              <a:off x="3944093" y="964074"/>
              <a:ext cx="348258" cy="348258"/>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4" name="菱形 1"/>
            <p:cNvSpPr/>
            <p:nvPr/>
          </p:nvSpPr>
          <p:spPr>
            <a:xfrm>
              <a:off x="1243795" y="3900155"/>
              <a:ext cx="445301" cy="445301"/>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93" name="菱形 1"/>
          <p:cNvSpPr/>
          <p:nvPr/>
        </p:nvSpPr>
        <p:spPr>
          <a:xfrm>
            <a:off x="5289066" y="2908230"/>
            <a:ext cx="847552" cy="847552"/>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4" name="菱形 1"/>
          <p:cNvSpPr/>
          <p:nvPr/>
        </p:nvSpPr>
        <p:spPr>
          <a:xfrm>
            <a:off x="6139905" y="4071580"/>
            <a:ext cx="747095" cy="747095"/>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5" name="菱形 1"/>
          <p:cNvSpPr/>
          <p:nvPr/>
        </p:nvSpPr>
        <p:spPr>
          <a:xfrm>
            <a:off x="8022319" y="3340219"/>
            <a:ext cx="831126" cy="831126"/>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6" name="菱形 1"/>
          <p:cNvSpPr/>
          <p:nvPr/>
        </p:nvSpPr>
        <p:spPr>
          <a:xfrm>
            <a:off x="8163557" y="1787716"/>
            <a:ext cx="445301" cy="445301"/>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7" name="菱形 1"/>
          <p:cNvSpPr/>
          <p:nvPr/>
        </p:nvSpPr>
        <p:spPr>
          <a:xfrm>
            <a:off x="6783716" y="964074"/>
            <a:ext cx="445301" cy="445301"/>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8" name="菱形 1"/>
          <p:cNvSpPr/>
          <p:nvPr/>
        </p:nvSpPr>
        <p:spPr>
          <a:xfrm>
            <a:off x="6425146" y="188610"/>
            <a:ext cx="445301" cy="445301"/>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9" name="菱形 1"/>
          <p:cNvSpPr/>
          <p:nvPr/>
        </p:nvSpPr>
        <p:spPr>
          <a:xfrm>
            <a:off x="5439245" y="939873"/>
            <a:ext cx="583358" cy="583358"/>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0" name="菱形 1"/>
          <p:cNvSpPr/>
          <p:nvPr/>
        </p:nvSpPr>
        <p:spPr>
          <a:xfrm>
            <a:off x="7773815" y="752508"/>
            <a:ext cx="583358" cy="583358"/>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 name="矩形 9"/>
          <p:cNvSpPr/>
          <p:nvPr/>
        </p:nvSpPr>
        <p:spPr>
          <a:xfrm>
            <a:off x="825423" y="2145835"/>
            <a:ext cx="3877985"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Arial"/>
                <a:ea typeface="微软雅黑"/>
                <a:cs typeface="+mn-cs"/>
              </a:rPr>
              <a:t>创意工作总结计划</a:t>
            </a:r>
          </a:p>
        </p:txBody>
      </p:sp>
      <p:sp>
        <p:nvSpPr>
          <p:cNvPr id="37" name="Rectangle 3"/>
          <p:cNvSpPr txBox="1"/>
          <p:nvPr/>
        </p:nvSpPr>
        <p:spPr>
          <a:xfrm>
            <a:off x="901358" y="1733550"/>
            <a:ext cx="2904851" cy="478369"/>
          </a:xfrm>
          <a:prstGeom prst="rect">
            <a:avLst/>
          </a:prstGeom>
          <a:noFill/>
          <a:ln w="9525">
            <a:noFill/>
          </a:ln>
        </p:spPr>
        <p:txBody>
          <a:bodyPr anchor="ct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CREATIVE </a:t>
            </a:r>
            <a:r>
              <a:rPr kumimoji="0" lang="en-US" altLang="zh-CN"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PLAN</a:t>
            </a:r>
            <a:endParaRPr kumimoji="0" lang="zh-CN" altLang="zh-CN"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874420" y="2719685"/>
            <a:ext cx="3828987"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Arial"/>
                <a:ea typeface="微软雅黑"/>
                <a:cs typeface="+mn-cs"/>
              </a:rPr>
              <a:t>Brief business plan summary of fine quality dynamic template Brief business plan summary</a:t>
            </a:r>
          </a:p>
        </p:txBody>
      </p:sp>
      <p:sp>
        <p:nvSpPr>
          <p:cNvPr id="32" name="文本框 31"/>
          <p:cNvSpPr txBox="1"/>
          <p:nvPr/>
        </p:nvSpPr>
        <p:spPr>
          <a:xfrm flipH="1">
            <a:off x="6395290" y="2057316"/>
            <a:ext cx="877163" cy="923330"/>
          </a:xfrm>
          <a:prstGeom prst="rect">
            <a:avLst/>
          </a:prstGeom>
          <a:noFill/>
          <a:ln>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700" b="0" i="0" u="none" strike="noStrike" kern="1200" cap="none" spc="0" normalizeH="0" baseline="0" noProof="0" dirty="0">
                <a:ln>
                  <a:noFill/>
                </a:ln>
                <a:solidFill>
                  <a:prstClr val="white"/>
                </a:solidFill>
                <a:effectLst/>
                <a:uLnTx/>
                <a:uFillTx/>
                <a:latin typeface="方正正黑简体" panose="02000000000000000000" pitchFamily="2" charset="-122"/>
                <a:ea typeface="方正正黑简体" panose="02000000000000000000" pitchFamily="2" charset="-122"/>
                <a:cs typeface="+mn-cs"/>
              </a:rPr>
              <a:t>您的</a:t>
            </a:r>
            <a:endParaRPr kumimoji="0" lang="en-US" altLang="zh-CN" sz="2700" b="0" i="0" u="none" strike="noStrike" kern="1200" cap="none" spc="0" normalizeH="0" baseline="0" noProof="0" dirty="0">
              <a:ln>
                <a:noFill/>
              </a:ln>
              <a:solidFill>
                <a:prstClr val="white"/>
              </a:solidFill>
              <a:effectLst/>
              <a:uLnTx/>
              <a:uFillTx/>
              <a:latin typeface="方正正黑简体" panose="02000000000000000000" pitchFamily="2" charset="-122"/>
              <a:ea typeface="方正正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700" b="0" i="0" u="none" strike="noStrike" kern="1200" cap="none" spc="0" normalizeH="0" baseline="0" noProof="0" dirty="0">
                <a:ln>
                  <a:noFill/>
                </a:ln>
                <a:solidFill>
                  <a:prstClr val="white"/>
                </a:solidFill>
                <a:effectLst/>
                <a:uLnTx/>
                <a:uFillTx/>
                <a:latin typeface="方正正黑简体" panose="02000000000000000000" pitchFamily="2" charset="-122"/>
                <a:ea typeface="方正正黑简体" panose="02000000000000000000" pitchFamily="2" charset="-122"/>
                <a:cs typeface="+mn-cs"/>
              </a:rPr>
              <a:t>圈徽</a:t>
            </a:r>
          </a:p>
        </p:txBody>
      </p:sp>
      <p:grpSp>
        <p:nvGrpSpPr>
          <p:cNvPr id="4" name="组合 3"/>
          <p:cNvGrpSpPr/>
          <p:nvPr/>
        </p:nvGrpSpPr>
        <p:grpSpPr>
          <a:xfrm>
            <a:off x="6096000" y="1496308"/>
            <a:ext cx="1910447" cy="1910447"/>
            <a:chOff x="6096000" y="1496308"/>
            <a:chExt cx="1910447" cy="1910447"/>
          </a:xfrm>
        </p:grpSpPr>
        <p:sp>
          <p:nvSpPr>
            <p:cNvPr id="2" name="菱形 1"/>
            <p:cNvSpPr/>
            <p:nvPr/>
          </p:nvSpPr>
          <p:spPr>
            <a:xfrm>
              <a:off x="6096000" y="1496308"/>
              <a:ext cx="1910447" cy="1910447"/>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6" name="Rectangle 3"/>
            <p:cNvSpPr txBox="1"/>
            <p:nvPr/>
          </p:nvSpPr>
          <p:spPr>
            <a:xfrm>
              <a:off x="6324600" y="2212346"/>
              <a:ext cx="1527211" cy="478369"/>
            </a:xfrm>
            <a:prstGeom prst="rect">
              <a:avLst/>
            </a:prstGeom>
            <a:noFill/>
            <a:ln w="9525">
              <a:noFill/>
            </a:ln>
          </p:spPr>
          <p:txBody>
            <a:bodyPr anchor="ct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201X</a:t>
              </a:r>
              <a:endParaRPr kumimoji="0" lang="zh-CN" altLang="zh-CN" sz="4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1083054392"/>
      </p:ext>
    </p:extLst>
  </p:cSld>
  <p:clrMapOvr>
    <a:masterClrMapping/>
  </p:clrMapOvr>
  <mc:AlternateContent xmlns:mc="http://schemas.openxmlformats.org/markup-compatibility/2006" xmlns:p14="http://schemas.microsoft.com/office/powerpoint/2010/main">
    <mc:Choice Requires="p14">
      <p:transition spd="slow" p14:dur="1300" advTm="4000">
        <p14:vortex dir="r"/>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7"/>
                                        </p:tgtEl>
                                        <p:attrNameLst>
                                          <p:attrName>style.visibility</p:attrName>
                                        </p:attrNameLst>
                                      </p:cBhvr>
                                      <p:to>
                                        <p:strVal val="visible"/>
                                      </p:to>
                                    </p:set>
                                    <p:anim calcmode="lin" valueType="num">
                                      <p:cBhvr>
                                        <p:cTn id="16" dur="500" fill="hold"/>
                                        <p:tgtEl>
                                          <p:spTgt spid="97"/>
                                        </p:tgtEl>
                                        <p:attrNameLst>
                                          <p:attrName>ppt_w</p:attrName>
                                        </p:attrNameLst>
                                      </p:cBhvr>
                                      <p:tavLst>
                                        <p:tav tm="0">
                                          <p:val>
                                            <p:fltVal val="0"/>
                                          </p:val>
                                        </p:tav>
                                        <p:tav tm="100000">
                                          <p:val>
                                            <p:strVal val="#ppt_w"/>
                                          </p:val>
                                        </p:tav>
                                      </p:tavLst>
                                    </p:anim>
                                    <p:anim calcmode="lin" valueType="num">
                                      <p:cBhvr>
                                        <p:cTn id="17" dur="500" fill="hold"/>
                                        <p:tgtEl>
                                          <p:spTgt spid="97"/>
                                        </p:tgtEl>
                                        <p:attrNameLst>
                                          <p:attrName>ppt_h</p:attrName>
                                        </p:attrNameLst>
                                      </p:cBhvr>
                                      <p:tavLst>
                                        <p:tav tm="0">
                                          <p:val>
                                            <p:fltVal val="0"/>
                                          </p:val>
                                        </p:tav>
                                        <p:tav tm="100000">
                                          <p:val>
                                            <p:strVal val="#ppt_h"/>
                                          </p:val>
                                        </p:tav>
                                      </p:tavLst>
                                    </p:anim>
                                    <p:animEffect transition="in" filter="fade">
                                      <p:cBhvr>
                                        <p:cTn id="18" dur="500"/>
                                        <p:tgtEl>
                                          <p:spTgt spid="9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p:cTn id="21" dur="500" fill="hold"/>
                                        <p:tgtEl>
                                          <p:spTgt spid="98"/>
                                        </p:tgtEl>
                                        <p:attrNameLst>
                                          <p:attrName>ppt_w</p:attrName>
                                        </p:attrNameLst>
                                      </p:cBhvr>
                                      <p:tavLst>
                                        <p:tav tm="0">
                                          <p:val>
                                            <p:fltVal val="0"/>
                                          </p:val>
                                        </p:tav>
                                        <p:tav tm="100000">
                                          <p:val>
                                            <p:strVal val="#ppt_w"/>
                                          </p:val>
                                        </p:tav>
                                      </p:tavLst>
                                    </p:anim>
                                    <p:anim calcmode="lin" valueType="num">
                                      <p:cBhvr>
                                        <p:cTn id="22" dur="500" fill="hold"/>
                                        <p:tgtEl>
                                          <p:spTgt spid="98"/>
                                        </p:tgtEl>
                                        <p:attrNameLst>
                                          <p:attrName>ppt_h</p:attrName>
                                        </p:attrNameLst>
                                      </p:cBhvr>
                                      <p:tavLst>
                                        <p:tav tm="0">
                                          <p:val>
                                            <p:fltVal val="0"/>
                                          </p:val>
                                        </p:tav>
                                        <p:tav tm="100000">
                                          <p:val>
                                            <p:strVal val="#ppt_h"/>
                                          </p:val>
                                        </p:tav>
                                      </p:tavLst>
                                    </p:anim>
                                    <p:animEffect transition="in" filter="fade">
                                      <p:cBhvr>
                                        <p:cTn id="23" dur="500"/>
                                        <p:tgtEl>
                                          <p:spTgt spid="9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99"/>
                                        </p:tgtEl>
                                        <p:attrNameLst>
                                          <p:attrName>style.visibility</p:attrName>
                                        </p:attrNameLst>
                                      </p:cBhvr>
                                      <p:to>
                                        <p:strVal val="visible"/>
                                      </p:to>
                                    </p:set>
                                    <p:anim calcmode="lin" valueType="num">
                                      <p:cBhvr>
                                        <p:cTn id="26" dur="500" fill="hold"/>
                                        <p:tgtEl>
                                          <p:spTgt spid="99"/>
                                        </p:tgtEl>
                                        <p:attrNameLst>
                                          <p:attrName>ppt_w</p:attrName>
                                        </p:attrNameLst>
                                      </p:cBhvr>
                                      <p:tavLst>
                                        <p:tav tm="0">
                                          <p:val>
                                            <p:fltVal val="0"/>
                                          </p:val>
                                        </p:tav>
                                        <p:tav tm="100000">
                                          <p:val>
                                            <p:strVal val="#ppt_w"/>
                                          </p:val>
                                        </p:tav>
                                      </p:tavLst>
                                    </p:anim>
                                    <p:anim calcmode="lin" valueType="num">
                                      <p:cBhvr>
                                        <p:cTn id="27" dur="500" fill="hold"/>
                                        <p:tgtEl>
                                          <p:spTgt spid="99"/>
                                        </p:tgtEl>
                                        <p:attrNameLst>
                                          <p:attrName>ppt_h</p:attrName>
                                        </p:attrNameLst>
                                      </p:cBhvr>
                                      <p:tavLst>
                                        <p:tav tm="0">
                                          <p:val>
                                            <p:fltVal val="0"/>
                                          </p:val>
                                        </p:tav>
                                        <p:tav tm="100000">
                                          <p:val>
                                            <p:strVal val="#ppt_h"/>
                                          </p:val>
                                        </p:tav>
                                      </p:tavLst>
                                    </p:anim>
                                    <p:animEffect transition="in" filter="fade">
                                      <p:cBhvr>
                                        <p:cTn id="28" dur="500"/>
                                        <p:tgtEl>
                                          <p:spTgt spid="99"/>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00"/>
                                        </p:tgtEl>
                                        <p:attrNameLst>
                                          <p:attrName>style.visibility</p:attrName>
                                        </p:attrNameLst>
                                      </p:cBhvr>
                                      <p:to>
                                        <p:strVal val="visible"/>
                                      </p:to>
                                    </p:set>
                                    <p:anim calcmode="lin" valueType="num">
                                      <p:cBhvr>
                                        <p:cTn id="31" dur="500" fill="hold"/>
                                        <p:tgtEl>
                                          <p:spTgt spid="100"/>
                                        </p:tgtEl>
                                        <p:attrNameLst>
                                          <p:attrName>ppt_w</p:attrName>
                                        </p:attrNameLst>
                                      </p:cBhvr>
                                      <p:tavLst>
                                        <p:tav tm="0">
                                          <p:val>
                                            <p:fltVal val="0"/>
                                          </p:val>
                                        </p:tav>
                                        <p:tav tm="100000">
                                          <p:val>
                                            <p:strVal val="#ppt_w"/>
                                          </p:val>
                                        </p:tav>
                                      </p:tavLst>
                                    </p:anim>
                                    <p:anim calcmode="lin" valueType="num">
                                      <p:cBhvr>
                                        <p:cTn id="32" dur="500" fill="hold"/>
                                        <p:tgtEl>
                                          <p:spTgt spid="100"/>
                                        </p:tgtEl>
                                        <p:attrNameLst>
                                          <p:attrName>ppt_h</p:attrName>
                                        </p:attrNameLst>
                                      </p:cBhvr>
                                      <p:tavLst>
                                        <p:tav tm="0">
                                          <p:val>
                                            <p:fltVal val="0"/>
                                          </p:val>
                                        </p:tav>
                                        <p:tav tm="100000">
                                          <p:val>
                                            <p:strVal val="#ppt_h"/>
                                          </p:val>
                                        </p:tav>
                                      </p:tavLst>
                                    </p:anim>
                                    <p:animEffect transition="in" filter="fade">
                                      <p:cBhvr>
                                        <p:cTn id="33" dur="500"/>
                                        <p:tgtEl>
                                          <p:spTgt spid="10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5"/>
                                        </p:tgtEl>
                                        <p:attrNameLst>
                                          <p:attrName>style.visibility</p:attrName>
                                        </p:attrNameLst>
                                      </p:cBhvr>
                                      <p:to>
                                        <p:strVal val="visible"/>
                                      </p:to>
                                    </p:set>
                                    <p:anim calcmode="lin" valueType="num">
                                      <p:cBhvr>
                                        <p:cTn id="36" dur="500" fill="hold"/>
                                        <p:tgtEl>
                                          <p:spTgt spid="95"/>
                                        </p:tgtEl>
                                        <p:attrNameLst>
                                          <p:attrName>ppt_w</p:attrName>
                                        </p:attrNameLst>
                                      </p:cBhvr>
                                      <p:tavLst>
                                        <p:tav tm="0">
                                          <p:val>
                                            <p:fltVal val="0"/>
                                          </p:val>
                                        </p:tav>
                                        <p:tav tm="100000">
                                          <p:val>
                                            <p:strVal val="#ppt_w"/>
                                          </p:val>
                                        </p:tav>
                                      </p:tavLst>
                                    </p:anim>
                                    <p:anim calcmode="lin" valueType="num">
                                      <p:cBhvr>
                                        <p:cTn id="37" dur="500" fill="hold"/>
                                        <p:tgtEl>
                                          <p:spTgt spid="95"/>
                                        </p:tgtEl>
                                        <p:attrNameLst>
                                          <p:attrName>ppt_h</p:attrName>
                                        </p:attrNameLst>
                                      </p:cBhvr>
                                      <p:tavLst>
                                        <p:tav tm="0">
                                          <p:val>
                                            <p:fltVal val="0"/>
                                          </p:val>
                                        </p:tav>
                                        <p:tav tm="100000">
                                          <p:val>
                                            <p:strVal val="#ppt_h"/>
                                          </p:val>
                                        </p:tav>
                                      </p:tavLst>
                                    </p:anim>
                                    <p:animEffect transition="in" filter="fade">
                                      <p:cBhvr>
                                        <p:cTn id="38" dur="500"/>
                                        <p:tgtEl>
                                          <p:spTgt spid="9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96"/>
                                        </p:tgtEl>
                                        <p:attrNameLst>
                                          <p:attrName>style.visibility</p:attrName>
                                        </p:attrNameLst>
                                      </p:cBhvr>
                                      <p:to>
                                        <p:strVal val="visible"/>
                                      </p:to>
                                    </p:set>
                                    <p:anim calcmode="lin" valueType="num">
                                      <p:cBhvr>
                                        <p:cTn id="41" dur="500" fill="hold"/>
                                        <p:tgtEl>
                                          <p:spTgt spid="96"/>
                                        </p:tgtEl>
                                        <p:attrNameLst>
                                          <p:attrName>ppt_w</p:attrName>
                                        </p:attrNameLst>
                                      </p:cBhvr>
                                      <p:tavLst>
                                        <p:tav tm="0">
                                          <p:val>
                                            <p:fltVal val="0"/>
                                          </p:val>
                                        </p:tav>
                                        <p:tav tm="100000">
                                          <p:val>
                                            <p:strVal val="#ppt_w"/>
                                          </p:val>
                                        </p:tav>
                                      </p:tavLst>
                                    </p:anim>
                                    <p:anim calcmode="lin" valueType="num">
                                      <p:cBhvr>
                                        <p:cTn id="42" dur="500" fill="hold"/>
                                        <p:tgtEl>
                                          <p:spTgt spid="96"/>
                                        </p:tgtEl>
                                        <p:attrNameLst>
                                          <p:attrName>ppt_h</p:attrName>
                                        </p:attrNameLst>
                                      </p:cBhvr>
                                      <p:tavLst>
                                        <p:tav tm="0">
                                          <p:val>
                                            <p:fltVal val="0"/>
                                          </p:val>
                                        </p:tav>
                                        <p:tav tm="100000">
                                          <p:val>
                                            <p:strVal val="#ppt_h"/>
                                          </p:val>
                                        </p:tav>
                                      </p:tavLst>
                                    </p:anim>
                                    <p:animEffect transition="in" filter="fade">
                                      <p:cBhvr>
                                        <p:cTn id="43" dur="500"/>
                                        <p:tgtEl>
                                          <p:spTgt spid="9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93"/>
                                        </p:tgtEl>
                                        <p:attrNameLst>
                                          <p:attrName>style.visibility</p:attrName>
                                        </p:attrNameLst>
                                      </p:cBhvr>
                                      <p:to>
                                        <p:strVal val="visible"/>
                                      </p:to>
                                    </p:set>
                                    <p:anim calcmode="lin" valueType="num">
                                      <p:cBhvr>
                                        <p:cTn id="46" dur="500" fill="hold"/>
                                        <p:tgtEl>
                                          <p:spTgt spid="93"/>
                                        </p:tgtEl>
                                        <p:attrNameLst>
                                          <p:attrName>ppt_w</p:attrName>
                                        </p:attrNameLst>
                                      </p:cBhvr>
                                      <p:tavLst>
                                        <p:tav tm="0">
                                          <p:val>
                                            <p:fltVal val="0"/>
                                          </p:val>
                                        </p:tav>
                                        <p:tav tm="100000">
                                          <p:val>
                                            <p:strVal val="#ppt_w"/>
                                          </p:val>
                                        </p:tav>
                                      </p:tavLst>
                                    </p:anim>
                                    <p:anim calcmode="lin" valueType="num">
                                      <p:cBhvr>
                                        <p:cTn id="47" dur="500" fill="hold"/>
                                        <p:tgtEl>
                                          <p:spTgt spid="93"/>
                                        </p:tgtEl>
                                        <p:attrNameLst>
                                          <p:attrName>ppt_h</p:attrName>
                                        </p:attrNameLst>
                                      </p:cBhvr>
                                      <p:tavLst>
                                        <p:tav tm="0">
                                          <p:val>
                                            <p:fltVal val="0"/>
                                          </p:val>
                                        </p:tav>
                                        <p:tav tm="100000">
                                          <p:val>
                                            <p:strVal val="#ppt_h"/>
                                          </p:val>
                                        </p:tav>
                                      </p:tavLst>
                                    </p:anim>
                                    <p:animEffect transition="in" filter="fade">
                                      <p:cBhvr>
                                        <p:cTn id="48" dur="500"/>
                                        <p:tgtEl>
                                          <p:spTgt spid="9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94"/>
                                        </p:tgtEl>
                                        <p:attrNameLst>
                                          <p:attrName>style.visibility</p:attrName>
                                        </p:attrNameLst>
                                      </p:cBhvr>
                                      <p:to>
                                        <p:strVal val="visible"/>
                                      </p:to>
                                    </p:set>
                                    <p:anim calcmode="lin" valueType="num">
                                      <p:cBhvr>
                                        <p:cTn id="51" dur="500" fill="hold"/>
                                        <p:tgtEl>
                                          <p:spTgt spid="94"/>
                                        </p:tgtEl>
                                        <p:attrNameLst>
                                          <p:attrName>ppt_w</p:attrName>
                                        </p:attrNameLst>
                                      </p:cBhvr>
                                      <p:tavLst>
                                        <p:tav tm="0">
                                          <p:val>
                                            <p:fltVal val="0"/>
                                          </p:val>
                                        </p:tav>
                                        <p:tav tm="100000">
                                          <p:val>
                                            <p:strVal val="#ppt_w"/>
                                          </p:val>
                                        </p:tav>
                                      </p:tavLst>
                                    </p:anim>
                                    <p:anim calcmode="lin" valueType="num">
                                      <p:cBhvr>
                                        <p:cTn id="52" dur="500" fill="hold"/>
                                        <p:tgtEl>
                                          <p:spTgt spid="94"/>
                                        </p:tgtEl>
                                        <p:attrNameLst>
                                          <p:attrName>ppt_h</p:attrName>
                                        </p:attrNameLst>
                                      </p:cBhvr>
                                      <p:tavLst>
                                        <p:tav tm="0">
                                          <p:val>
                                            <p:fltVal val="0"/>
                                          </p:val>
                                        </p:tav>
                                        <p:tav tm="100000">
                                          <p:val>
                                            <p:strVal val="#ppt_h"/>
                                          </p:val>
                                        </p:tav>
                                      </p:tavLst>
                                    </p:anim>
                                    <p:animEffect transition="in" filter="fade">
                                      <p:cBhvr>
                                        <p:cTn id="53" dur="500"/>
                                        <p:tgtEl>
                                          <p:spTgt spid="94"/>
                                        </p:tgtEl>
                                      </p:cBhvr>
                                    </p:animEffect>
                                  </p:childTnLst>
                                </p:cTn>
                              </p:par>
                            </p:childTnLst>
                          </p:cTn>
                        </p:par>
                        <p:par>
                          <p:cTn id="54" fill="hold">
                            <p:stCondLst>
                              <p:cond delay="1000"/>
                            </p:stCondLst>
                            <p:childTnLst>
                              <p:par>
                                <p:cTn id="55" presetID="49" presetClass="entr" presetSubtype="0" decel="100000"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p:cTn id="57" dur="1000" fill="hold"/>
                                        <p:tgtEl>
                                          <p:spTgt spid="3"/>
                                        </p:tgtEl>
                                        <p:attrNameLst>
                                          <p:attrName>ppt_w</p:attrName>
                                        </p:attrNameLst>
                                      </p:cBhvr>
                                      <p:tavLst>
                                        <p:tav tm="0">
                                          <p:val>
                                            <p:fltVal val="0"/>
                                          </p:val>
                                        </p:tav>
                                        <p:tav tm="100000">
                                          <p:val>
                                            <p:strVal val="#ppt_w"/>
                                          </p:val>
                                        </p:tav>
                                      </p:tavLst>
                                    </p:anim>
                                    <p:anim calcmode="lin" valueType="num">
                                      <p:cBhvr>
                                        <p:cTn id="58" dur="1000" fill="hold"/>
                                        <p:tgtEl>
                                          <p:spTgt spid="3"/>
                                        </p:tgtEl>
                                        <p:attrNameLst>
                                          <p:attrName>ppt_h</p:attrName>
                                        </p:attrNameLst>
                                      </p:cBhvr>
                                      <p:tavLst>
                                        <p:tav tm="0">
                                          <p:val>
                                            <p:fltVal val="0"/>
                                          </p:val>
                                        </p:tav>
                                        <p:tav tm="100000">
                                          <p:val>
                                            <p:strVal val="#ppt_h"/>
                                          </p:val>
                                        </p:tav>
                                      </p:tavLst>
                                    </p:anim>
                                    <p:anim calcmode="lin" valueType="num">
                                      <p:cBhvr>
                                        <p:cTn id="59" dur="1000" fill="hold"/>
                                        <p:tgtEl>
                                          <p:spTgt spid="3"/>
                                        </p:tgtEl>
                                        <p:attrNameLst>
                                          <p:attrName>style.rotation</p:attrName>
                                        </p:attrNameLst>
                                      </p:cBhvr>
                                      <p:tavLst>
                                        <p:tav tm="0">
                                          <p:val>
                                            <p:fltVal val="360"/>
                                          </p:val>
                                        </p:tav>
                                        <p:tav tm="100000">
                                          <p:val>
                                            <p:fltVal val="0"/>
                                          </p:val>
                                        </p:tav>
                                      </p:tavLst>
                                    </p:anim>
                                    <p:animEffect transition="in" filter="fade">
                                      <p:cBhvr>
                                        <p:cTn id="60" dur="1000"/>
                                        <p:tgtEl>
                                          <p:spTgt spid="3"/>
                                        </p:tgtEl>
                                      </p:cBhvr>
                                    </p:animEffect>
                                  </p:childTnLst>
                                </p:cTn>
                              </p:par>
                            </p:childTnLst>
                          </p:cTn>
                        </p:par>
                        <p:par>
                          <p:cTn id="61" fill="hold">
                            <p:stCondLst>
                              <p:cond delay="2000"/>
                            </p:stCondLst>
                            <p:childTnLst>
                              <p:par>
                                <p:cTn id="62" presetID="22" presetClass="entr" presetSubtype="8" fill="hold" grpId="0" nodeType="after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wipe(left)">
                                      <p:cBhvr>
                                        <p:cTn id="64" dur="500"/>
                                        <p:tgtEl>
                                          <p:spTgt spid="37"/>
                                        </p:tgtEl>
                                      </p:cBhvr>
                                    </p:animEffect>
                                  </p:childTnLst>
                                </p:cTn>
                              </p:par>
                            </p:childTnLst>
                          </p:cTn>
                        </p:par>
                        <p:par>
                          <p:cTn id="65" fill="hold">
                            <p:stCondLst>
                              <p:cond delay="2500"/>
                            </p:stCondLst>
                            <p:childTnLst>
                              <p:par>
                                <p:cTn id="66" presetID="17" presetClass="entr" presetSubtype="1" fill="hold" grpId="0" nodeType="afterEffect">
                                  <p:stCondLst>
                                    <p:cond delay="0"/>
                                  </p:stCondLst>
                                  <p:iterate type="lt">
                                    <p:tmPct val="10000"/>
                                  </p:iterate>
                                  <p:childTnLst>
                                    <p:set>
                                      <p:cBhvr>
                                        <p:cTn id="67" dur="1" fill="hold">
                                          <p:stCondLst>
                                            <p:cond delay="0"/>
                                          </p:stCondLst>
                                        </p:cTn>
                                        <p:tgtEl>
                                          <p:spTgt spid="10"/>
                                        </p:tgtEl>
                                        <p:attrNameLst>
                                          <p:attrName>style.visibility</p:attrName>
                                        </p:attrNameLst>
                                      </p:cBhvr>
                                      <p:to>
                                        <p:strVal val="visible"/>
                                      </p:to>
                                    </p:set>
                                    <p:anim calcmode="lin" valueType="num">
                                      <p:cBhvr>
                                        <p:cTn id="68" dur="500" fill="hold"/>
                                        <p:tgtEl>
                                          <p:spTgt spid="10"/>
                                        </p:tgtEl>
                                        <p:attrNameLst>
                                          <p:attrName>ppt_x</p:attrName>
                                        </p:attrNameLst>
                                      </p:cBhvr>
                                      <p:tavLst>
                                        <p:tav tm="0">
                                          <p:val>
                                            <p:strVal val="#ppt_x"/>
                                          </p:val>
                                        </p:tav>
                                        <p:tav tm="100000">
                                          <p:val>
                                            <p:strVal val="#ppt_x"/>
                                          </p:val>
                                        </p:tav>
                                      </p:tavLst>
                                    </p:anim>
                                    <p:anim calcmode="lin" valueType="num">
                                      <p:cBhvr>
                                        <p:cTn id="69" dur="500" fill="hold"/>
                                        <p:tgtEl>
                                          <p:spTgt spid="10"/>
                                        </p:tgtEl>
                                        <p:attrNameLst>
                                          <p:attrName>ppt_y</p:attrName>
                                        </p:attrNameLst>
                                      </p:cBhvr>
                                      <p:tavLst>
                                        <p:tav tm="0">
                                          <p:val>
                                            <p:strVal val="#ppt_y-#ppt_h/2"/>
                                          </p:val>
                                        </p:tav>
                                        <p:tav tm="100000">
                                          <p:val>
                                            <p:strVal val="#ppt_y"/>
                                          </p:val>
                                        </p:tav>
                                      </p:tavLst>
                                    </p:anim>
                                    <p:anim calcmode="lin" valueType="num">
                                      <p:cBhvr>
                                        <p:cTn id="70" dur="500" fill="hold"/>
                                        <p:tgtEl>
                                          <p:spTgt spid="10"/>
                                        </p:tgtEl>
                                        <p:attrNameLst>
                                          <p:attrName>ppt_w</p:attrName>
                                        </p:attrNameLst>
                                      </p:cBhvr>
                                      <p:tavLst>
                                        <p:tav tm="0">
                                          <p:val>
                                            <p:strVal val="#ppt_w"/>
                                          </p:val>
                                        </p:tav>
                                        <p:tav tm="100000">
                                          <p:val>
                                            <p:strVal val="#ppt_w"/>
                                          </p:val>
                                        </p:tav>
                                      </p:tavLst>
                                    </p:anim>
                                    <p:anim calcmode="lin" valueType="num">
                                      <p:cBhvr>
                                        <p:cTn id="71" dur="500" fill="hold"/>
                                        <p:tgtEl>
                                          <p:spTgt spid="10"/>
                                        </p:tgtEl>
                                        <p:attrNameLst>
                                          <p:attrName>ppt_h</p:attrName>
                                        </p:attrNameLst>
                                      </p:cBhvr>
                                      <p:tavLst>
                                        <p:tav tm="0">
                                          <p:val>
                                            <p:fltVal val="0"/>
                                          </p:val>
                                        </p:tav>
                                        <p:tav tm="100000">
                                          <p:val>
                                            <p:strVal val="#ppt_h"/>
                                          </p:val>
                                        </p:tav>
                                      </p:tavLst>
                                    </p:anim>
                                  </p:childTnLst>
                                </p:cTn>
                              </p:par>
                            </p:childTnLst>
                          </p:cTn>
                        </p:par>
                        <p:par>
                          <p:cTn id="72" fill="hold">
                            <p:stCondLst>
                              <p:cond delay="3350"/>
                            </p:stCondLst>
                            <p:childTnLst>
                              <p:par>
                                <p:cTn id="73" presetID="14" presetClass="entr" presetSubtype="10"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randombar(horizontal)">
                                      <p:cBhvr>
                                        <p:cTn id="7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96" grpId="0" animBg="1"/>
      <p:bldP spid="97" grpId="0" animBg="1"/>
      <p:bldP spid="98" grpId="0" animBg="1"/>
      <p:bldP spid="99" grpId="0" animBg="1"/>
      <p:bldP spid="100" grpId="0" animBg="1"/>
      <p:bldP spid="10" grpId="0"/>
      <p:bldP spid="37"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2231913" y="1632545"/>
            <a:ext cx="4570382" cy="2440013"/>
            <a:chOff x="2975883" y="2176726"/>
            <a:chExt cx="6093843" cy="3253351"/>
          </a:xfrm>
        </p:grpSpPr>
        <p:sp>
          <p:nvSpPr>
            <p:cNvPr id="2" name="Oval 7"/>
            <p:cNvSpPr>
              <a:spLocks noChangeArrowheads="1"/>
            </p:cNvSpPr>
            <p:nvPr/>
          </p:nvSpPr>
          <p:spPr bwMode="auto">
            <a:xfrm>
              <a:off x="4393744" y="4596742"/>
              <a:ext cx="3243170" cy="833335"/>
            </a:xfrm>
            <a:prstGeom prst="ellipse">
              <a:avLst/>
            </a:prstGeom>
            <a:solidFill>
              <a:schemeClr val="accent1">
                <a:alpha val="90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lumMod val="50000"/>
                  </a:prstClr>
                </a:solidFill>
                <a:effectLst/>
                <a:uLnTx/>
                <a:uFillTx/>
                <a:latin typeface="Lato Regular" panose="020F0502020204030203" pitchFamily="34" charset="0"/>
                <a:ea typeface="Lato Regular" panose="020F0502020204030203" pitchFamily="34" charset="0"/>
                <a:cs typeface="Lato Regular" panose="020F0502020204030203" pitchFamily="34" charset="0"/>
              </a:endParaRPr>
            </a:p>
          </p:txBody>
        </p:sp>
        <p:sp>
          <p:nvSpPr>
            <p:cNvPr id="3" name="Freeform 8"/>
            <p:cNvSpPr>
              <a:spLocks/>
            </p:cNvSpPr>
            <p:nvPr/>
          </p:nvSpPr>
          <p:spPr bwMode="auto">
            <a:xfrm>
              <a:off x="4393744" y="5014137"/>
              <a:ext cx="3243170" cy="415940"/>
            </a:xfrm>
            <a:custGeom>
              <a:avLst/>
              <a:gdLst>
                <a:gd name="T0" fmla="*/ 726 w 1452"/>
                <a:gd name="T1" fmla="*/ 142 h 186"/>
                <a:gd name="T2" fmla="*/ 1452 w 1452"/>
                <a:gd name="T3" fmla="*/ 0 h 186"/>
                <a:gd name="T4" fmla="*/ 1452 w 1452"/>
                <a:gd name="T5" fmla="*/ 0 h 186"/>
                <a:gd name="T6" fmla="*/ 726 w 1452"/>
                <a:gd name="T7" fmla="*/ 186 h 186"/>
                <a:gd name="T8" fmla="*/ 0 w 1452"/>
                <a:gd name="T9" fmla="*/ 0 h 186"/>
                <a:gd name="T10" fmla="*/ 0 w 1452"/>
                <a:gd name="T11" fmla="*/ 0 h 186"/>
                <a:gd name="T12" fmla="*/ 726 w 1452"/>
                <a:gd name="T13" fmla="*/ 142 h 186"/>
              </a:gdLst>
              <a:ahLst/>
              <a:cxnLst>
                <a:cxn ang="0">
                  <a:pos x="T0" y="T1"/>
                </a:cxn>
                <a:cxn ang="0">
                  <a:pos x="T2" y="T3"/>
                </a:cxn>
                <a:cxn ang="0">
                  <a:pos x="T4" y="T5"/>
                </a:cxn>
                <a:cxn ang="0">
                  <a:pos x="T6" y="T7"/>
                </a:cxn>
                <a:cxn ang="0">
                  <a:pos x="T8" y="T9"/>
                </a:cxn>
                <a:cxn ang="0">
                  <a:pos x="T10" y="T11"/>
                </a:cxn>
                <a:cxn ang="0">
                  <a:pos x="T12" y="T13"/>
                </a:cxn>
              </a:cxnLst>
              <a:rect l="0" t="0" r="r" b="b"/>
              <a:pathLst>
                <a:path w="1452" h="186">
                  <a:moveTo>
                    <a:pt x="726" y="142"/>
                  </a:moveTo>
                  <a:cubicBezTo>
                    <a:pt x="1078" y="142"/>
                    <a:pt x="1372" y="81"/>
                    <a:pt x="1452" y="0"/>
                  </a:cubicBezTo>
                  <a:cubicBezTo>
                    <a:pt x="1452" y="0"/>
                    <a:pt x="1452" y="0"/>
                    <a:pt x="1452" y="0"/>
                  </a:cubicBezTo>
                  <a:cubicBezTo>
                    <a:pt x="1452" y="103"/>
                    <a:pt x="1127" y="186"/>
                    <a:pt x="726" y="186"/>
                  </a:cubicBezTo>
                  <a:cubicBezTo>
                    <a:pt x="325" y="186"/>
                    <a:pt x="0" y="103"/>
                    <a:pt x="0" y="0"/>
                  </a:cubicBezTo>
                  <a:cubicBezTo>
                    <a:pt x="0" y="0"/>
                    <a:pt x="0" y="0"/>
                    <a:pt x="0" y="0"/>
                  </a:cubicBezTo>
                  <a:cubicBezTo>
                    <a:pt x="79" y="81"/>
                    <a:pt x="374" y="142"/>
                    <a:pt x="726" y="142"/>
                  </a:cubicBezTo>
                  <a:close/>
                </a:path>
              </a:pathLst>
            </a:custGeom>
            <a:solidFill>
              <a:schemeClr val="tx1">
                <a:lumMod val="95000"/>
                <a:lumOff val="5000"/>
                <a:alpha val="15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lumMod val="50000"/>
                  </a:prstClr>
                </a:solidFill>
                <a:effectLst/>
                <a:uLnTx/>
                <a:uFillTx/>
                <a:latin typeface="Lato Regular" panose="020F0502020204030203" pitchFamily="34" charset="0"/>
                <a:ea typeface="Lato Regular" panose="020F0502020204030203" pitchFamily="34" charset="0"/>
                <a:cs typeface="Lato Regular" panose="020F0502020204030203" pitchFamily="34" charset="0"/>
              </a:endParaRPr>
            </a:p>
          </p:txBody>
        </p:sp>
        <p:sp>
          <p:nvSpPr>
            <p:cNvPr id="4" name="Oval 9"/>
            <p:cNvSpPr>
              <a:spLocks noChangeArrowheads="1"/>
            </p:cNvSpPr>
            <p:nvPr/>
          </p:nvSpPr>
          <p:spPr bwMode="auto">
            <a:xfrm>
              <a:off x="4089788" y="3945199"/>
              <a:ext cx="3851083" cy="975860"/>
            </a:xfrm>
            <a:prstGeom prst="ellipse">
              <a:avLst/>
            </a:prstGeom>
            <a:solidFill>
              <a:schemeClr val="accent2">
                <a:alpha val="90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lumMod val="50000"/>
                  </a:prstClr>
                </a:solidFill>
                <a:effectLst/>
                <a:uLnTx/>
                <a:uFillTx/>
                <a:latin typeface="Lato Regular" panose="020F0502020204030203" pitchFamily="34" charset="0"/>
                <a:ea typeface="Lato Regular" panose="020F0502020204030203" pitchFamily="34" charset="0"/>
                <a:cs typeface="Lato Regular" panose="020F0502020204030203" pitchFamily="34" charset="0"/>
              </a:endParaRPr>
            </a:p>
          </p:txBody>
        </p:sp>
        <p:sp>
          <p:nvSpPr>
            <p:cNvPr id="5" name="Freeform 10"/>
            <p:cNvSpPr>
              <a:spLocks/>
            </p:cNvSpPr>
            <p:nvPr/>
          </p:nvSpPr>
          <p:spPr bwMode="auto">
            <a:xfrm>
              <a:off x="4089788" y="4430947"/>
              <a:ext cx="3851083" cy="490112"/>
            </a:xfrm>
            <a:custGeom>
              <a:avLst/>
              <a:gdLst>
                <a:gd name="T0" fmla="*/ 862 w 1724"/>
                <a:gd name="T1" fmla="*/ 168 h 219"/>
                <a:gd name="T2" fmla="*/ 1724 w 1724"/>
                <a:gd name="T3" fmla="*/ 0 h 219"/>
                <a:gd name="T4" fmla="*/ 1724 w 1724"/>
                <a:gd name="T5" fmla="*/ 1 h 219"/>
                <a:gd name="T6" fmla="*/ 862 w 1724"/>
                <a:gd name="T7" fmla="*/ 219 h 219"/>
                <a:gd name="T8" fmla="*/ 0 w 1724"/>
                <a:gd name="T9" fmla="*/ 1 h 219"/>
                <a:gd name="T10" fmla="*/ 0 w 1724"/>
                <a:gd name="T11" fmla="*/ 0 h 219"/>
                <a:gd name="T12" fmla="*/ 862 w 1724"/>
                <a:gd name="T13" fmla="*/ 168 h 219"/>
              </a:gdLst>
              <a:ahLst/>
              <a:cxnLst>
                <a:cxn ang="0">
                  <a:pos x="T0" y="T1"/>
                </a:cxn>
                <a:cxn ang="0">
                  <a:pos x="T2" y="T3"/>
                </a:cxn>
                <a:cxn ang="0">
                  <a:pos x="T4" y="T5"/>
                </a:cxn>
                <a:cxn ang="0">
                  <a:pos x="T6" y="T7"/>
                </a:cxn>
                <a:cxn ang="0">
                  <a:pos x="T8" y="T9"/>
                </a:cxn>
                <a:cxn ang="0">
                  <a:pos x="T10" y="T11"/>
                </a:cxn>
                <a:cxn ang="0">
                  <a:pos x="T12" y="T13"/>
                </a:cxn>
              </a:cxnLst>
              <a:rect l="0" t="0" r="r" b="b"/>
              <a:pathLst>
                <a:path w="1724" h="219">
                  <a:moveTo>
                    <a:pt x="862" y="168"/>
                  </a:moveTo>
                  <a:cubicBezTo>
                    <a:pt x="1280" y="168"/>
                    <a:pt x="1630" y="96"/>
                    <a:pt x="1724" y="0"/>
                  </a:cubicBezTo>
                  <a:cubicBezTo>
                    <a:pt x="1724" y="1"/>
                    <a:pt x="1724" y="1"/>
                    <a:pt x="1724" y="1"/>
                  </a:cubicBezTo>
                  <a:cubicBezTo>
                    <a:pt x="1724" y="121"/>
                    <a:pt x="1338" y="219"/>
                    <a:pt x="862" y="219"/>
                  </a:cubicBezTo>
                  <a:cubicBezTo>
                    <a:pt x="386" y="219"/>
                    <a:pt x="0" y="121"/>
                    <a:pt x="0" y="1"/>
                  </a:cubicBezTo>
                  <a:cubicBezTo>
                    <a:pt x="0" y="1"/>
                    <a:pt x="0" y="1"/>
                    <a:pt x="0" y="0"/>
                  </a:cubicBezTo>
                  <a:cubicBezTo>
                    <a:pt x="94" y="96"/>
                    <a:pt x="444" y="168"/>
                    <a:pt x="862" y="168"/>
                  </a:cubicBezTo>
                  <a:close/>
                </a:path>
              </a:pathLst>
            </a:custGeom>
            <a:solidFill>
              <a:schemeClr val="tx1">
                <a:lumMod val="95000"/>
                <a:lumOff val="5000"/>
                <a:alpha val="15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lumMod val="50000"/>
                  </a:prstClr>
                </a:solidFill>
                <a:effectLst/>
                <a:uLnTx/>
                <a:uFillTx/>
                <a:latin typeface="Lato Regular" panose="020F0502020204030203" pitchFamily="34" charset="0"/>
                <a:ea typeface="Lato Regular" panose="020F0502020204030203" pitchFamily="34" charset="0"/>
                <a:cs typeface="Lato Regular" panose="020F0502020204030203" pitchFamily="34" charset="0"/>
              </a:endParaRPr>
            </a:p>
          </p:txBody>
        </p:sp>
        <p:sp>
          <p:nvSpPr>
            <p:cNvPr id="6" name="Oval 11"/>
            <p:cNvSpPr>
              <a:spLocks noChangeArrowheads="1"/>
            </p:cNvSpPr>
            <p:nvPr/>
          </p:nvSpPr>
          <p:spPr bwMode="auto">
            <a:xfrm>
              <a:off x="3974895" y="3228211"/>
              <a:ext cx="4079414" cy="1106751"/>
            </a:xfrm>
            <a:prstGeom prst="ellipse">
              <a:avLst/>
            </a:prstGeom>
            <a:solidFill>
              <a:schemeClr val="accent1">
                <a:alpha val="90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lumMod val="50000"/>
                  </a:prstClr>
                </a:solidFill>
                <a:effectLst/>
                <a:uLnTx/>
                <a:uFillTx/>
                <a:latin typeface="Lato Regular" panose="020F0502020204030203" pitchFamily="34" charset="0"/>
                <a:ea typeface="Lato Regular" panose="020F0502020204030203" pitchFamily="34" charset="0"/>
                <a:cs typeface="Lato Regular" panose="020F0502020204030203" pitchFamily="34" charset="0"/>
              </a:endParaRPr>
            </a:p>
          </p:txBody>
        </p:sp>
        <p:sp>
          <p:nvSpPr>
            <p:cNvPr id="7" name="Freeform 12"/>
            <p:cNvSpPr>
              <a:spLocks/>
            </p:cNvSpPr>
            <p:nvPr/>
          </p:nvSpPr>
          <p:spPr bwMode="auto">
            <a:xfrm>
              <a:off x="3974895" y="3782313"/>
              <a:ext cx="4079414" cy="552648"/>
            </a:xfrm>
            <a:custGeom>
              <a:avLst/>
              <a:gdLst>
                <a:gd name="T0" fmla="*/ 913 w 1826"/>
                <a:gd name="T1" fmla="*/ 189 h 248"/>
                <a:gd name="T2" fmla="*/ 0 w 1826"/>
                <a:gd name="T3" fmla="*/ 0 h 248"/>
                <a:gd name="T4" fmla="*/ 0 w 1826"/>
                <a:gd name="T5" fmla="*/ 0 h 248"/>
                <a:gd name="T6" fmla="*/ 913 w 1826"/>
                <a:gd name="T7" fmla="*/ 248 h 248"/>
                <a:gd name="T8" fmla="*/ 1826 w 1826"/>
                <a:gd name="T9" fmla="*/ 0 h 248"/>
                <a:gd name="T10" fmla="*/ 1826 w 1826"/>
                <a:gd name="T11" fmla="*/ 0 h 248"/>
                <a:gd name="T12" fmla="*/ 913 w 1826"/>
                <a:gd name="T13" fmla="*/ 189 h 248"/>
              </a:gdLst>
              <a:ahLst/>
              <a:cxnLst>
                <a:cxn ang="0">
                  <a:pos x="T0" y="T1"/>
                </a:cxn>
                <a:cxn ang="0">
                  <a:pos x="T2" y="T3"/>
                </a:cxn>
                <a:cxn ang="0">
                  <a:pos x="T4" y="T5"/>
                </a:cxn>
                <a:cxn ang="0">
                  <a:pos x="T6" y="T7"/>
                </a:cxn>
                <a:cxn ang="0">
                  <a:pos x="T8" y="T9"/>
                </a:cxn>
                <a:cxn ang="0">
                  <a:pos x="T10" y="T11"/>
                </a:cxn>
                <a:cxn ang="0">
                  <a:pos x="T12" y="T13"/>
                </a:cxn>
              </a:cxnLst>
              <a:rect l="0" t="0" r="r" b="b"/>
              <a:pathLst>
                <a:path w="1826" h="248">
                  <a:moveTo>
                    <a:pt x="913" y="189"/>
                  </a:moveTo>
                  <a:cubicBezTo>
                    <a:pt x="471" y="189"/>
                    <a:pt x="100" y="109"/>
                    <a:pt x="0" y="0"/>
                  </a:cubicBezTo>
                  <a:cubicBezTo>
                    <a:pt x="0" y="0"/>
                    <a:pt x="0" y="0"/>
                    <a:pt x="0" y="0"/>
                  </a:cubicBezTo>
                  <a:cubicBezTo>
                    <a:pt x="0" y="137"/>
                    <a:pt x="409" y="248"/>
                    <a:pt x="913" y="248"/>
                  </a:cubicBezTo>
                  <a:cubicBezTo>
                    <a:pt x="1417" y="248"/>
                    <a:pt x="1826" y="137"/>
                    <a:pt x="1826" y="0"/>
                  </a:cubicBezTo>
                  <a:cubicBezTo>
                    <a:pt x="1826" y="0"/>
                    <a:pt x="1826" y="0"/>
                    <a:pt x="1826" y="0"/>
                  </a:cubicBezTo>
                  <a:cubicBezTo>
                    <a:pt x="1726" y="109"/>
                    <a:pt x="1355" y="189"/>
                    <a:pt x="913" y="189"/>
                  </a:cubicBezTo>
                  <a:close/>
                </a:path>
              </a:pathLst>
            </a:custGeom>
            <a:solidFill>
              <a:schemeClr val="tx1">
                <a:lumMod val="95000"/>
                <a:lumOff val="5000"/>
                <a:alpha val="15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lumMod val="50000"/>
                  </a:prstClr>
                </a:solidFill>
                <a:effectLst/>
                <a:uLnTx/>
                <a:uFillTx/>
                <a:latin typeface="Lato Regular" panose="020F0502020204030203" pitchFamily="34" charset="0"/>
                <a:ea typeface="Lato Regular" panose="020F0502020204030203" pitchFamily="34" charset="0"/>
                <a:cs typeface="Lato Regular" panose="020F0502020204030203" pitchFamily="34" charset="0"/>
              </a:endParaRPr>
            </a:p>
          </p:txBody>
        </p:sp>
        <p:sp>
          <p:nvSpPr>
            <p:cNvPr id="8" name="Oval 13"/>
            <p:cNvSpPr>
              <a:spLocks noChangeArrowheads="1"/>
            </p:cNvSpPr>
            <p:nvPr/>
          </p:nvSpPr>
          <p:spPr bwMode="auto">
            <a:xfrm>
              <a:off x="4089788" y="2685743"/>
              <a:ext cx="3851083" cy="977314"/>
            </a:xfrm>
            <a:prstGeom prst="ellipse">
              <a:avLst/>
            </a:prstGeom>
            <a:solidFill>
              <a:schemeClr val="accent2">
                <a:alpha val="90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lumMod val="50000"/>
                  </a:prstClr>
                </a:solidFill>
                <a:effectLst/>
                <a:uLnTx/>
                <a:uFillTx/>
                <a:latin typeface="Lato Regular" panose="020F0502020204030203" pitchFamily="34" charset="0"/>
                <a:ea typeface="Lato Regular" panose="020F0502020204030203" pitchFamily="34" charset="0"/>
                <a:cs typeface="Lato Regular" panose="020F0502020204030203" pitchFamily="34" charset="0"/>
              </a:endParaRPr>
            </a:p>
          </p:txBody>
        </p:sp>
        <p:sp>
          <p:nvSpPr>
            <p:cNvPr id="9" name="Freeform 14"/>
            <p:cNvSpPr>
              <a:spLocks/>
            </p:cNvSpPr>
            <p:nvPr/>
          </p:nvSpPr>
          <p:spPr bwMode="auto">
            <a:xfrm>
              <a:off x="4089788" y="3174401"/>
              <a:ext cx="3851083" cy="488657"/>
            </a:xfrm>
            <a:custGeom>
              <a:avLst/>
              <a:gdLst>
                <a:gd name="T0" fmla="*/ 862 w 1724"/>
                <a:gd name="T1" fmla="*/ 167 h 219"/>
                <a:gd name="T2" fmla="*/ 0 w 1724"/>
                <a:gd name="T3" fmla="*/ 0 h 219"/>
                <a:gd name="T4" fmla="*/ 0 w 1724"/>
                <a:gd name="T5" fmla="*/ 0 h 219"/>
                <a:gd name="T6" fmla="*/ 862 w 1724"/>
                <a:gd name="T7" fmla="*/ 219 h 219"/>
                <a:gd name="T8" fmla="*/ 1724 w 1724"/>
                <a:gd name="T9" fmla="*/ 0 h 219"/>
                <a:gd name="T10" fmla="*/ 1724 w 1724"/>
                <a:gd name="T11" fmla="*/ 0 h 219"/>
                <a:gd name="T12" fmla="*/ 862 w 1724"/>
                <a:gd name="T13" fmla="*/ 167 h 219"/>
              </a:gdLst>
              <a:ahLst/>
              <a:cxnLst>
                <a:cxn ang="0">
                  <a:pos x="T0" y="T1"/>
                </a:cxn>
                <a:cxn ang="0">
                  <a:pos x="T2" y="T3"/>
                </a:cxn>
                <a:cxn ang="0">
                  <a:pos x="T4" y="T5"/>
                </a:cxn>
                <a:cxn ang="0">
                  <a:pos x="T6" y="T7"/>
                </a:cxn>
                <a:cxn ang="0">
                  <a:pos x="T8" y="T9"/>
                </a:cxn>
                <a:cxn ang="0">
                  <a:pos x="T10" y="T11"/>
                </a:cxn>
                <a:cxn ang="0">
                  <a:pos x="T12" y="T13"/>
                </a:cxn>
              </a:cxnLst>
              <a:rect l="0" t="0" r="r" b="b"/>
              <a:pathLst>
                <a:path w="1724" h="219">
                  <a:moveTo>
                    <a:pt x="862" y="167"/>
                  </a:moveTo>
                  <a:cubicBezTo>
                    <a:pt x="444" y="167"/>
                    <a:pt x="94" y="96"/>
                    <a:pt x="0" y="0"/>
                  </a:cubicBezTo>
                  <a:cubicBezTo>
                    <a:pt x="0" y="0"/>
                    <a:pt x="0" y="0"/>
                    <a:pt x="0" y="0"/>
                  </a:cubicBezTo>
                  <a:cubicBezTo>
                    <a:pt x="0" y="121"/>
                    <a:pt x="386" y="219"/>
                    <a:pt x="862" y="219"/>
                  </a:cubicBezTo>
                  <a:cubicBezTo>
                    <a:pt x="1338" y="219"/>
                    <a:pt x="1724" y="121"/>
                    <a:pt x="1724" y="0"/>
                  </a:cubicBezTo>
                  <a:cubicBezTo>
                    <a:pt x="1724" y="0"/>
                    <a:pt x="1724" y="0"/>
                    <a:pt x="1724" y="0"/>
                  </a:cubicBezTo>
                  <a:cubicBezTo>
                    <a:pt x="1630" y="96"/>
                    <a:pt x="1280" y="167"/>
                    <a:pt x="862" y="167"/>
                  </a:cubicBezTo>
                  <a:close/>
                </a:path>
              </a:pathLst>
            </a:custGeom>
            <a:solidFill>
              <a:schemeClr val="tx1">
                <a:lumMod val="95000"/>
                <a:lumOff val="5000"/>
                <a:alpha val="15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lumMod val="50000"/>
                  </a:prstClr>
                </a:solidFill>
                <a:effectLst/>
                <a:uLnTx/>
                <a:uFillTx/>
                <a:latin typeface="Lato Regular" panose="020F0502020204030203" pitchFamily="34" charset="0"/>
                <a:ea typeface="Lato Regular" panose="020F0502020204030203" pitchFamily="34" charset="0"/>
                <a:cs typeface="Lato Regular" panose="020F0502020204030203" pitchFamily="34" charset="0"/>
              </a:endParaRPr>
            </a:p>
          </p:txBody>
        </p:sp>
        <p:sp>
          <p:nvSpPr>
            <p:cNvPr id="10" name="Oval 15"/>
            <p:cNvSpPr>
              <a:spLocks noChangeArrowheads="1"/>
            </p:cNvSpPr>
            <p:nvPr/>
          </p:nvSpPr>
          <p:spPr bwMode="auto">
            <a:xfrm>
              <a:off x="4393744" y="2176726"/>
              <a:ext cx="3243170" cy="834789"/>
            </a:xfrm>
            <a:prstGeom prst="ellipse">
              <a:avLst/>
            </a:prstGeom>
            <a:solidFill>
              <a:schemeClr val="accent4">
                <a:alpha val="90000"/>
              </a:schemeClr>
            </a:solidFill>
            <a:ln>
              <a:noFill/>
            </a:ln>
            <a:effec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lumMod val="50000"/>
                  </a:prstClr>
                </a:solidFill>
                <a:effectLst/>
                <a:uLnTx/>
                <a:uFillTx/>
                <a:latin typeface="Lato Regular" panose="020F0502020204030203" pitchFamily="34" charset="0"/>
                <a:ea typeface="Lato Regular" panose="020F0502020204030203" pitchFamily="34" charset="0"/>
                <a:cs typeface="Lato Regular" panose="020F0502020204030203" pitchFamily="34" charset="0"/>
              </a:endParaRPr>
            </a:p>
          </p:txBody>
        </p:sp>
        <p:sp>
          <p:nvSpPr>
            <p:cNvPr id="11" name="Freeform 16"/>
            <p:cNvSpPr>
              <a:spLocks/>
            </p:cNvSpPr>
            <p:nvPr/>
          </p:nvSpPr>
          <p:spPr bwMode="auto">
            <a:xfrm>
              <a:off x="4393744" y="2594121"/>
              <a:ext cx="3243170" cy="417395"/>
            </a:xfrm>
            <a:custGeom>
              <a:avLst/>
              <a:gdLst>
                <a:gd name="T0" fmla="*/ 726 w 1452"/>
                <a:gd name="T1" fmla="*/ 143 h 187"/>
                <a:gd name="T2" fmla="*/ 0 w 1452"/>
                <a:gd name="T3" fmla="*/ 0 h 187"/>
                <a:gd name="T4" fmla="*/ 0 w 1452"/>
                <a:gd name="T5" fmla="*/ 0 h 187"/>
                <a:gd name="T6" fmla="*/ 726 w 1452"/>
                <a:gd name="T7" fmla="*/ 187 h 187"/>
                <a:gd name="T8" fmla="*/ 1452 w 1452"/>
                <a:gd name="T9" fmla="*/ 0 h 187"/>
                <a:gd name="T10" fmla="*/ 1452 w 1452"/>
                <a:gd name="T11" fmla="*/ 0 h 187"/>
                <a:gd name="T12" fmla="*/ 726 w 1452"/>
                <a:gd name="T13" fmla="*/ 143 h 187"/>
              </a:gdLst>
              <a:ahLst/>
              <a:cxnLst>
                <a:cxn ang="0">
                  <a:pos x="T0" y="T1"/>
                </a:cxn>
                <a:cxn ang="0">
                  <a:pos x="T2" y="T3"/>
                </a:cxn>
                <a:cxn ang="0">
                  <a:pos x="T4" y="T5"/>
                </a:cxn>
                <a:cxn ang="0">
                  <a:pos x="T6" y="T7"/>
                </a:cxn>
                <a:cxn ang="0">
                  <a:pos x="T8" y="T9"/>
                </a:cxn>
                <a:cxn ang="0">
                  <a:pos x="T10" y="T11"/>
                </a:cxn>
                <a:cxn ang="0">
                  <a:pos x="T12" y="T13"/>
                </a:cxn>
              </a:cxnLst>
              <a:rect l="0" t="0" r="r" b="b"/>
              <a:pathLst>
                <a:path w="1452" h="187">
                  <a:moveTo>
                    <a:pt x="726" y="143"/>
                  </a:moveTo>
                  <a:cubicBezTo>
                    <a:pt x="374" y="143"/>
                    <a:pt x="79" y="82"/>
                    <a:pt x="0" y="0"/>
                  </a:cubicBezTo>
                  <a:cubicBezTo>
                    <a:pt x="0" y="0"/>
                    <a:pt x="0" y="0"/>
                    <a:pt x="0" y="0"/>
                  </a:cubicBezTo>
                  <a:cubicBezTo>
                    <a:pt x="0" y="103"/>
                    <a:pt x="325" y="187"/>
                    <a:pt x="726" y="187"/>
                  </a:cubicBezTo>
                  <a:cubicBezTo>
                    <a:pt x="1127" y="187"/>
                    <a:pt x="1452" y="103"/>
                    <a:pt x="1452" y="0"/>
                  </a:cubicBezTo>
                  <a:cubicBezTo>
                    <a:pt x="1452" y="0"/>
                    <a:pt x="1452" y="0"/>
                    <a:pt x="1452" y="0"/>
                  </a:cubicBezTo>
                  <a:cubicBezTo>
                    <a:pt x="1372" y="82"/>
                    <a:pt x="1078" y="143"/>
                    <a:pt x="726" y="143"/>
                  </a:cubicBezTo>
                  <a:close/>
                </a:path>
              </a:pathLst>
            </a:custGeom>
            <a:solidFill>
              <a:schemeClr val="tx1">
                <a:lumMod val="95000"/>
                <a:lumOff val="5000"/>
                <a:alpha val="15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lumMod val="50000"/>
                  </a:prstClr>
                </a:solidFill>
                <a:effectLst/>
                <a:uLnTx/>
                <a:uFillTx/>
                <a:latin typeface="Lato Regular" panose="020F0502020204030203" pitchFamily="34" charset="0"/>
                <a:ea typeface="Lato Regular" panose="020F0502020204030203" pitchFamily="34" charset="0"/>
                <a:cs typeface="Lato Regular" panose="020F0502020204030203" pitchFamily="34" charset="0"/>
              </a:endParaRPr>
            </a:p>
          </p:txBody>
        </p:sp>
        <p:sp>
          <p:nvSpPr>
            <p:cNvPr id="12" name="Oval 11"/>
            <p:cNvSpPr/>
            <p:nvPr/>
          </p:nvSpPr>
          <p:spPr>
            <a:xfrm>
              <a:off x="8469653" y="2314253"/>
              <a:ext cx="585787" cy="5857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lumMod val="50000"/>
                  </a:prstClr>
                </a:solidFill>
                <a:effectLst/>
                <a:uLnTx/>
                <a:uFillTx/>
                <a:latin typeface="Lato Regular" panose="020F0502020204030203" pitchFamily="34" charset="0"/>
                <a:ea typeface="Lato Regular" panose="020F0502020204030203" pitchFamily="34" charset="0"/>
                <a:cs typeface="Lato Regular" panose="020F0502020204030203" pitchFamily="34" charset="0"/>
              </a:endParaRPr>
            </a:p>
          </p:txBody>
        </p:sp>
        <p:sp>
          <p:nvSpPr>
            <p:cNvPr id="13" name="Oval 12"/>
            <p:cNvSpPr/>
            <p:nvPr/>
          </p:nvSpPr>
          <p:spPr>
            <a:xfrm>
              <a:off x="8469653" y="3486796"/>
              <a:ext cx="585787" cy="585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0" i="0" u="none" strike="noStrike" kern="1200" cap="none" spc="0" normalizeH="0" baseline="0" noProof="0" dirty="0">
                <a:ln>
                  <a:noFill/>
                </a:ln>
                <a:solidFill>
                  <a:prstClr val="black">
                    <a:lumMod val="50000"/>
                  </a:prstClr>
                </a:solidFill>
                <a:effectLst/>
                <a:uLnTx/>
                <a:uFillTx/>
                <a:latin typeface="Lato Regular" panose="020F0502020204030203" pitchFamily="34" charset="0"/>
                <a:ea typeface="Lato Regular" panose="020F0502020204030203" pitchFamily="34" charset="0"/>
                <a:cs typeface="Lato Regular" panose="020F0502020204030203" pitchFamily="34" charset="0"/>
              </a:endParaRPr>
            </a:p>
          </p:txBody>
        </p:sp>
        <p:sp>
          <p:nvSpPr>
            <p:cNvPr id="14" name="Oval 13"/>
            <p:cNvSpPr/>
            <p:nvPr/>
          </p:nvSpPr>
          <p:spPr>
            <a:xfrm>
              <a:off x="8483939" y="4659340"/>
              <a:ext cx="585787" cy="5857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lumMod val="50000"/>
                  </a:prstClr>
                </a:solidFill>
                <a:effectLst/>
                <a:uLnTx/>
                <a:uFillTx/>
                <a:latin typeface="Lato Regular" panose="020F0502020204030203" pitchFamily="34" charset="0"/>
                <a:ea typeface="Lato Regular" panose="020F0502020204030203" pitchFamily="34" charset="0"/>
                <a:cs typeface="Lato Regular" panose="020F0502020204030203" pitchFamily="34" charset="0"/>
              </a:endParaRPr>
            </a:p>
          </p:txBody>
        </p:sp>
        <p:sp>
          <p:nvSpPr>
            <p:cNvPr id="15" name="Oval 14"/>
            <p:cNvSpPr/>
            <p:nvPr/>
          </p:nvSpPr>
          <p:spPr>
            <a:xfrm flipH="1">
              <a:off x="2975883" y="2877198"/>
              <a:ext cx="585787" cy="5857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lumMod val="50000"/>
                  </a:prstClr>
                </a:solidFill>
                <a:effectLst/>
                <a:uLnTx/>
                <a:uFillTx/>
                <a:latin typeface="Lato Regular" panose="020F0502020204030203" pitchFamily="34" charset="0"/>
                <a:ea typeface="Lato Regular" panose="020F0502020204030203" pitchFamily="34" charset="0"/>
                <a:cs typeface="Lato Regular" panose="020F0502020204030203" pitchFamily="34" charset="0"/>
              </a:endParaRPr>
            </a:p>
          </p:txBody>
        </p:sp>
        <p:sp>
          <p:nvSpPr>
            <p:cNvPr id="16" name="Oval 15"/>
            <p:cNvSpPr/>
            <p:nvPr/>
          </p:nvSpPr>
          <p:spPr>
            <a:xfrm flipH="1">
              <a:off x="2990169" y="4049742"/>
              <a:ext cx="585787"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0" i="0" u="none" strike="noStrike" kern="1200" cap="none" spc="0" normalizeH="0" baseline="0" noProof="0" dirty="0">
                <a:ln>
                  <a:noFill/>
                </a:ln>
                <a:solidFill>
                  <a:prstClr val="black">
                    <a:lumMod val="50000"/>
                  </a:prstClr>
                </a:solidFill>
                <a:effectLst/>
                <a:uLnTx/>
                <a:uFillTx/>
                <a:latin typeface="Lato Regular" panose="020F0502020204030203" pitchFamily="34" charset="0"/>
                <a:ea typeface="Lato Regular" panose="020F0502020204030203" pitchFamily="34" charset="0"/>
                <a:cs typeface="Lato Regular" panose="020F0502020204030203" pitchFamily="34" charset="0"/>
              </a:endParaRPr>
            </a:p>
          </p:txBody>
        </p:sp>
      </p:grpSp>
      <p:grpSp>
        <p:nvGrpSpPr>
          <p:cNvPr id="34" name="组合 33">
            <a:extLst>
              <a:ext uri="{FF2B5EF4-FFF2-40B4-BE49-F238E27FC236}">
                <a16:creationId xmlns:a16="http://schemas.microsoft.com/office/drawing/2014/main" xmlns="" id="{249C3A43-70C4-4B34-B108-FF175062C7C8}"/>
              </a:ext>
            </a:extLst>
          </p:cNvPr>
          <p:cNvGrpSpPr/>
          <p:nvPr/>
        </p:nvGrpSpPr>
        <p:grpSpPr>
          <a:xfrm>
            <a:off x="6938030" y="1711088"/>
            <a:ext cx="1681297" cy="488547"/>
            <a:chOff x="2066078" y="2148663"/>
            <a:chExt cx="2241729" cy="651396"/>
          </a:xfrm>
        </p:grpSpPr>
        <p:sp>
          <p:nvSpPr>
            <p:cNvPr id="35" name="Footer Text">
              <a:extLst>
                <a:ext uri="{FF2B5EF4-FFF2-40B4-BE49-F238E27FC236}">
                  <a16:creationId xmlns:a16="http://schemas.microsoft.com/office/drawing/2014/main" xmlns="" id="{978CD13B-BE41-45C1-87E6-0EC73CD192F9}"/>
                </a:ext>
              </a:extLst>
            </p:cNvPr>
            <p:cNvSpPr txBox="1"/>
            <p:nvPr/>
          </p:nvSpPr>
          <p:spPr>
            <a:xfrm>
              <a:off x="2066078" y="2430727"/>
              <a:ext cx="2241729"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点击添加主要内容点击添加主要内容点击添加主要击添</a:t>
              </a:r>
              <a:endParaRPr kumimoji="0" 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36" name="TextBox 87">
              <a:extLst>
                <a:ext uri="{FF2B5EF4-FFF2-40B4-BE49-F238E27FC236}">
                  <a16:creationId xmlns:a16="http://schemas.microsoft.com/office/drawing/2014/main" xmlns="" id="{3851383E-90B0-42DD-B9B6-5ACA55C2D414}"/>
                </a:ext>
              </a:extLst>
            </p:cNvPr>
            <p:cNvSpPr txBox="1"/>
            <p:nvPr/>
          </p:nvSpPr>
          <p:spPr>
            <a:xfrm>
              <a:off x="2066078" y="2148663"/>
              <a:ext cx="1384994" cy="276999"/>
            </a:xfrm>
            <a:prstGeom prst="rect">
              <a:avLst/>
            </a:prstGeom>
            <a:noFill/>
          </p:spPr>
          <p:txBody>
            <a:bodyPr wrap="non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点击文字内容</a:t>
              </a:r>
            </a:p>
          </p:txBody>
        </p:sp>
      </p:grpSp>
      <p:grpSp>
        <p:nvGrpSpPr>
          <p:cNvPr id="37" name="组合 36">
            <a:extLst>
              <a:ext uri="{FF2B5EF4-FFF2-40B4-BE49-F238E27FC236}">
                <a16:creationId xmlns:a16="http://schemas.microsoft.com/office/drawing/2014/main" xmlns="" id="{249C3A43-70C4-4B34-B108-FF175062C7C8}"/>
              </a:ext>
            </a:extLst>
          </p:cNvPr>
          <p:cNvGrpSpPr/>
          <p:nvPr/>
        </p:nvGrpSpPr>
        <p:grpSpPr>
          <a:xfrm>
            <a:off x="6976557" y="2590495"/>
            <a:ext cx="1681297" cy="488547"/>
            <a:chOff x="2066078" y="2148663"/>
            <a:chExt cx="2241729" cy="651396"/>
          </a:xfrm>
        </p:grpSpPr>
        <p:sp>
          <p:nvSpPr>
            <p:cNvPr id="38" name="Footer Text">
              <a:extLst>
                <a:ext uri="{FF2B5EF4-FFF2-40B4-BE49-F238E27FC236}">
                  <a16:creationId xmlns:a16="http://schemas.microsoft.com/office/drawing/2014/main" xmlns="" id="{978CD13B-BE41-45C1-87E6-0EC73CD192F9}"/>
                </a:ext>
              </a:extLst>
            </p:cNvPr>
            <p:cNvSpPr txBox="1"/>
            <p:nvPr/>
          </p:nvSpPr>
          <p:spPr>
            <a:xfrm>
              <a:off x="2066078" y="2430727"/>
              <a:ext cx="2241729"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点击添加主要内容点击添加主要内容点击添加主要击添</a:t>
              </a:r>
              <a:endParaRPr kumimoji="0" 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39" name="TextBox 87">
              <a:extLst>
                <a:ext uri="{FF2B5EF4-FFF2-40B4-BE49-F238E27FC236}">
                  <a16:creationId xmlns:a16="http://schemas.microsoft.com/office/drawing/2014/main" xmlns="" id="{3851383E-90B0-42DD-B9B6-5ACA55C2D414}"/>
                </a:ext>
              </a:extLst>
            </p:cNvPr>
            <p:cNvSpPr txBox="1"/>
            <p:nvPr/>
          </p:nvSpPr>
          <p:spPr>
            <a:xfrm>
              <a:off x="2066078" y="2148663"/>
              <a:ext cx="1384994" cy="276999"/>
            </a:xfrm>
            <a:prstGeom prst="rect">
              <a:avLst/>
            </a:prstGeom>
            <a:noFill/>
          </p:spPr>
          <p:txBody>
            <a:bodyPr wrap="non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点击文字内容</a:t>
              </a:r>
            </a:p>
          </p:txBody>
        </p:sp>
      </p:grpSp>
      <p:grpSp>
        <p:nvGrpSpPr>
          <p:cNvPr id="40" name="组合 39">
            <a:extLst>
              <a:ext uri="{FF2B5EF4-FFF2-40B4-BE49-F238E27FC236}">
                <a16:creationId xmlns:a16="http://schemas.microsoft.com/office/drawing/2014/main" xmlns="" id="{249C3A43-70C4-4B34-B108-FF175062C7C8}"/>
              </a:ext>
            </a:extLst>
          </p:cNvPr>
          <p:cNvGrpSpPr/>
          <p:nvPr/>
        </p:nvGrpSpPr>
        <p:grpSpPr>
          <a:xfrm>
            <a:off x="7015086" y="3476649"/>
            <a:ext cx="1681297" cy="488547"/>
            <a:chOff x="2066078" y="2148663"/>
            <a:chExt cx="2241729" cy="651396"/>
          </a:xfrm>
        </p:grpSpPr>
        <p:sp>
          <p:nvSpPr>
            <p:cNvPr id="41" name="Footer Text">
              <a:extLst>
                <a:ext uri="{FF2B5EF4-FFF2-40B4-BE49-F238E27FC236}">
                  <a16:creationId xmlns:a16="http://schemas.microsoft.com/office/drawing/2014/main" xmlns="" id="{978CD13B-BE41-45C1-87E6-0EC73CD192F9}"/>
                </a:ext>
              </a:extLst>
            </p:cNvPr>
            <p:cNvSpPr txBox="1"/>
            <p:nvPr/>
          </p:nvSpPr>
          <p:spPr>
            <a:xfrm>
              <a:off x="2066078" y="2430727"/>
              <a:ext cx="2241729"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点击添加主要内容点击添加主要内容点击添加主要击添</a:t>
              </a:r>
              <a:endParaRPr kumimoji="0" 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42" name="TextBox 87">
              <a:extLst>
                <a:ext uri="{FF2B5EF4-FFF2-40B4-BE49-F238E27FC236}">
                  <a16:creationId xmlns:a16="http://schemas.microsoft.com/office/drawing/2014/main" xmlns="" id="{3851383E-90B0-42DD-B9B6-5ACA55C2D414}"/>
                </a:ext>
              </a:extLst>
            </p:cNvPr>
            <p:cNvSpPr txBox="1"/>
            <p:nvPr/>
          </p:nvSpPr>
          <p:spPr>
            <a:xfrm>
              <a:off x="2066078" y="2148663"/>
              <a:ext cx="1384994" cy="276999"/>
            </a:xfrm>
            <a:prstGeom prst="rect">
              <a:avLst/>
            </a:prstGeom>
            <a:noFill/>
          </p:spPr>
          <p:txBody>
            <a:bodyPr wrap="non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点击文字内容</a:t>
              </a:r>
            </a:p>
          </p:txBody>
        </p:sp>
      </p:grpSp>
      <p:grpSp>
        <p:nvGrpSpPr>
          <p:cNvPr id="43" name="组合 42">
            <a:extLst>
              <a:ext uri="{FF2B5EF4-FFF2-40B4-BE49-F238E27FC236}">
                <a16:creationId xmlns:a16="http://schemas.microsoft.com/office/drawing/2014/main" xmlns="" id="{249C3A43-70C4-4B34-B108-FF175062C7C8}"/>
              </a:ext>
            </a:extLst>
          </p:cNvPr>
          <p:cNvGrpSpPr/>
          <p:nvPr/>
        </p:nvGrpSpPr>
        <p:grpSpPr>
          <a:xfrm>
            <a:off x="431413" y="2112494"/>
            <a:ext cx="1681297" cy="484749"/>
            <a:chOff x="2066078" y="2153729"/>
            <a:chExt cx="2241729" cy="646331"/>
          </a:xfrm>
        </p:grpSpPr>
        <p:sp>
          <p:nvSpPr>
            <p:cNvPr id="44" name="Footer Text">
              <a:extLst>
                <a:ext uri="{FF2B5EF4-FFF2-40B4-BE49-F238E27FC236}">
                  <a16:creationId xmlns:a16="http://schemas.microsoft.com/office/drawing/2014/main" xmlns="" id="{978CD13B-BE41-45C1-87E6-0EC73CD192F9}"/>
                </a:ext>
              </a:extLst>
            </p:cNvPr>
            <p:cNvSpPr txBox="1"/>
            <p:nvPr/>
          </p:nvSpPr>
          <p:spPr>
            <a:xfrm>
              <a:off x="2066078" y="2430728"/>
              <a:ext cx="2241729" cy="369332"/>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点击添加主要内容点击添加主要内容点击添加主要击添</a:t>
              </a:r>
              <a:endParaRPr kumimoji="0" 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45" name="TextBox 87">
              <a:extLst>
                <a:ext uri="{FF2B5EF4-FFF2-40B4-BE49-F238E27FC236}">
                  <a16:creationId xmlns:a16="http://schemas.microsoft.com/office/drawing/2014/main" xmlns="" id="{3851383E-90B0-42DD-B9B6-5ACA55C2D414}"/>
                </a:ext>
              </a:extLst>
            </p:cNvPr>
            <p:cNvSpPr txBox="1"/>
            <p:nvPr/>
          </p:nvSpPr>
          <p:spPr>
            <a:xfrm>
              <a:off x="2919933" y="2153729"/>
              <a:ext cx="1384994" cy="276998"/>
            </a:xfrm>
            <a:prstGeom prst="rect">
              <a:avLst/>
            </a:prstGeom>
            <a:noFill/>
          </p:spPr>
          <p:txBody>
            <a:bodyPr wrap="non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点击文字内容</a:t>
              </a:r>
            </a:p>
          </p:txBody>
        </p:sp>
      </p:grpSp>
      <p:grpSp>
        <p:nvGrpSpPr>
          <p:cNvPr id="46" name="组合 45">
            <a:extLst>
              <a:ext uri="{FF2B5EF4-FFF2-40B4-BE49-F238E27FC236}">
                <a16:creationId xmlns:a16="http://schemas.microsoft.com/office/drawing/2014/main" xmlns="" id="{249C3A43-70C4-4B34-B108-FF175062C7C8}"/>
              </a:ext>
            </a:extLst>
          </p:cNvPr>
          <p:cNvGrpSpPr/>
          <p:nvPr/>
        </p:nvGrpSpPr>
        <p:grpSpPr>
          <a:xfrm>
            <a:off x="452908" y="2962811"/>
            <a:ext cx="1681297" cy="484749"/>
            <a:chOff x="2066078" y="2153729"/>
            <a:chExt cx="2241729" cy="646331"/>
          </a:xfrm>
        </p:grpSpPr>
        <p:sp>
          <p:nvSpPr>
            <p:cNvPr id="47" name="Footer Text">
              <a:extLst>
                <a:ext uri="{FF2B5EF4-FFF2-40B4-BE49-F238E27FC236}">
                  <a16:creationId xmlns:a16="http://schemas.microsoft.com/office/drawing/2014/main" xmlns="" id="{978CD13B-BE41-45C1-87E6-0EC73CD192F9}"/>
                </a:ext>
              </a:extLst>
            </p:cNvPr>
            <p:cNvSpPr txBox="1"/>
            <p:nvPr/>
          </p:nvSpPr>
          <p:spPr>
            <a:xfrm>
              <a:off x="2066078" y="2430728"/>
              <a:ext cx="2241729" cy="369332"/>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点击添加主要内容点击添加主要内容点击添加主要击添</a:t>
              </a:r>
              <a:endParaRPr kumimoji="0" 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48" name="TextBox 87">
              <a:extLst>
                <a:ext uri="{FF2B5EF4-FFF2-40B4-BE49-F238E27FC236}">
                  <a16:creationId xmlns:a16="http://schemas.microsoft.com/office/drawing/2014/main" xmlns="" id="{3851383E-90B0-42DD-B9B6-5ACA55C2D414}"/>
                </a:ext>
              </a:extLst>
            </p:cNvPr>
            <p:cNvSpPr txBox="1"/>
            <p:nvPr/>
          </p:nvSpPr>
          <p:spPr>
            <a:xfrm>
              <a:off x="2919933" y="2153729"/>
              <a:ext cx="1384994" cy="276998"/>
            </a:xfrm>
            <a:prstGeom prst="rect">
              <a:avLst/>
            </a:prstGeom>
            <a:noFill/>
          </p:spPr>
          <p:txBody>
            <a:bodyPr wrap="non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点击文字内容</a:t>
              </a:r>
            </a:p>
          </p:txBody>
        </p:sp>
      </p:grpSp>
    </p:spTree>
    <p:extLst>
      <p:ext uri="{BB962C8B-B14F-4D97-AF65-F5344CB8AC3E}">
        <p14:creationId xmlns:p14="http://schemas.microsoft.com/office/powerpoint/2010/main" val="205057575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1+#ppt_w/2"/>
                                          </p:val>
                                        </p:tav>
                                        <p:tav tm="100000">
                                          <p:val>
                                            <p:strVal val="#ppt_x"/>
                                          </p:val>
                                        </p:tav>
                                      </p:tavLst>
                                    </p:anim>
                                    <p:anim calcmode="lin" valueType="num">
                                      <p:cBhvr additive="base">
                                        <p:cTn id="13" dur="500" fill="hold"/>
                                        <p:tgtEl>
                                          <p:spTgt spid="34"/>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1+#ppt_w/2"/>
                                          </p:val>
                                        </p:tav>
                                        <p:tav tm="100000">
                                          <p:val>
                                            <p:strVal val="#ppt_x"/>
                                          </p:val>
                                        </p:tav>
                                      </p:tavLst>
                                    </p:anim>
                                    <p:anim calcmode="lin" valueType="num">
                                      <p:cBhvr additive="base">
                                        <p:cTn id="17" dur="500" fill="hold"/>
                                        <p:tgtEl>
                                          <p:spTgt spid="3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500" fill="hold"/>
                                        <p:tgtEl>
                                          <p:spTgt spid="40"/>
                                        </p:tgtEl>
                                        <p:attrNameLst>
                                          <p:attrName>ppt_x</p:attrName>
                                        </p:attrNameLst>
                                      </p:cBhvr>
                                      <p:tavLst>
                                        <p:tav tm="0">
                                          <p:val>
                                            <p:strVal val="1+#ppt_w/2"/>
                                          </p:val>
                                        </p:tav>
                                        <p:tav tm="100000">
                                          <p:val>
                                            <p:strVal val="#ppt_x"/>
                                          </p:val>
                                        </p:tav>
                                      </p:tavLst>
                                    </p:anim>
                                    <p:anim calcmode="lin" valueType="num">
                                      <p:cBhvr additive="base">
                                        <p:cTn id="21" dur="500" fill="hold"/>
                                        <p:tgtEl>
                                          <p:spTgt spid="40"/>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fill="hold"/>
                                        <p:tgtEl>
                                          <p:spTgt spid="43"/>
                                        </p:tgtEl>
                                        <p:attrNameLst>
                                          <p:attrName>ppt_x</p:attrName>
                                        </p:attrNameLst>
                                      </p:cBhvr>
                                      <p:tavLst>
                                        <p:tav tm="0">
                                          <p:val>
                                            <p:strVal val="0-#ppt_w/2"/>
                                          </p:val>
                                        </p:tav>
                                        <p:tav tm="100000">
                                          <p:val>
                                            <p:strVal val="#ppt_x"/>
                                          </p:val>
                                        </p:tav>
                                      </p:tavLst>
                                    </p:anim>
                                    <p:anim calcmode="lin" valueType="num">
                                      <p:cBhvr additive="base">
                                        <p:cTn id="25" dur="500" fill="hold"/>
                                        <p:tgtEl>
                                          <p:spTgt spid="43"/>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500" fill="hold"/>
                                        <p:tgtEl>
                                          <p:spTgt spid="46"/>
                                        </p:tgtEl>
                                        <p:attrNameLst>
                                          <p:attrName>ppt_x</p:attrName>
                                        </p:attrNameLst>
                                      </p:cBhvr>
                                      <p:tavLst>
                                        <p:tav tm="0">
                                          <p:val>
                                            <p:strVal val="0-#ppt_w/2"/>
                                          </p:val>
                                        </p:tav>
                                        <p:tav tm="100000">
                                          <p:val>
                                            <p:strVal val="#ppt_x"/>
                                          </p:val>
                                        </p:tav>
                                      </p:tavLst>
                                    </p:anim>
                                    <p:anim calcmode="lin" valueType="num">
                                      <p:cBhvr additive="base">
                                        <p:cTn id="29"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ChangeArrowheads="1"/>
          </p:cNvSpPr>
          <p:nvPr/>
        </p:nvSpPr>
        <p:spPr bwMode="auto">
          <a:xfrm>
            <a:off x="571356" y="795479"/>
            <a:ext cx="1958277" cy="1955973"/>
          </a:xfrm>
          <a:prstGeom prst="rect">
            <a:avLst/>
          </a:prstGeom>
          <a:solidFill>
            <a:schemeClr val="accent1"/>
          </a:solidFill>
          <a:ln>
            <a:noFill/>
          </a:ln>
        </p:spPr>
        <p:txBody>
          <a:bodyPr lIns="132653" tIns="106122" rIns="132653" bIns="106122"/>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307"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您的内容打在这里，或通过复制您的文本您的内容打在这里，或通过复制您的文本</a:t>
            </a: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altLang="zh-CN" sz="1307"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8675" name="Rectangle 8"/>
          <p:cNvSpPr>
            <a:spLocks noChangeArrowheads="1"/>
          </p:cNvSpPr>
          <p:nvPr/>
        </p:nvSpPr>
        <p:spPr bwMode="auto">
          <a:xfrm>
            <a:off x="6552164" y="795479"/>
            <a:ext cx="1990531" cy="1955973"/>
          </a:xfrm>
          <a:prstGeom prst="rect">
            <a:avLst/>
          </a:prstGeom>
          <a:solidFill>
            <a:schemeClr val="accent2"/>
          </a:solidFill>
          <a:ln>
            <a:noFill/>
          </a:ln>
        </p:spPr>
        <p:txBody>
          <a:bodyPr lIns="132653" tIns="106122" rIns="132653" bIns="106122"/>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307"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您的内容打在这里，或通过复制您的文本您的内容打在这里，或通过复制您的文本</a:t>
            </a: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altLang="zh-CN" sz="1307"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8676" name="Rectangle 10"/>
          <p:cNvSpPr>
            <a:spLocks noChangeArrowheads="1"/>
          </p:cNvSpPr>
          <p:nvPr/>
        </p:nvSpPr>
        <p:spPr bwMode="auto">
          <a:xfrm>
            <a:off x="4553571" y="2797529"/>
            <a:ext cx="1957124" cy="1988227"/>
          </a:xfrm>
          <a:prstGeom prst="rect">
            <a:avLst/>
          </a:prstGeom>
          <a:solidFill>
            <a:schemeClr val="accent1"/>
          </a:solidFill>
          <a:ln>
            <a:noFill/>
          </a:ln>
        </p:spPr>
        <p:txBody>
          <a:bodyPr lIns="132653" tIns="106122" rIns="132653" bIns="106122"/>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307"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您的内容打在这里，或通过复制您的文本您的内容打在这里，或通过复制您的文本</a:t>
            </a: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altLang="zh-CN" sz="1307"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8677" name="Rectangle 12"/>
          <p:cNvSpPr>
            <a:spLocks noChangeArrowheads="1"/>
          </p:cNvSpPr>
          <p:nvPr/>
        </p:nvSpPr>
        <p:spPr bwMode="auto">
          <a:xfrm>
            <a:off x="2563040" y="2797529"/>
            <a:ext cx="1957124" cy="1988227"/>
          </a:xfrm>
          <a:prstGeom prst="rect">
            <a:avLst/>
          </a:prstGeom>
          <a:solidFill>
            <a:schemeClr val="accent2"/>
          </a:solidFill>
          <a:ln>
            <a:noFill/>
          </a:ln>
        </p:spPr>
        <p:txBody>
          <a:bodyPr lIns="132653" tIns="106122" rIns="132653" bIns="106122"/>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307"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您的内容打在这里，或通过复制您的文本您的内容打在这里，或通过复制您的文本</a:t>
            </a: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altLang="zh-CN" sz="1307"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2867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72509" y="2797529"/>
            <a:ext cx="1957124" cy="196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Picture 1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1634" y="795479"/>
            <a:ext cx="1957125" cy="1955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7"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563040" y="795480"/>
            <a:ext cx="1957124" cy="1955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8"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552164" y="2797529"/>
            <a:ext cx="1990531" cy="196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060898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8678"/>
                                        </p:tgtEl>
                                        <p:attrNameLst>
                                          <p:attrName>style.visibility</p:attrName>
                                        </p:attrNameLst>
                                      </p:cBhvr>
                                      <p:to>
                                        <p:strVal val="visible"/>
                                      </p:to>
                                    </p:set>
                                    <p:animEffect>
                                      <p:cBhvr>
                                        <p:cTn id="7" dur="500"/>
                                        <p:tgtEl>
                                          <p:spTgt spid="28678"/>
                                        </p:tgtEl>
                                      </p:cBhvr>
                                    </p:animEffect>
                                  </p:childTnLst>
                                </p:cTn>
                              </p:par>
                              <p:par>
                                <p:cTn id="8" presetID="23" presetClass="entr" presetSubtype="32" fill="hold" nodeType="withEffect">
                                  <p:stCondLst>
                                    <p:cond delay="0"/>
                                  </p:stCondLst>
                                  <p:childTnLst>
                                    <p:set>
                                      <p:cBhvr>
                                        <p:cTn id="9" dur="1" fill="hold">
                                          <p:stCondLst>
                                            <p:cond delay="0"/>
                                          </p:stCondLst>
                                        </p:cTn>
                                        <p:tgtEl>
                                          <p:spTgt spid="28678"/>
                                        </p:tgtEl>
                                        <p:attrNameLst>
                                          <p:attrName>style.visibility</p:attrName>
                                        </p:attrNameLst>
                                      </p:cBhvr>
                                      <p:to>
                                        <p:strVal val="visible"/>
                                      </p:to>
                                    </p:set>
                                    <p:anim calcmode="lin" valueType="num">
                                      <p:cBhvr>
                                        <p:cTn id="10" dur="500" fill="hold"/>
                                        <p:tgtEl>
                                          <p:spTgt spid="28678"/>
                                        </p:tgtEl>
                                        <p:attrNameLst>
                                          <p:attrName>ppt_w</p:attrName>
                                        </p:attrNameLst>
                                      </p:cBhvr>
                                      <p:tavLst>
                                        <p:tav tm="0">
                                          <p:val>
                                            <p:strVal val="4*#ppt_w"/>
                                          </p:val>
                                        </p:tav>
                                        <p:tav tm="100000">
                                          <p:val>
                                            <p:strVal val="#ppt_w"/>
                                          </p:val>
                                        </p:tav>
                                      </p:tavLst>
                                    </p:anim>
                                    <p:anim calcmode="lin" valueType="num">
                                      <p:cBhvr>
                                        <p:cTn id="11" dur="500" fill="hold"/>
                                        <p:tgtEl>
                                          <p:spTgt spid="28678"/>
                                        </p:tgtEl>
                                        <p:attrNameLst>
                                          <p:attrName>ppt_h</p:attrName>
                                        </p:attrNameLst>
                                      </p:cBhvr>
                                      <p:tavLst>
                                        <p:tav tm="0">
                                          <p:val>
                                            <p:strVal val="4*#ppt_h"/>
                                          </p:val>
                                        </p:tav>
                                        <p:tav tm="100000">
                                          <p:val>
                                            <p:strVal val="#ppt_h"/>
                                          </p:val>
                                        </p:tav>
                                      </p:tavLst>
                                    </p:anim>
                                  </p:childTnLst>
                                </p:cTn>
                              </p:par>
                              <p:par>
                                <p:cTn id="12" presetID="23" presetClass="entr" presetSubtype="32" fill="hold" nodeType="withEffect">
                                  <p:stCondLst>
                                    <p:cond delay="0"/>
                                  </p:stCondLst>
                                  <p:childTnLst>
                                    <p:set>
                                      <p:cBhvr>
                                        <p:cTn id="13" dur="1" fill="hold">
                                          <p:stCondLst>
                                            <p:cond delay="0"/>
                                          </p:stCondLst>
                                        </p:cTn>
                                        <p:tgtEl>
                                          <p:spTgt spid="28678"/>
                                        </p:tgtEl>
                                        <p:attrNameLst>
                                          <p:attrName>style.visibility</p:attrName>
                                        </p:attrNameLst>
                                      </p:cBhvr>
                                      <p:to>
                                        <p:strVal val="visible"/>
                                      </p:to>
                                    </p:set>
                                    <p:anim calcmode="lin" valueType="num">
                                      <p:cBhvr>
                                        <p:cTn id="14" dur="500" fill="hold"/>
                                        <p:tgtEl>
                                          <p:spTgt spid="28678"/>
                                        </p:tgtEl>
                                        <p:attrNameLst>
                                          <p:attrName>ppt_w</p:attrName>
                                        </p:attrNameLst>
                                      </p:cBhvr>
                                      <p:tavLst>
                                        <p:tav tm="0">
                                          <p:val>
                                            <p:strVal val="4*#ppt_w"/>
                                          </p:val>
                                        </p:tav>
                                        <p:tav tm="100000">
                                          <p:val>
                                            <p:strVal val="#ppt_w"/>
                                          </p:val>
                                        </p:tav>
                                      </p:tavLst>
                                    </p:anim>
                                    <p:anim calcmode="lin" valueType="num">
                                      <p:cBhvr>
                                        <p:cTn id="15" dur="500" fill="hold"/>
                                        <p:tgtEl>
                                          <p:spTgt spid="28678"/>
                                        </p:tgtEl>
                                        <p:attrNameLst>
                                          <p:attrName>ppt_h</p:attrName>
                                        </p:attrNameLst>
                                      </p:cBhvr>
                                      <p:tavLst>
                                        <p:tav tm="0">
                                          <p:val>
                                            <p:strVal val="4*#ppt_h"/>
                                          </p:val>
                                        </p:tav>
                                        <p:tav tm="100000">
                                          <p:val>
                                            <p:strVal val="#ppt_h"/>
                                          </p:val>
                                        </p:tav>
                                      </p:tavLst>
                                    </p:anim>
                                  </p:childTnLst>
                                </p:cTn>
                              </p:par>
                            </p:childTnLst>
                          </p:cTn>
                        </p:par>
                        <p:par>
                          <p:cTn id="16" fill="hold" nodeType="withGroup">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28674">
                                            <p:bg/>
                                          </p:spTgt>
                                        </p:tgtEl>
                                        <p:attrNameLst>
                                          <p:attrName>style.visibility</p:attrName>
                                        </p:attrNameLst>
                                      </p:cBhvr>
                                      <p:to>
                                        <p:strVal val="visible"/>
                                      </p:to>
                                    </p:set>
                                    <p:animEffect>
                                      <p:cBhvr>
                                        <p:cTn id="19" dur="500"/>
                                        <p:tgtEl>
                                          <p:spTgt spid="28674">
                                            <p:bg/>
                                          </p:spTgt>
                                        </p:tgtEl>
                                      </p:cBhvr>
                                    </p:animEffect>
                                    <p:anim calcmode="lin" valueType="num">
                                      <p:cBhvr>
                                        <p:cTn id="20" dur="500" fill="hold"/>
                                        <p:tgtEl>
                                          <p:spTgt spid="28674">
                                            <p:bg/>
                                          </p:spTgt>
                                        </p:tgtEl>
                                        <p:attrNameLst>
                                          <p:attrName>ppt_x</p:attrName>
                                        </p:attrNameLst>
                                      </p:cBhvr>
                                      <p:tavLst>
                                        <p:tav tm="0">
                                          <p:val>
                                            <p:strVal val="#ppt_x"/>
                                          </p:val>
                                        </p:tav>
                                        <p:tav tm="100000">
                                          <p:val>
                                            <p:strVal val="#ppt_x"/>
                                          </p:val>
                                        </p:tav>
                                      </p:tavLst>
                                    </p:anim>
                                    <p:anim calcmode="lin" valueType="num">
                                      <p:cBhvr>
                                        <p:cTn id="21" dur="500" fill="hold"/>
                                        <p:tgtEl>
                                          <p:spTgt spid="28674">
                                            <p:bg/>
                                          </p:spTgt>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8674">
                                            <p:txEl>
                                              <p:pRg st="0" end="0"/>
                                            </p:txEl>
                                          </p:spTgt>
                                        </p:tgtEl>
                                        <p:attrNameLst>
                                          <p:attrName>style.visibility</p:attrName>
                                        </p:attrNameLst>
                                      </p:cBhvr>
                                      <p:to>
                                        <p:strVal val="visible"/>
                                      </p:to>
                                    </p:set>
                                    <p:animEffect>
                                      <p:cBhvr>
                                        <p:cTn id="25" dur="500"/>
                                        <p:tgtEl>
                                          <p:spTgt spid="28674">
                                            <p:txEl>
                                              <p:pRg st="0" end="0"/>
                                            </p:txEl>
                                          </p:spTgt>
                                        </p:tgtEl>
                                      </p:cBhvr>
                                    </p:animEffect>
                                    <p:anim calcmode="lin" valueType="num">
                                      <p:cBhvr>
                                        <p:cTn id="26" dur="500" fill="hold"/>
                                        <p:tgtEl>
                                          <p:spTgt spid="28674">
                                            <p:txEl>
                                              <p:pRg st="0" end="0"/>
                                            </p:txEl>
                                          </p:spTgt>
                                        </p:tgtEl>
                                        <p:attrNameLst>
                                          <p:attrName>ppt_x</p:attrName>
                                        </p:attrNameLst>
                                      </p:cBhvr>
                                      <p:tavLst>
                                        <p:tav tm="0">
                                          <p:val>
                                            <p:strVal val="#ppt_x"/>
                                          </p:val>
                                        </p:tav>
                                        <p:tav tm="100000">
                                          <p:val>
                                            <p:strVal val="#ppt_x"/>
                                          </p:val>
                                        </p:tav>
                                      </p:tavLst>
                                    </p:anim>
                                    <p:anim calcmode="lin" valueType="num">
                                      <p:cBhvr>
                                        <p:cTn id="27" dur="500" fill="hold"/>
                                        <p:tgtEl>
                                          <p:spTgt spid="28674">
                                            <p:txEl>
                                              <p:pRg st="0" end="0"/>
                                            </p:txEl>
                                          </p:spTgt>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1500"/>
                            </p:stCondLst>
                            <p:childTnLst>
                              <p:par>
                                <p:cTn id="29" presetID="10" presetClass="entr" presetSubtype="0" fill="hold" nodeType="afterEffect">
                                  <p:stCondLst>
                                    <p:cond delay="0"/>
                                  </p:stCondLst>
                                  <p:childTnLst>
                                    <p:set>
                                      <p:cBhvr>
                                        <p:cTn id="30" dur="1" fill="hold">
                                          <p:stCondLst>
                                            <p:cond delay="0"/>
                                          </p:stCondLst>
                                        </p:cTn>
                                        <p:tgtEl>
                                          <p:spTgt spid="28687"/>
                                        </p:tgtEl>
                                        <p:attrNameLst>
                                          <p:attrName>style.visibility</p:attrName>
                                        </p:attrNameLst>
                                      </p:cBhvr>
                                      <p:to>
                                        <p:strVal val="visible"/>
                                      </p:to>
                                    </p:set>
                                    <p:animEffect>
                                      <p:cBhvr>
                                        <p:cTn id="31" dur="500"/>
                                        <p:tgtEl>
                                          <p:spTgt spid="28687"/>
                                        </p:tgtEl>
                                      </p:cBhvr>
                                    </p:animEffect>
                                  </p:childTnLst>
                                </p:cTn>
                              </p:par>
                              <p:par>
                                <p:cTn id="32" presetID="23" presetClass="entr" presetSubtype="32" fill="hold" nodeType="withEffect">
                                  <p:stCondLst>
                                    <p:cond delay="0"/>
                                  </p:stCondLst>
                                  <p:childTnLst>
                                    <p:set>
                                      <p:cBhvr>
                                        <p:cTn id="33" dur="1" fill="hold">
                                          <p:stCondLst>
                                            <p:cond delay="0"/>
                                          </p:stCondLst>
                                        </p:cTn>
                                        <p:tgtEl>
                                          <p:spTgt spid="28687"/>
                                        </p:tgtEl>
                                        <p:attrNameLst>
                                          <p:attrName>style.visibility</p:attrName>
                                        </p:attrNameLst>
                                      </p:cBhvr>
                                      <p:to>
                                        <p:strVal val="visible"/>
                                      </p:to>
                                    </p:set>
                                    <p:anim calcmode="lin" valueType="num">
                                      <p:cBhvr>
                                        <p:cTn id="34" dur="500" fill="hold"/>
                                        <p:tgtEl>
                                          <p:spTgt spid="28687"/>
                                        </p:tgtEl>
                                        <p:attrNameLst>
                                          <p:attrName>ppt_w</p:attrName>
                                        </p:attrNameLst>
                                      </p:cBhvr>
                                      <p:tavLst>
                                        <p:tav tm="0">
                                          <p:val>
                                            <p:strVal val="4*#ppt_w"/>
                                          </p:val>
                                        </p:tav>
                                        <p:tav tm="100000">
                                          <p:val>
                                            <p:strVal val="#ppt_w"/>
                                          </p:val>
                                        </p:tav>
                                      </p:tavLst>
                                    </p:anim>
                                    <p:anim calcmode="lin" valueType="num">
                                      <p:cBhvr>
                                        <p:cTn id="35" dur="500" fill="hold"/>
                                        <p:tgtEl>
                                          <p:spTgt spid="28687"/>
                                        </p:tgtEl>
                                        <p:attrNameLst>
                                          <p:attrName>ppt_h</p:attrName>
                                        </p:attrNameLst>
                                      </p:cBhvr>
                                      <p:tavLst>
                                        <p:tav tm="0">
                                          <p:val>
                                            <p:strVal val="4*#ppt_h"/>
                                          </p:val>
                                        </p:tav>
                                        <p:tav tm="100000">
                                          <p:val>
                                            <p:strVal val="#ppt_h"/>
                                          </p:val>
                                        </p:tav>
                                      </p:tavLst>
                                    </p:anim>
                                  </p:childTnLst>
                                </p:cTn>
                              </p:par>
                              <p:par>
                                <p:cTn id="36" presetID="23" presetClass="entr" presetSubtype="32" fill="hold" nodeType="withEffect">
                                  <p:stCondLst>
                                    <p:cond delay="0"/>
                                  </p:stCondLst>
                                  <p:childTnLst>
                                    <p:set>
                                      <p:cBhvr>
                                        <p:cTn id="37" dur="1" fill="hold">
                                          <p:stCondLst>
                                            <p:cond delay="0"/>
                                          </p:stCondLst>
                                        </p:cTn>
                                        <p:tgtEl>
                                          <p:spTgt spid="28687"/>
                                        </p:tgtEl>
                                        <p:attrNameLst>
                                          <p:attrName>style.visibility</p:attrName>
                                        </p:attrNameLst>
                                      </p:cBhvr>
                                      <p:to>
                                        <p:strVal val="visible"/>
                                      </p:to>
                                    </p:set>
                                    <p:anim calcmode="lin" valueType="num">
                                      <p:cBhvr>
                                        <p:cTn id="38" dur="500" fill="hold"/>
                                        <p:tgtEl>
                                          <p:spTgt spid="28687"/>
                                        </p:tgtEl>
                                        <p:attrNameLst>
                                          <p:attrName>ppt_w</p:attrName>
                                        </p:attrNameLst>
                                      </p:cBhvr>
                                      <p:tavLst>
                                        <p:tav tm="0">
                                          <p:val>
                                            <p:strVal val="4*#ppt_w"/>
                                          </p:val>
                                        </p:tav>
                                        <p:tav tm="100000">
                                          <p:val>
                                            <p:strVal val="#ppt_w"/>
                                          </p:val>
                                        </p:tav>
                                      </p:tavLst>
                                    </p:anim>
                                    <p:anim calcmode="lin" valueType="num">
                                      <p:cBhvr>
                                        <p:cTn id="39" dur="500" fill="hold"/>
                                        <p:tgtEl>
                                          <p:spTgt spid="28687"/>
                                        </p:tgtEl>
                                        <p:attrNameLst>
                                          <p:attrName>ppt_h</p:attrName>
                                        </p:attrNameLst>
                                      </p:cBhvr>
                                      <p:tavLst>
                                        <p:tav tm="0">
                                          <p:val>
                                            <p:strVal val="4*#ppt_h"/>
                                          </p:val>
                                        </p:tav>
                                        <p:tav tm="100000">
                                          <p:val>
                                            <p:strVal val="#ppt_h"/>
                                          </p:val>
                                        </p:tav>
                                      </p:tavLst>
                                    </p:anim>
                                  </p:childTnLst>
                                </p:cTn>
                              </p:par>
                            </p:childTnLst>
                          </p:cTn>
                        </p:par>
                        <p:par>
                          <p:cTn id="40" fill="hold" nodeType="afterGroup">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28677">
                                            <p:bg/>
                                          </p:spTgt>
                                        </p:tgtEl>
                                        <p:attrNameLst>
                                          <p:attrName>style.visibility</p:attrName>
                                        </p:attrNameLst>
                                      </p:cBhvr>
                                      <p:to>
                                        <p:strVal val="visible"/>
                                      </p:to>
                                    </p:set>
                                    <p:animEffect>
                                      <p:cBhvr>
                                        <p:cTn id="43" dur="500"/>
                                        <p:tgtEl>
                                          <p:spTgt spid="28677">
                                            <p:bg/>
                                          </p:spTgt>
                                        </p:tgtEl>
                                      </p:cBhvr>
                                    </p:animEffect>
                                    <p:anim calcmode="lin" valueType="num">
                                      <p:cBhvr>
                                        <p:cTn id="44" dur="500" fill="hold"/>
                                        <p:tgtEl>
                                          <p:spTgt spid="28677">
                                            <p:bg/>
                                          </p:spTgt>
                                        </p:tgtEl>
                                        <p:attrNameLst>
                                          <p:attrName>ppt_x</p:attrName>
                                        </p:attrNameLst>
                                      </p:cBhvr>
                                      <p:tavLst>
                                        <p:tav tm="0">
                                          <p:val>
                                            <p:strVal val="#ppt_x"/>
                                          </p:val>
                                        </p:tav>
                                        <p:tav tm="100000">
                                          <p:val>
                                            <p:strVal val="#ppt_x"/>
                                          </p:val>
                                        </p:tav>
                                      </p:tavLst>
                                    </p:anim>
                                    <p:anim calcmode="lin" valueType="num">
                                      <p:cBhvr>
                                        <p:cTn id="45" dur="500" fill="hold"/>
                                        <p:tgtEl>
                                          <p:spTgt spid="28677">
                                            <p:bg/>
                                          </p:spTgt>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2500"/>
                            </p:stCondLst>
                            <p:childTnLst>
                              <p:par>
                                <p:cTn id="47" presetID="42" presetClass="entr" presetSubtype="0" fill="hold" grpId="0" nodeType="afterEffect">
                                  <p:stCondLst>
                                    <p:cond delay="0"/>
                                  </p:stCondLst>
                                  <p:childTnLst>
                                    <p:set>
                                      <p:cBhvr>
                                        <p:cTn id="48" dur="1" fill="hold">
                                          <p:stCondLst>
                                            <p:cond delay="0"/>
                                          </p:stCondLst>
                                        </p:cTn>
                                        <p:tgtEl>
                                          <p:spTgt spid="28677">
                                            <p:txEl>
                                              <p:pRg st="0" end="0"/>
                                            </p:txEl>
                                          </p:spTgt>
                                        </p:tgtEl>
                                        <p:attrNameLst>
                                          <p:attrName>style.visibility</p:attrName>
                                        </p:attrNameLst>
                                      </p:cBhvr>
                                      <p:to>
                                        <p:strVal val="visible"/>
                                      </p:to>
                                    </p:set>
                                    <p:animEffect>
                                      <p:cBhvr>
                                        <p:cTn id="49" dur="500"/>
                                        <p:tgtEl>
                                          <p:spTgt spid="28677">
                                            <p:txEl>
                                              <p:pRg st="0" end="0"/>
                                            </p:txEl>
                                          </p:spTgt>
                                        </p:tgtEl>
                                      </p:cBhvr>
                                    </p:animEffect>
                                    <p:anim calcmode="lin" valueType="num">
                                      <p:cBhvr>
                                        <p:cTn id="50" dur="500" fill="hold"/>
                                        <p:tgtEl>
                                          <p:spTgt spid="28677">
                                            <p:txEl>
                                              <p:pRg st="0" end="0"/>
                                            </p:txEl>
                                          </p:spTgt>
                                        </p:tgtEl>
                                        <p:attrNameLst>
                                          <p:attrName>ppt_x</p:attrName>
                                        </p:attrNameLst>
                                      </p:cBhvr>
                                      <p:tavLst>
                                        <p:tav tm="0">
                                          <p:val>
                                            <p:strVal val="#ppt_x"/>
                                          </p:val>
                                        </p:tav>
                                        <p:tav tm="100000">
                                          <p:val>
                                            <p:strVal val="#ppt_x"/>
                                          </p:val>
                                        </p:tav>
                                      </p:tavLst>
                                    </p:anim>
                                    <p:anim calcmode="lin" valueType="num">
                                      <p:cBhvr>
                                        <p:cTn id="51" dur="500" fill="hold"/>
                                        <p:tgtEl>
                                          <p:spTgt spid="28677">
                                            <p:txEl>
                                              <p:pRg st="0" end="0"/>
                                            </p:txEl>
                                          </p:spTgt>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3000"/>
                            </p:stCondLst>
                            <p:childTnLst>
                              <p:par>
                                <p:cTn id="53" presetID="10" presetClass="entr" presetSubtype="0" fill="hold" nodeType="afterEffect">
                                  <p:stCondLst>
                                    <p:cond delay="0"/>
                                  </p:stCondLst>
                                  <p:childTnLst>
                                    <p:set>
                                      <p:cBhvr>
                                        <p:cTn id="54" dur="1" fill="hold">
                                          <p:stCondLst>
                                            <p:cond delay="0"/>
                                          </p:stCondLst>
                                        </p:cTn>
                                        <p:tgtEl>
                                          <p:spTgt spid="28679"/>
                                        </p:tgtEl>
                                        <p:attrNameLst>
                                          <p:attrName>style.visibility</p:attrName>
                                        </p:attrNameLst>
                                      </p:cBhvr>
                                      <p:to>
                                        <p:strVal val="visible"/>
                                      </p:to>
                                    </p:set>
                                    <p:animEffect>
                                      <p:cBhvr>
                                        <p:cTn id="55" dur="500"/>
                                        <p:tgtEl>
                                          <p:spTgt spid="28679"/>
                                        </p:tgtEl>
                                      </p:cBhvr>
                                    </p:animEffect>
                                  </p:childTnLst>
                                </p:cTn>
                              </p:par>
                              <p:par>
                                <p:cTn id="56" presetID="23" presetClass="entr" presetSubtype="32" fill="hold" nodeType="withEffect">
                                  <p:stCondLst>
                                    <p:cond delay="0"/>
                                  </p:stCondLst>
                                  <p:childTnLst>
                                    <p:set>
                                      <p:cBhvr>
                                        <p:cTn id="57" dur="1" fill="hold">
                                          <p:stCondLst>
                                            <p:cond delay="0"/>
                                          </p:stCondLst>
                                        </p:cTn>
                                        <p:tgtEl>
                                          <p:spTgt spid="28679"/>
                                        </p:tgtEl>
                                        <p:attrNameLst>
                                          <p:attrName>style.visibility</p:attrName>
                                        </p:attrNameLst>
                                      </p:cBhvr>
                                      <p:to>
                                        <p:strVal val="visible"/>
                                      </p:to>
                                    </p:set>
                                    <p:anim calcmode="lin" valueType="num">
                                      <p:cBhvr>
                                        <p:cTn id="58" dur="500" fill="hold"/>
                                        <p:tgtEl>
                                          <p:spTgt spid="28679"/>
                                        </p:tgtEl>
                                        <p:attrNameLst>
                                          <p:attrName>ppt_w</p:attrName>
                                        </p:attrNameLst>
                                      </p:cBhvr>
                                      <p:tavLst>
                                        <p:tav tm="0">
                                          <p:val>
                                            <p:strVal val="4*#ppt_w"/>
                                          </p:val>
                                        </p:tav>
                                        <p:tav tm="100000">
                                          <p:val>
                                            <p:strVal val="#ppt_w"/>
                                          </p:val>
                                        </p:tav>
                                      </p:tavLst>
                                    </p:anim>
                                    <p:anim calcmode="lin" valueType="num">
                                      <p:cBhvr>
                                        <p:cTn id="59" dur="500" fill="hold"/>
                                        <p:tgtEl>
                                          <p:spTgt spid="28679"/>
                                        </p:tgtEl>
                                        <p:attrNameLst>
                                          <p:attrName>ppt_h</p:attrName>
                                        </p:attrNameLst>
                                      </p:cBhvr>
                                      <p:tavLst>
                                        <p:tav tm="0">
                                          <p:val>
                                            <p:strVal val="4*#ppt_h"/>
                                          </p:val>
                                        </p:tav>
                                        <p:tav tm="100000">
                                          <p:val>
                                            <p:strVal val="#ppt_h"/>
                                          </p:val>
                                        </p:tav>
                                      </p:tavLst>
                                    </p:anim>
                                  </p:childTnLst>
                                </p:cTn>
                              </p:par>
                              <p:par>
                                <p:cTn id="60" presetID="23" presetClass="entr" presetSubtype="32" fill="hold" nodeType="withEffect">
                                  <p:stCondLst>
                                    <p:cond delay="0"/>
                                  </p:stCondLst>
                                  <p:childTnLst>
                                    <p:set>
                                      <p:cBhvr>
                                        <p:cTn id="61" dur="1" fill="hold">
                                          <p:stCondLst>
                                            <p:cond delay="0"/>
                                          </p:stCondLst>
                                        </p:cTn>
                                        <p:tgtEl>
                                          <p:spTgt spid="28679"/>
                                        </p:tgtEl>
                                        <p:attrNameLst>
                                          <p:attrName>style.visibility</p:attrName>
                                        </p:attrNameLst>
                                      </p:cBhvr>
                                      <p:to>
                                        <p:strVal val="visible"/>
                                      </p:to>
                                    </p:set>
                                    <p:anim calcmode="lin" valueType="num">
                                      <p:cBhvr>
                                        <p:cTn id="62" dur="500" fill="hold"/>
                                        <p:tgtEl>
                                          <p:spTgt spid="28679"/>
                                        </p:tgtEl>
                                        <p:attrNameLst>
                                          <p:attrName>ppt_w</p:attrName>
                                        </p:attrNameLst>
                                      </p:cBhvr>
                                      <p:tavLst>
                                        <p:tav tm="0">
                                          <p:val>
                                            <p:strVal val="4*#ppt_w"/>
                                          </p:val>
                                        </p:tav>
                                        <p:tav tm="100000">
                                          <p:val>
                                            <p:strVal val="#ppt_w"/>
                                          </p:val>
                                        </p:tav>
                                      </p:tavLst>
                                    </p:anim>
                                    <p:anim calcmode="lin" valueType="num">
                                      <p:cBhvr>
                                        <p:cTn id="63" dur="500" fill="hold"/>
                                        <p:tgtEl>
                                          <p:spTgt spid="28679"/>
                                        </p:tgtEl>
                                        <p:attrNameLst>
                                          <p:attrName>ppt_h</p:attrName>
                                        </p:attrNameLst>
                                      </p:cBhvr>
                                      <p:tavLst>
                                        <p:tav tm="0">
                                          <p:val>
                                            <p:strVal val="4*#ppt_h"/>
                                          </p:val>
                                        </p:tav>
                                        <p:tav tm="100000">
                                          <p:val>
                                            <p:strVal val="#ppt_h"/>
                                          </p:val>
                                        </p:tav>
                                      </p:tavLst>
                                    </p:anim>
                                  </p:childTnLst>
                                </p:cTn>
                              </p:par>
                            </p:childTnLst>
                          </p:cTn>
                        </p:par>
                        <p:par>
                          <p:cTn id="64" fill="hold" nodeType="afterGroup">
                            <p:stCondLst>
                              <p:cond delay="3500"/>
                            </p:stCondLst>
                            <p:childTnLst>
                              <p:par>
                                <p:cTn id="65" presetID="42" presetClass="entr" presetSubtype="0" fill="hold" grpId="0" nodeType="afterEffect">
                                  <p:stCondLst>
                                    <p:cond delay="0"/>
                                  </p:stCondLst>
                                  <p:childTnLst>
                                    <p:set>
                                      <p:cBhvr>
                                        <p:cTn id="66" dur="1" fill="hold">
                                          <p:stCondLst>
                                            <p:cond delay="0"/>
                                          </p:stCondLst>
                                        </p:cTn>
                                        <p:tgtEl>
                                          <p:spTgt spid="28676">
                                            <p:bg/>
                                          </p:spTgt>
                                        </p:tgtEl>
                                        <p:attrNameLst>
                                          <p:attrName>style.visibility</p:attrName>
                                        </p:attrNameLst>
                                      </p:cBhvr>
                                      <p:to>
                                        <p:strVal val="visible"/>
                                      </p:to>
                                    </p:set>
                                    <p:animEffect>
                                      <p:cBhvr>
                                        <p:cTn id="67" dur="500"/>
                                        <p:tgtEl>
                                          <p:spTgt spid="28676">
                                            <p:bg/>
                                          </p:spTgt>
                                        </p:tgtEl>
                                      </p:cBhvr>
                                    </p:animEffect>
                                    <p:anim calcmode="lin" valueType="num">
                                      <p:cBhvr>
                                        <p:cTn id="68" dur="500" fill="hold"/>
                                        <p:tgtEl>
                                          <p:spTgt spid="28676">
                                            <p:bg/>
                                          </p:spTgt>
                                        </p:tgtEl>
                                        <p:attrNameLst>
                                          <p:attrName>ppt_x</p:attrName>
                                        </p:attrNameLst>
                                      </p:cBhvr>
                                      <p:tavLst>
                                        <p:tav tm="0">
                                          <p:val>
                                            <p:strVal val="#ppt_x"/>
                                          </p:val>
                                        </p:tav>
                                        <p:tav tm="100000">
                                          <p:val>
                                            <p:strVal val="#ppt_x"/>
                                          </p:val>
                                        </p:tav>
                                      </p:tavLst>
                                    </p:anim>
                                    <p:anim calcmode="lin" valueType="num">
                                      <p:cBhvr>
                                        <p:cTn id="69" dur="500" fill="hold"/>
                                        <p:tgtEl>
                                          <p:spTgt spid="28676">
                                            <p:bg/>
                                          </p:spTgt>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8676">
                                            <p:txEl>
                                              <p:pRg st="0" end="0"/>
                                            </p:txEl>
                                          </p:spTgt>
                                        </p:tgtEl>
                                        <p:attrNameLst>
                                          <p:attrName>style.visibility</p:attrName>
                                        </p:attrNameLst>
                                      </p:cBhvr>
                                      <p:to>
                                        <p:strVal val="visible"/>
                                      </p:to>
                                    </p:set>
                                    <p:animEffect>
                                      <p:cBhvr>
                                        <p:cTn id="72" dur="500"/>
                                        <p:tgtEl>
                                          <p:spTgt spid="28676">
                                            <p:txEl>
                                              <p:pRg st="0" end="0"/>
                                            </p:txEl>
                                          </p:spTgt>
                                        </p:tgtEl>
                                      </p:cBhvr>
                                    </p:animEffect>
                                    <p:anim calcmode="lin" valueType="num">
                                      <p:cBhvr>
                                        <p:cTn id="73" dur="500" fill="hold"/>
                                        <p:tgtEl>
                                          <p:spTgt spid="28676">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28676">
                                            <p:txEl>
                                              <p:pRg st="0" end="0"/>
                                            </p:txEl>
                                          </p:spTgt>
                                        </p:tgtEl>
                                        <p:attrNameLst>
                                          <p:attrName>ppt_y</p:attrName>
                                        </p:attrNameLst>
                                      </p:cBhvr>
                                      <p:tavLst>
                                        <p:tav tm="0">
                                          <p:val>
                                            <p:strVal val="#ppt_y+.1"/>
                                          </p:val>
                                        </p:tav>
                                        <p:tav tm="100000">
                                          <p:val>
                                            <p:strVal val="#ppt_y"/>
                                          </p:val>
                                        </p:tav>
                                      </p:tavLst>
                                    </p:anim>
                                  </p:childTnLst>
                                </p:cTn>
                              </p:par>
                            </p:childTnLst>
                          </p:cTn>
                        </p:par>
                        <p:par>
                          <p:cTn id="75" fill="hold" nodeType="afterGroup">
                            <p:stCondLst>
                              <p:cond delay="4000"/>
                            </p:stCondLst>
                            <p:childTnLst>
                              <p:par>
                                <p:cTn id="76" presetID="10" presetClass="entr" presetSubtype="0" fill="hold" nodeType="afterEffect">
                                  <p:stCondLst>
                                    <p:cond delay="0"/>
                                  </p:stCondLst>
                                  <p:childTnLst>
                                    <p:set>
                                      <p:cBhvr>
                                        <p:cTn id="77" dur="1" fill="hold">
                                          <p:stCondLst>
                                            <p:cond delay="0"/>
                                          </p:stCondLst>
                                        </p:cTn>
                                        <p:tgtEl>
                                          <p:spTgt spid="28688"/>
                                        </p:tgtEl>
                                        <p:attrNameLst>
                                          <p:attrName>style.visibility</p:attrName>
                                        </p:attrNameLst>
                                      </p:cBhvr>
                                      <p:to>
                                        <p:strVal val="visible"/>
                                      </p:to>
                                    </p:set>
                                    <p:animEffect>
                                      <p:cBhvr>
                                        <p:cTn id="78" dur="500"/>
                                        <p:tgtEl>
                                          <p:spTgt spid="28688"/>
                                        </p:tgtEl>
                                      </p:cBhvr>
                                    </p:animEffect>
                                  </p:childTnLst>
                                </p:cTn>
                              </p:par>
                              <p:par>
                                <p:cTn id="79" presetID="23" presetClass="entr" presetSubtype="32" fill="hold" nodeType="withEffect">
                                  <p:stCondLst>
                                    <p:cond delay="0"/>
                                  </p:stCondLst>
                                  <p:childTnLst>
                                    <p:set>
                                      <p:cBhvr>
                                        <p:cTn id="80" dur="1" fill="hold">
                                          <p:stCondLst>
                                            <p:cond delay="0"/>
                                          </p:stCondLst>
                                        </p:cTn>
                                        <p:tgtEl>
                                          <p:spTgt spid="28688"/>
                                        </p:tgtEl>
                                        <p:attrNameLst>
                                          <p:attrName>style.visibility</p:attrName>
                                        </p:attrNameLst>
                                      </p:cBhvr>
                                      <p:to>
                                        <p:strVal val="visible"/>
                                      </p:to>
                                    </p:set>
                                    <p:anim calcmode="lin" valueType="num">
                                      <p:cBhvr>
                                        <p:cTn id="81" dur="500" fill="hold"/>
                                        <p:tgtEl>
                                          <p:spTgt spid="28688"/>
                                        </p:tgtEl>
                                        <p:attrNameLst>
                                          <p:attrName>ppt_w</p:attrName>
                                        </p:attrNameLst>
                                      </p:cBhvr>
                                      <p:tavLst>
                                        <p:tav tm="0">
                                          <p:val>
                                            <p:strVal val="4*#ppt_w"/>
                                          </p:val>
                                        </p:tav>
                                        <p:tav tm="100000">
                                          <p:val>
                                            <p:strVal val="#ppt_w"/>
                                          </p:val>
                                        </p:tav>
                                      </p:tavLst>
                                    </p:anim>
                                    <p:anim calcmode="lin" valueType="num">
                                      <p:cBhvr>
                                        <p:cTn id="82" dur="500" fill="hold"/>
                                        <p:tgtEl>
                                          <p:spTgt spid="28688"/>
                                        </p:tgtEl>
                                        <p:attrNameLst>
                                          <p:attrName>ppt_h</p:attrName>
                                        </p:attrNameLst>
                                      </p:cBhvr>
                                      <p:tavLst>
                                        <p:tav tm="0">
                                          <p:val>
                                            <p:strVal val="4*#ppt_h"/>
                                          </p:val>
                                        </p:tav>
                                        <p:tav tm="100000">
                                          <p:val>
                                            <p:strVal val="#ppt_h"/>
                                          </p:val>
                                        </p:tav>
                                      </p:tavLst>
                                    </p:anim>
                                  </p:childTnLst>
                                </p:cTn>
                              </p:par>
                              <p:par>
                                <p:cTn id="83" presetID="23" presetClass="entr" presetSubtype="32" fill="hold" nodeType="withEffect">
                                  <p:stCondLst>
                                    <p:cond delay="0"/>
                                  </p:stCondLst>
                                  <p:childTnLst>
                                    <p:set>
                                      <p:cBhvr>
                                        <p:cTn id="84" dur="1" fill="hold">
                                          <p:stCondLst>
                                            <p:cond delay="0"/>
                                          </p:stCondLst>
                                        </p:cTn>
                                        <p:tgtEl>
                                          <p:spTgt spid="28688"/>
                                        </p:tgtEl>
                                        <p:attrNameLst>
                                          <p:attrName>style.visibility</p:attrName>
                                        </p:attrNameLst>
                                      </p:cBhvr>
                                      <p:to>
                                        <p:strVal val="visible"/>
                                      </p:to>
                                    </p:set>
                                    <p:anim calcmode="lin" valueType="num">
                                      <p:cBhvr>
                                        <p:cTn id="85" dur="500" fill="hold"/>
                                        <p:tgtEl>
                                          <p:spTgt spid="28688"/>
                                        </p:tgtEl>
                                        <p:attrNameLst>
                                          <p:attrName>ppt_w</p:attrName>
                                        </p:attrNameLst>
                                      </p:cBhvr>
                                      <p:tavLst>
                                        <p:tav tm="0">
                                          <p:val>
                                            <p:strVal val="4*#ppt_w"/>
                                          </p:val>
                                        </p:tav>
                                        <p:tav tm="100000">
                                          <p:val>
                                            <p:strVal val="#ppt_w"/>
                                          </p:val>
                                        </p:tav>
                                      </p:tavLst>
                                    </p:anim>
                                    <p:anim calcmode="lin" valueType="num">
                                      <p:cBhvr>
                                        <p:cTn id="86" dur="500" fill="hold"/>
                                        <p:tgtEl>
                                          <p:spTgt spid="28688"/>
                                        </p:tgtEl>
                                        <p:attrNameLst>
                                          <p:attrName>ppt_h</p:attrName>
                                        </p:attrNameLst>
                                      </p:cBhvr>
                                      <p:tavLst>
                                        <p:tav tm="0">
                                          <p:val>
                                            <p:strVal val="4*#ppt_h"/>
                                          </p:val>
                                        </p:tav>
                                        <p:tav tm="100000">
                                          <p:val>
                                            <p:strVal val="#ppt_h"/>
                                          </p:val>
                                        </p:tav>
                                      </p:tavLst>
                                    </p:anim>
                                  </p:childTnLst>
                                </p:cTn>
                              </p:par>
                            </p:childTnLst>
                          </p:cTn>
                        </p:par>
                        <p:par>
                          <p:cTn id="87" fill="hold" nodeType="afterGroup">
                            <p:stCondLst>
                              <p:cond delay="4500"/>
                            </p:stCondLst>
                            <p:childTnLst>
                              <p:par>
                                <p:cTn id="88" presetID="42" presetClass="entr" presetSubtype="0" fill="hold" grpId="0" nodeType="afterEffect">
                                  <p:stCondLst>
                                    <p:cond delay="0"/>
                                  </p:stCondLst>
                                  <p:childTnLst>
                                    <p:set>
                                      <p:cBhvr>
                                        <p:cTn id="89" dur="1" fill="hold">
                                          <p:stCondLst>
                                            <p:cond delay="0"/>
                                          </p:stCondLst>
                                        </p:cTn>
                                        <p:tgtEl>
                                          <p:spTgt spid="28675">
                                            <p:bg/>
                                          </p:spTgt>
                                        </p:tgtEl>
                                        <p:attrNameLst>
                                          <p:attrName>style.visibility</p:attrName>
                                        </p:attrNameLst>
                                      </p:cBhvr>
                                      <p:to>
                                        <p:strVal val="visible"/>
                                      </p:to>
                                    </p:set>
                                    <p:animEffect>
                                      <p:cBhvr>
                                        <p:cTn id="90" dur="500"/>
                                        <p:tgtEl>
                                          <p:spTgt spid="28675">
                                            <p:bg/>
                                          </p:spTgt>
                                        </p:tgtEl>
                                      </p:cBhvr>
                                    </p:animEffect>
                                    <p:anim calcmode="lin" valueType="num">
                                      <p:cBhvr>
                                        <p:cTn id="91" dur="500" fill="hold"/>
                                        <p:tgtEl>
                                          <p:spTgt spid="28675">
                                            <p:bg/>
                                          </p:spTgt>
                                        </p:tgtEl>
                                        <p:attrNameLst>
                                          <p:attrName>ppt_x</p:attrName>
                                        </p:attrNameLst>
                                      </p:cBhvr>
                                      <p:tavLst>
                                        <p:tav tm="0">
                                          <p:val>
                                            <p:strVal val="#ppt_x"/>
                                          </p:val>
                                        </p:tav>
                                        <p:tav tm="100000">
                                          <p:val>
                                            <p:strVal val="#ppt_x"/>
                                          </p:val>
                                        </p:tav>
                                      </p:tavLst>
                                    </p:anim>
                                    <p:anim calcmode="lin" valueType="num">
                                      <p:cBhvr>
                                        <p:cTn id="92" dur="500" fill="hold"/>
                                        <p:tgtEl>
                                          <p:spTgt spid="28675">
                                            <p:bg/>
                                          </p:spTgt>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8675">
                                            <p:txEl>
                                              <p:pRg st="0" end="0"/>
                                            </p:txEl>
                                          </p:spTgt>
                                        </p:tgtEl>
                                        <p:attrNameLst>
                                          <p:attrName>style.visibility</p:attrName>
                                        </p:attrNameLst>
                                      </p:cBhvr>
                                      <p:to>
                                        <p:strVal val="visible"/>
                                      </p:to>
                                    </p:set>
                                    <p:animEffect>
                                      <p:cBhvr>
                                        <p:cTn id="95" dur="500"/>
                                        <p:tgtEl>
                                          <p:spTgt spid="28675">
                                            <p:txEl>
                                              <p:pRg st="0" end="0"/>
                                            </p:txEl>
                                          </p:spTgt>
                                        </p:tgtEl>
                                      </p:cBhvr>
                                    </p:animEffect>
                                    <p:anim calcmode="lin" valueType="num">
                                      <p:cBhvr>
                                        <p:cTn id="96" dur="500" fill="hold"/>
                                        <p:tgtEl>
                                          <p:spTgt spid="28675">
                                            <p:txEl>
                                              <p:pRg st="0" end="0"/>
                                            </p:txEl>
                                          </p:spTgt>
                                        </p:tgtEl>
                                        <p:attrNameLst>
                                          <p:attrName>ppt_x</p:attrName>
                                        </p:attrNameLst>
                                      </p:cBhvr>
                                      <p:tavLst>
                                        <p:tav tm="0">
                                          <p:val>
                                            <p:strVal val="#ppt_x"/>
                                          </p:val>
                                        </p:tav>
                                        <p:tav tm="100000">
                                          <p:val>
                                            <p:strVal val="#ppt_x"/>
                                          </p:val>
                                        </p:tav>
                                      </p:tavLst>
                                    </p:anim>
                                    <p:anim calcmode="lin" valueType="num">
                                      <p:cBhvr>
                                        <p:cTn id="97" dur="500" fill="hold"/>
                                        <p:tgtEl>
                                          <p:spTgt spid="2867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uild="allAtOnce" bldLvl="0" animBg="1" autoUpdateAnimBg="0"/>
      <p:bldP spid="28675" grpId="0" build="allAtOnce" bldLvl="0" animBg="1" autoUpdateAnimBg="0"/>
      <p:bldP spid="28676" grpId="0" build="allAtOnce" bldLvl="0" animBg="1" autoUpdateAnimBg="0"/>
      <p:bldP spid="28677" grpId="0" build="allAtOnce" bldLvl="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6"/>
          <p:cNvSpPr/>
          <p:nvPr/>
        </p:nvSpPr>
        <p:spPr bwMode="auto">
          <a:xfrm>
            <a:off x="4327799" y="736227"/>
            <a:ext cx="490290" cy="4407273"/>
          </a:xfrm>
          <a:custGeom>
            <a:avLst/>
            <a:gdLst>
              <a:gd name="T0" fmla="*/ 182 w 260"/>
              <a:gd name="T1" fmla="*/ 130 h 1902"/>
              <a:gd name="T2" fmla="*/ 182 w 260"/>
              <a:gd name="T3" fmla="*/ 1902 h 1902"/>
              <a:gd name="T4" fmla="*/ 75 w 260"/>
              <a:gd name="T5" fmla="*/ 1902 h 1902"/>
              <a:gd name="T6" fmla="*/ 75 w 260"/>
              <a:gd name="T7" fmla="*/ 130 h 1902"/>
              <a:gd name="T8" fmla="*/ 0 w 260"/>
              <a:gd name="T9" fmla="*/ 130 h 1902"/>
              <a:gd name="T10" fmla="*/ 130 w 260"/>
              <a:gd name="T11" fmla="*/ 0 h 1902"/>
              <a:gd name="T12" fmla="*/ 260 w 260"/>
              <a:gd name="T13" fmla="*/ 130 h 1902"/>
              <a:gd name="T14" fmla="*/ 182 w 260"/>
              <a:gd name="T15" fmla="*/ 130 h 19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0" h="1902">
                <a:moveTo>
                  <a:pt x="182" y="130"/>
                </a:moveTo>
                <a:lnTo>
                  <a:pt x="182" y="1902"/>
                </a:lnTo>
                <a:lnTo>
                  <a:pt x="75" y="1902"/>
                </a:lnTo>
                <a:lnTo>
                  <a:pt x="75" y="130"/>
                </a:lnTo>
                <a:lnTo>
                  <a:pt x="0" y="130"/>
                </a:lnTo>
                <a:lnTo>
                  <a:pt x="130" y="0"/>
                </a:lnTo>
                <a:lnTo>
                  <a:pt x="260" y="130"/>
                </a:lnTo>
                <a:lnTo>
                  <a:pt x="182" y="130"/>
                </a:lnTo>
                <a:close/>
              </a:path>
            </a:pathLst>
          </a:custGeom>
          <a:solidFill>
            <a:schemeClr val="accent1">
              <a:lumMod val="75000"/>
            </a:schemeClr>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black"/>
              </a:solidFill>
              <a:effectLst/>
              <a:uLnTx/>
              <a:uFillTx/>
              <a:latin typeface="Arial"/>
              <a:ea typeface="微软雅黑"/>
              <a:cs typeface="+mn-cs"/>
              <a:sym typeface="Arial"/>
            </a:endParaRPr>
          </a:p>
        </p:txBody>
      </p:sp>
      <p:sp>
        <p:nvSpPr>
          <p:cNvPr id="10" name="Freeform 8"/>
          <p:cNvSpPr/>
          <p:nvPr/>
        </p:nvSpPr>
        <p:spPr bwMode="auto">
          <a:xfrm>
            <a:off x="3039844" y="2999422"/>
            <a:ext cx="2021504" cy="2144078"/>
          </a:xfrm>
          <a:custGeom>
            <a:avLst/>
            <a:gdLst>
              <a:gd name="T0" fmla="*/ 225 w 454"/>
              <a:gd name="T1" fmla="*/ 35 h 481"/>
              <a:gd name="T2" fmla="*/ 55 w 454"/>
              <a:gd name="T3" fmla="*/ 35 h 481"/>
              <a:gd name="T4" fmla="*/ 55 w 454"/>
              <a:gd name="T5" fmla="*/ 0 h 481"/>
              <a:gd name="T6" fmla="*/ 0 w 454"/>
              <a:gd name="T7" fmla="*/ 55 h 481"/>
              <a:gd name="T8" fmla="*/ 55 w 454"/>
              <a:gd name="T9" fmla="*/ 110 h 481"/>
              <a:gd name="T10" fmla="*/ 55 w 454"/>
              <a:gd name="T11" fmla="*/ 80 h 481"/>
              <a:gd name="T12" fmla="*/ 224 w 454"/>
              <a:gd name="T13" fmla="*/ 80 h 481"/>
              <a:gd name="T14" fmla="*/ 409 w 454"/>
              <a:gd name="T15" fmla="*/ 277 h 481"/>
              <a:gd name="T16" fmla="*/ 409 w 454"/>
              <a:gd name="T17" fmla="*/ 481 h 481"/>
              <a:gd name="T18" fmla="*/ 454 w 454"/>
              <a:gd name="T19" fmla="*/ 481 h 481"/>
              <a:gd name="T20" fmla="*/ 454 w 454"/>
              <a:gd name="T21" fmla="*/ 277 h 481"/>
              <a:gd name="T22" fmla="*/ 225 w 454"/>
              <a:gd name="T23" fmla="*/ 35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4" h="481">
                <a:moveTo>
                  <a:pt x="225" y="35"/>
                </a:moveTo>
                <a:cubicBezTo>
                  <a:pt x="55" y="35"/>
                  <a:pt x="55" y="35"/>
                  <a:pt x="55" y="35"/>
                </a:cubicBezTo>
                <a:cubicBezTo>
                  <a:pt x="55" y="0"/>
                  <a:pt x="55" y="0"/>
                  <a:pt x="55" y="0"/>
                </a:cubicBezTo>
                <a:cubicBezTo>
                  <a:pt x="0" y="55"/>
                  <a:pt x="0" y="55"/>
                  <a:pt x="0" y="55"/>
                </a:cubicBezTo>
                <a:cubicBezTo>
                  <a:pt x="55" y="110"/>
                  <a:pt x="55" y="110"/>
                  <a:pt x="55" y="110"/>
                </a:cubicBezTo>
                <a:cubicBezTo>
                  <a:pt x="55" y="80"/>
                  <a:pt x="55" y="80"/>
                  <a:pt x="55" y="80"/>
                </a:cubicBezTo>
                <a:cubicBezTo>
                  <a:pt x="224" y="80"/>
                  <a:pt x="224" y="80"/>
                  <a:pt x="224" y="80"/>
                </a:cubicBezTo>
                <a:cubicBezTo>
                  <a:pt x="340" y="80"/>
                  <a:pt x="409" y="168"/>
                  <a:pt x="409" y="277"/>
                </a:cubicBezTo>
                <a:cubicBezTo>
                  <a:pt x="409" y="481"/>
                  <a:pt x="409" y="481"/>
                  <a:pt x="409" y="481"/>
                </a:cubicBezTo>
                <a:cubicBezTo>
                  <a:pt x="454" y="481"/>
                  <a:pt x="454" y="481"/>
                  <a:pt x="454" y="481"/>
                </a:cubicBezTo>
                <a:cubicBezTo>
                  <a:pt x="454" y="277"/>
                  <a:pt x="454" y="277"/>
                  <a:pt x="454" y="277"/>
                </a:cubicBezTo>
                <a:cubicBezTo>
                  <a:pt x="454" y="145"/>
                  <a:pt x="363" y="35"/>
                  <a:pt x="225" y="35"/>
                </a:cubicBezTo>
                <a:close/>
              </a:path>
            </a:pathLst>
          </a:custGeom>
          <a:solidFill>
            <a:schemeClr val="accent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black"/>
              </a:solidFill>
              <a:effectLst/>
              <a:uLnTx/>
              <a:uFillTx/>
              <a:latin typeface="Arial"/>
              <a:ea typeface="微软雅黑"/>
              <a:cs typeface="+mn-cs"/>
              <a:sym typeface="Arial"/>
            </a:endParaRPr>
          </a:p>
        </p:txBody>
      </p:sp>
      <p:sp>
        <p:nvSpPr>
          <p:cNvPr id="11" name="Oval 9"/>
          <p:cNvSpPr>
            <a:spLocks noChangeArrowheads="1"/>
          </p:cNvSpPr>
          <p:nvPr/>
        </p:nvSpPr>
        <p:spPr bwMode="auto">
          <a:xfrm>
            <a:off x="3337790" y="2085697"/>
            <a:ext cx="735436" cy="733550"/>
          </a:xfrm>
          <a:prstGeom prst="ellipse">
            <a:avLst/>
          </a:prstGeom>
          <a:solidFill>
            <a:schemeClr val="accent1"/>
          </a:solidFill>
          <a:ln>
            <a:noFill/>
          </a:ln>
        </p:spPr>
        <p:txBody>
          <a:bodyPr vert="horz" wrap="none" lIns="0" tIns="34290" rIns="0" bIns="3429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500" b="0" i="0" u="none" strike="noStrike" kern="1200" cap="none" spc="0" normalizeH="0" baseline="0" noProof="0" dirty="0">
                <a:ln>
                  <a:noFill/>
                </a:ln>
                <a:solidFill>
                  <a:prstClr val="white"/>
                </a:solidFill>
                <a:effectLst/>
                <a:uLnTx/>
                <a:uFillTx/>
                <a:latin typeface="Arial"/>
                <a:ea typeface="微软雅黑"/>
                <a:cs typeface="+mn-cs"/>
                <a:sym typeface="Arial"/>
              </a:rPr>
              <a:t>201A</a:t>
            </a:r>
            <a:endParaRPr kumimoji="0" lang="zh-CN" altLang="en-US" sz="1500" b="0" i="0" u="none" strike="noStrike" kern="1200" cap="none" spc="0" normalizeH="0" baseline="0" noProof="0" dirty="0">
              <a:ln>
                <a:noFill/>
              </a:ln>
              <a:solidFill>
                <a:prstClr val="white"/>
              </a:solidFill>
              <a:effectLst/>
              <a:uLnTx/>
              <a:uFillTx/>
              <a:latin typeface="Arial"/>
              <a:ea typeface="微软雅黑"/>
              <a:cs typeface="+mn-cs"/>
              <a:sym typeface="Arial"/>
            </a:endParaRPr>
          </a:p>
        </p:txBody>
      </p:sp>
      <p:sp>
        <p:nvSpPr>
          <p:cNvPr id="12" name="Oval 10"/>
          <p:cNvSpPr>
            <a:spLocks noChangeArrowheads="1"/>
          </p:cNvSpPr>
          <p:nvPr/>
        </p:nvSpPr>
        <p:spPr bwMode="auto">
          <a:xfrm>
            <a:off x="5067006" y="2085697"/>
            <a:ext cx="739207" cy="733550"/>
          </a:xfrm>
          <a:prstGeom prst="ellipse">
            <a:avLst/>
          </a:prstGeom>
          <a:solidFill>
            <a:schemeClr val="accent2"/>
          </a:solidFill>
          <a:ln>
            <a:noFill/>
          </a:ln>
        </p:spPr>
        <p:txBody>
          <a:bodyPr vert="horz" wrap="none" lIns="0" tIns="34290" rIns="0" bIns="3429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500" b="0" i="0" u="none" strike="noStrike" kern="1200" cap="none" spc="0" normalizeH="0" baseline="0" noProof="0" dirty="0">
                <a:ln>
                  <a:noFill/>
                </a:ln>
                <a:solidFill>
                  <a:prstClr val="white"/>
                </a:solidFill>
                <a:effectLst/>
                <a:uLnTx/>
                <a:uFillTx/>
                <a:latin typeface="Arial"/>
                <a:ea typeface="微软雅黑"/>
                <a:cs typeface="+mn-cs"/>
                <a:sym typeface="Arial"/>
              </a:rPr>
              <a:t>201B</a:t>
            </a:r>
            <a:endParaRPr kumimoji="0" lang="zh-CN" altLang="en-US" sz="1500" b="0" i="0" u="none" strike="noStrike" kern="1200" cap="none" spc="0" normalizeH="0" baseline="0" noProof="0" dirty="0">
              <a:ln>
                <a:noFill/>
              </a:ln>
              <a:solidFill>
                <a:prstClr val="white"/>
              </a:solidFill>
              <a:effectLst/>
              <a:uLnTx/>
              <a:uFillTx/>
              <a:latin typeface="Arial"/>
              <a:ea typeface="微软雅黑"/>
              <a:cs typeface="+mn-cs"/>
              <a:sym typeface="Arial"/>
            </a:endParaRPr>
          </a:p>
        </p:txBody>
      </p:sp>
      <p:graphicFrame>
        <p:nvGraphicFramePr>
          <p:cNvPr id="17" name="图表 16"/>
          <p:cNvGraphicFramePr/>
          <p:nvPr>
            <p:extLst/>
          </p:nvPr>
        </p:nvGraphicFramePr>
        <p:xfrm>
          <a:off x="683569" y="2084479"/>
          <a:ext cx="2192543" cy="149126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2" name="图表 21"/>
          <p:cNvGraphicFramePr/>
          <p:nvPr>
            <p:extLst/>
          </p:nvPr>
        </p:nvGraphicFramePr>
        <p:xfrm>
          <a:off x="6172465" y="2084479"/>
          <a:ext cx="2192543" cy="1491263"/>
        </p:xfrm>
        <a:graphic>
          <a:graphicData uri="http://schemas.openxmlformats.org/drawingml/2006/chart">
            <c:chart xmlns:c="http://schemas.openxmlformats.org/drawingml/2006/chart" xmlns:r="http://schemas.openxmlformats.org/officeDocument/2006/relationships" r:id="rId4"/>
          </a:graphicData>
        </a:graphic>
      </p:graphicFrame>
      <p:sp>
        <p:nvSpPr>
          <p:cNvPr id="23" name="Freeform 7"/>
          <p:cNvSpPr/>
          <p:nvPr/>
        </p:nvSpPr>
        <p:spPr bwMode="auto">
          <a:xfrm>
            <a:off x="4082655" y="2999422"/>
            <a:ext cx="2021504" cy="2144078"/>
          </a:xfrm>
          <a:custGeom>
            <a:avLst/>
            <a:gdLst>
              <a:gd name="T0" fmla="*/ 229 w 454"/>
              <a:gd name="T1" fmla="*/ 35 h 481"/>
              <a:gd name="T2" fmla="*/ 399 w 454"/>
              <a:gd name="T3" fmla="*/ 35 h 481"/>
              <a:gd name="T4" fmla="*/ 399 w 454"/>
              <a:gd name="T5" fmla="*/ 0 h 481"/>
              <a:gd name="T6" fmla="*/ 454 w 454"/>
              <a:gd name="T7" fmla="*/ 55 h 481"/>
              <a:gd name="T8" fmla="*/ 399 w 454"/>
              <a:gd name="T9" fmla="*/ 110 h 481"/>
              <a:gd name="T10" fmla="*/ 399 w 454"/>
              <a:gd name="T11" fmla="*/ 80 h 481"/>
              <a:gd name="T12" fmla="*/ 230 w 454"/>
              <a:gd name="T13" fmla="*/ 80 h 481"/>
              <a:gd name="T14" fmla="*/ 45 w 454"/>
              <a:gd name="T15" fmla="*/ 277 h 481"/>
              <a:gd name="T16" fmla="*/ 45 w 454"/>
              <a:gd name="T17" fmla="*/ 481 h 481"/>
              <a:gd name="T18" fmla="*/ 0 w 454"/>
              <a:gd name="T19" fmla="*/ 481 h 481"/>
              <a:gd name="T20" fmla="*/ 0 w 454"/>
              <a:gd name="T21" fmla="*/ 277 h 481"/>
              <a:gd name="T22" fmla="*/ 229 w 454"/>
              <a:gd name="T23" fmla="*/ 35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4" h="481">
                <a:moveTo>
                  <a:pt x="229" y="35"/>
                </a:moveTo>
                <a:cubicBezTo>
                  <a:pt x="399" y="35"/>
                  <a:pt x="399" y="35"/>
                  <a:pt x="399" y="35"/>
                </a:cubicBezTo>
                <a:cubicBezTo>
                  <a:pt x="399" y="0"/>
                  <a:pt x="399" y="0"/>
                  <a:pt x="399" y="0"/>
                </a:cubicBezTo>
                <a:cubicBezTo>
                  <a:pt x="454" y="55"/>
                  <a:pt x="454" y="55"/>
                  <a:pt x="454" y="55"/>
                </a:cubicBezTo>
                <a:cubicBezTo>
                  <a:pt x="399" y="110"/>
                  <a:pt x="399" y="110"/>
                  <a:pt x="399" y="110"/>
                </a:cubicBezTo>
                <a:cubicBezTo>
                  <a:pt x="399" y="80"/>
                  <a:pt x="399" y="80"/>
                  <a:pt x="399" y="80"/>
                </a:cubicBezTo>
                <a:cubicBezTo>
                  <a:pt x="230" y="80"/>
                  <a:pt x="230" y="80"/>
                  <a:pt x="230" y="80"/>
                </a:cubicBezTo>
                <a:cubicBezTo>
                  <a:pt x="114" y="80"/>
                  <a:pt x="45" y="168"/>
                  <a:pt x="45" y="277"/>
                </a:cubicBezTo>
                <a:cubicBezTo>
                  <a:pt x="45" y="481"/>
                  <a:pt x="45" y="481"/>
                  <a:pt x="45" y="481"/>
                </a:cubicBezTo>
                <a:cubicBezTo>
                  <a:pt x="0" y="481"/>
                  <a:pt x="0" y="481"/>
                  <a:pt x="0" y="481"/>
                </a:cubicBezTo>
                <a:cubicBezTo>
                  <a:pt x="0" y="277"/>
                  <a:pt x="0" y="277"/>
                  <a:pt x="0" y="277"/>
                </a:cubicBezTo>
                <a:cubicBezTo>
                  <a:pt x="0" y="145"/>
                  <a:pt x="90" y="35"/>
                  <a:pt x="229" y="35"/>
                </a:cubicBezTo>
                <a:close/>
              </a:path>
            </a:pathLst>
          </a:custGeom>
          <a:solidFill>
            <a:schemeClr val="accent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black"/>
              </a:solidFill>
              <a:effectLst/>
              <a:uLnTx/>
              <a:uFillTx/>
              <a:latin typeface="Arial"/>
              <a:ea typeface="微软雅黑"/>
              <a:cs typeface="+mn-cs"/>
              <a:sym typeface="Arial"/>
            </a:endParaRPr>
          </a:p>
        </p:txBody>
      </p:sp>
      <p:sp>
        <p:nvSpPr>
          <p:cNvPr id="24" name="TextBox 14"/>
          <p:cNvSpPr txBox="1"/>
          <p:nvPr/>
        </p:nvSpPr>
        <p:spPr>
          <a:xfrm>
            <a:off x="899592" y="3901363"/>
            <a:ext cx="1976519" cy="572464"/>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Arial"/>
                <a:ea typeface="微软雅黑"/>
                <a:cs typeface="+mn-cs"/>
                <a:sym typeface="Arial"/>
              </a:rPr>
              <a:t>您的内容打在这里，或者通过复制您的文本后</a:t>
            </a:r>
          </a:p>
        </p:txBody>
      </p:sp>
      <p:sp>
        <p:nvSpPr>
          <p:cNvPr id="25" name="TextBox 15"/>
          <p:cNvSpPr txBox="1"/>
          <p:nvPr/>
        </p:nvSpPr>
        <p:spPr>
          <a:xfrm>
            <a:off x="1331641" y="3631333"/>
            <a:ext cx="1544471" cy="311624"/>
          </a:xfrm>
          <a:prstGeom prst="rect">
            <a:avLst/>
          </a:prstGeom>
          <a:noFill/>
        </p:spPr>
        <p:txBody>
          <a:bodyPr wrap="square" tIns="0" bIns="0" rtlCol="0" anchor="t">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75000"/>
                    <a:lumOff val="25000"/>
                  </a:prstClr>
                </a:solidFill>
                <a:effectLst/>
                <a:uLnTx/>
                <a:uFillTx/>
                <a:latin typeface="Arial"/>
                <a:ea typeface="微软雅黑"/>
                <a:cs typeface="华文黑体" pitchFamily="2" charset="-122"/>
                <a:sym typeface="Arial"/>
              </a:rPr>
              <a:t>点击添加标题</a:t>
            </a:r>
          </a:p>
        </p:txBody>
      </p:sp>
      <p:sp>
        <p:nvSpPr>
          <p:cNvPr id="26" name="TextBox 19"/>
          <p:cNvSpPr txBox="1"/>
          <p:nvPr/>
        </p:nvSpPr>
        <p:spPr>
          <a:xfrm>
            <a:off x="6226471" y="3901363"/>
            <a:ext cx="1976519" cy="572464"/>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Arial"/>
                <a:ea typeface="微软雅黑"/>
                <a:cs typeface="+mn-cs"/>
                <a:sym typeface="Arial"/>
              </a:rPr>
              <a:t>您的内容打在这里，或者通过复制您的文本后</a:t>
            </a:r>
          </a:p>
        </p:txBody>
      </p:sp>
      <p:sp>
        <p:nvSpPr>
          <p:cNvPr id="27" name="TextBox 20"/>
          <p:cNvSpPr txBox="1"/>
          <p:nvPr/>
        </p:nvSpPr>
        <p:spPr>
          <a:xfrm>
            <a:off x="6226471" y="3631333"/>
            <a:ext cx="1639895" cy="311624"/>
          </a:xfrm>
          <a:prstGeom prst="rect">
            <a:avLst/>
          </a:prstGeom>
          <a:noFill/>
        </p:spPr>
        <p:txBody>
          <a:bodyPr wrap="squar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75000"/>
                    <a:lumOff val="25000"/>
                  </a:prstClr>
                </a:solidFill>
                <a:effectLst/>
                <a:uLnTx/>
                <a:uFillTx/>
                <a:latin typeface="Arial"/>
                <a:ea typeface="微软雅黑"/>
                <a:cs typeface="华文黑体" pitchFamily="2" charset="-122"/>
                <a:sym typeface="Arial"/>
              </a:rPr>
              <a:t>点击添加标题</a:t>
            </a:r>
          </a:p>
        </p:txBody>
      </p:sp>
    </p:spTree>
    <p:extLst>
      <p:ext uri="{BB962C8B-B14F-4D97-AF65-F5344CB8AC3E}">
        <p14:creationId xmlns:p14="http://schemas.microsoft.com/office/powerpoint/2010/main" val="282825060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500"/>
                                        <p:tgtEl>
                                          <p:spTgt spid="10"/>
                                        </p:tgtEl>
                                      </p:cBhvr>
                                    </p:animEffect>
                                  </p:childTnLst>
                                </p:cTn>
                              </p:par>
                              <p:par>
                                <p:cTn id="13" presetID="45" presetClass="entr" presetSubtype="0" fill="hold" grpId="0" nodeType="withEffect">
                                  <p:stCondLst>
                                    <p:cond delay="3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anim calcmode="lin" valueType="num">
                                      <p:cBhvr>
                                        <p:cTn id="16" dur="500" fill="hold"/>
                                        <p:tgtEl>
                                          <p:spTgt spid="11"/>
                                        </p:tgtEl>
                                        <p:attrNameLst>
                                          <p:attrName>ppt_w</p:attrName>
                                        </p:attrNameLst>
                                      </p:cBhvr>
                                      <p:tavLst>
                                        <p:tav tm="0" fmla="#ppt_w*sin(2.5*pi*$)">
                                          <p:val>
                                            <p:fltVal val="0"/>
                                          </p:val>
                                        </p:tav>
                                        <p:tav tm="100000">
                                          <p:val>
                                            <p:fltVal val="1"/>
                                          </p:val>
                                        </p:tav>
                                      </p:tavLst>
                                    </p:anim>
                                    <p:anim calcmode="lin" valueType="num">
                                      <p:cBhvr>
                                        <p:cTn id="17" dur="500" fill="hold"/>
                                        <p:tgtEl>
                                          <p:spTgt spid="11"/>
                                        </p:tgtEl>
                                        <p:attrNameLst>
                                          <p:attrName>ppt_h</p:attrName>
                                        </p:attrNameLst>
                                      </p:cBhvr>
                                      <p:tavLst>
                                        <p:tav tm="0">
                                          <p:val>
                                            <p:strVal val="#ppt_h"/>
                                          </p:val>
                                        </p:tav>
                                        <p:tav tm="100000">
                                          <p:val>
                                            <p:strVal val="#ppt_h"/>
                                          </p:val>
                                        </p:tav>
                                      </p:tavLst>
                                    </p:anim>
                                  </p:childTnLst>
                                </p:cTn>
                              </p:par>
                            </p:childTnLst>
                          </p:cTn>
                        </p:par>
                        <p:par>
                          <p:cTn id="18" fill="hold">
                            <p:stCondLst>
                              <p:cond delay="1300"/>
                            </p:stCondLst>
                            <p:childTnLst>
                              <p:par>
                                <p:cTn id="19" presetID="55"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strVal val="#ppt_w*0.70"/>
                                          </p:val>
                                        </p:tav>
                                        <p:tav tm="100000">
                                          <p:val>
                                            <p:strVal val="#ppt_w"/>
                                          </p:val>
                                        </p:tav>
                                      </p:tavLst>
                                    </p:anim>
                                    <p:anim calcmode="lin" valueType="num">
                                      <p:cBhvr>
                                        <p:cTn id="22" dur="500" fill="hold"/>
                                        <p:tgtEl>
                                          <p:spTgt spid="17"/>
                                        </p:tgtEl>
                                        <p:attrNameLst>
                                          <p:attrName>ppt_h</p:attrName>
                                        </p:attrNameLst>
                                      </p:cBhvr>
                                      <p:tavLst>
                                        <p:tav tm="0">
                                          <p:val>
                                            <p:strVal val="#ppt_h"/>
                                          </p:val>
                                        </p:tav>
                                        <p:tav tm="100000">
                                          <p:val>
                                            <p:strVal val="#ppt_h"/>
                                          </p:val>
                                        </p:tav>
                                      </p:tavLst>
                                    </p:anim>
                                    <p:animEffect transition="in" filter="fade">
                                      <p:cBhvr>
                                        <p:cTn id="23" dur="500"/>
                                        <p:tgtEl>
                                          <p:spTgt spid="17"/>
                                        </p:tgtEl>
                                      </p:cBhvr>
                                    </p:animEffect>
                                  </p:childTnLst>
                                </p:cTn>
                              </p:par>
                            </p:childTnLst>
                          </p:cTn>
                        </p:par>
                        <p:par>
                          <p:cTn id="24" fill="hold">
                            <p:stCondLst>
                              <p:cond delay="18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par>
                                <p:cTn id="28" presetID="45" presetClass="entr" presetSubtype="0" fill="hold" grpId="0" nodeType="withEffect">
                                  <p:stCondLst>
                                    <p:cond delay="3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anim calcmode="lin" valueType="num">
                                      <p:cBhvr>
                                        <p:cTn id="31" dur="500" fill="hold"/>
                                        <p:tgtEl>
                                          <p:spTgt spid="12"/>
                                        </p:tgtEl>
                                        <p:attrNameLst>
                                          <p:attrName>ppt_w</p:attrName>
                                        </p:attrNameLst>
                                      </p:cBhvr>
                                      <p:tavLst>
                                        <p:tav tm="0" fmla="#ppt_w*sin(2.5*pi*$)">
                                          <p:val>
                                            <p:fltVal val="0"/>
                                          </p:val>
                                        </p:tav>
                                        <p:tav tm="100000">
                                          <p:val>
                                            <p:fltVal val="1"/>
                                          </p:val>
                                        </p:tav>
                                      </p:tavLst>
                                    </p:anim>
                                    <p:anim calcmode="lin" valueType="num">
                                      <p:cBhvr>
                                        <p:cTn id="32" dur="500" fill="hold"/>
                                        <p:tgtEl>
                                          <p:spTgt spid="12"/>
                                        </p:tgtEl>
                                        <p:attrNameLst>
                                          <p:attrName>ppt_h</p:attrName>
                                        </p:attrNameLst>
                                      </p:cBhvr>
                                      <p:tavLst>
                                        <p:tav tm="0">
                                          <p:val>
                                            <p:strVal val="#ppt_h"/>
                                          </p:val>
                                        </p:tav>
                                        <p:tav tm="100000">
                                          <p:val>
                                            <p:strVal val="#ppt_h"/>
                                          </p:val>
                                        </p:tav>
                                      </p:tavLst>
                                    </p:anim>
                                  </p:childTnLst>
                                </p:cTn>
                              </p:par>
                            </p:childTnLst>
                          </p:cTn>
                        </p:par>
                        <p:par>
                          <p:cTn id="33" fill="hold">
                            <p:stCondLst>
                              <p:cond delay="2600"/>
                            </p:stCondLst>
                            <p:childTnLst>
                              <p:par>
                                <p:cTn id="34" presetID="55"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strVal val="#ppt_w*0.70"/>
                                          </p:val>
                                        </p:tav>
                                        <p:tav tm="100000">
                                          <p:val>
                                            <p:strVal val="#ppt_w"/>
                                          </p:val>
                                        </p:tav>
                                      </p:tavLst>
                                    </p:anim>
                                    <p:anim calcmode="lin" valueType="num">
                                      <p:cBhvr>
                                        <p:cTn id="37" dur="500" fill="hold"/>
                                        <p:tgtEl>
                                          <p:spTgt spid="22"/>
                                        </p:tgtEl>
                                        <p:attrNameLst>
                                          <p:attrName>ppt_h</p:attrName>
                                        </p:attrNameLst>
                                      </p:cBhvr>
                                      <p:tavLst>
                                        <p:tav tm="0">
                                          <p:val>
                                            <p:strVal val="#ppt_h"/>
                                          </p:val>
                                        </p:tav>
                                        <p:tav tm="100000">
                                          <p:val>
                                            <p:strVal val="#ppt_h"/>
                                          </p:val>
                                        </p:tav>
                                      </p:tavLst>
                                    </p:anim>
                                    <p:animEffect transition="in" filter="fade">
                                      <p:cBhvr>
                                        <p:cTn id="38" dur="500"/>
                                        <p:tgtEl>
                                          <p:spTgt spid="22"/>
                                        </p:tgtEl>
                                      </p:cBhvr>
                                    </p:animEffect>
                                  </p:childTnLst>
                                </p:cTn>
                              </p:par>
                            </p:childTnLst>
                          </p:cTn>
                        </p:par>
                        <p:par>
                          <p:cTn id="39" fill="hold">
                            <p:stCondLst>
                              <p:cond delay="3100"/>
                            </p:stCondLst>
                            <p:childTnLst>
                              <p:par>
                                <p:cTn id="40" presetID="12" presetClass="entr" presetSubtype="2"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p:tgtEl>
                                          <p:spTgt spid="25"/>
                                        </p:tgtEl>
                                        <p:attrNameLst>
                                          <p:attrName>ppt_x</p:attrName>
                                        </p:attrNameLst>
                                      </p:cBhvr>
                                      <p:tavLst>
                                        <p:tav tm="0">
                                          <p:val>
                                            <p:strVal val="#ppt_x+#ppt_w*1.125000"/>
                                          </p:val>
                                        </p:tav>
                                        <p:tav tm="100000">
                                          <p:val>
                                            <p:strVal val="#ppt_x"/>
                                          </p:val>
                                        </p:tav>
                                      </p:tavLst>
                                    </p:anim>
                                    <p:animEffect transition="in" filter="wipe(left)">
                                      <p:cBhvr>
                                        <p:cTn id="43" dur="500"/>
                                        <p:tgtEl>
                                          <p:spTgt spid="25"/>
                                        </p:tgtEl>
                                      </p:cBhvr>
                                    </p:animEffect>
                                  </p:childTnLst>
                                </p:cTn>
                              </p:par>
                              <p:par>
                                <p:cTn id="44" presetID="12" presetClass="entr" presetSubtype="2"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p:tgtEl>
                                          <p:spTgt spid="24"/>
                                        </p:tgtEl>
                                        <p:attrNameLst>
                                          <p:attrName>ppt_x</p:attrName>
                                        </p:attrNameLst>
                                      </p:cBhvr>
                                      <p:tavLst>
                                        <p:tav tm="0">
                                          <p:val>
                                            <p:strVal val="#ppt_x+#ppt_w*1.125000"/>
                                          </p:val>
                                        </p:tav>
                                        <p:tav tm="100000">
                                          <p:val>
                                            <p:strVal val="#ppt_x"/>
                                          </p:val>
                                        </p:tav>
                                      </p:tavLst>
                                    </p:anim>
                                    <p:animEffect transition="in" filter="wipe(left)">
                                      <p:cBhvr>
                                        <p:cTn id="47" dur="500"/>
                                        <p:tgtEl>
                                          <p:spTgt spid="24"/>
                                        </p:tgtEl>
                                      </p:cBhvr>
                                    </p:animEffect>
                                  </p:childTnLst>
                                </p:cTn>
                              </p:par>
                            </p:childTnLst>
                          </p:cTn>
                        </p:par>
                        <p:par>
                          <p:cTn id="48" fill="hold">
                            <p:stCondLst>
                              <p:cond delay="3600"/>
                            </p:stCondLst>
                            <p:childTnLst>
                              <p:par>
                                <p:cTn id="49" presetID="12" presetClass="entr" presetSubtype="8"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p:tgtEl>
                                          <p:spTgt spid="27"/>
                                        </p:tgtEl>
                                        <p:attrNameLst>
                                          <p:attrName>ppt_x</p:attrName>
                                        </p:attrNameLst>
                                      </p:cBhvr>
                                      <p:tavLst>
                                        <p:tav tm="0">
                                          <p:val>
                                            <p:strVal val="#ppt_x-#ppt_w*1.125000"/>
                                          </p:val>
                                        </p:tav>
                                        <p:tav tm="100000">
                                          <p:val>
                                            <p:strVal val="#ppt_x"/>
                                          </p:val>
                                        </p:tav>
                                      </p:tavLst>
                                    </p:anim>
                                    <p:animEffect transition="in" filter="wipe(right)">
                                      <p:cBhvr>
                                        <p:cTn id="52" dur="500"/>
                                        <p:tgtEl>
                                          <p:spTgt spid="27"/>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p:tgtEl>
                                          <p:spTgt spid="26"/>
                                        </p:tgtEl>
                                        <p:attrNameLst>
                                          <p:attrName>ppt_x</p:attrName>
                                        </p:attrNameLst>
                                      </p:cBhvr>
                                      <p:tavLst>
                                        <p:tav tm="0">
                                          <p:val>
                                            <p:strVal val="#ppt_x-#ppt_w*1.125000"/>
                                          </p:val>
                                        </p:tav>
                                        <p:tav tm="100000">
                                          <p:val>
                                            <p:strVal val="#ppt_x"/>
                                          </p:val>
                                        </p:tav>
                                      </p:tavLst>
                                    </p:anim>
                                    <p:animEffect transition="in" filter="wipe(right)">
                                      <p:cBhvr>
                                        <p:cTn id="5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Graphic spid="17" grpId="0">
        <p:bldAsOne/>
      </p:bldGraphic>
      <p:bldGraphic spid="22" grpId="0">
        <p:bldAsOne/>
      </p:bldGraphic>
      <p:bldP spid="23" grpId="0" animBg="1"/>
      <p:bldP spid="24" grpId="0"/>
      <p:bldP spid="25"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168523" y="1293883"/>
            <a:ext cx="2701832" cy="2678625"/>
            <a:chOff x="4306892" y="2187514"/>
            <a:chExt cx="3602442" cy="3571500"/>
          </a:xfrm>
        </p:grpSpPr>
        <p:sp>
          <p:nvSpPr>
            <p:cNvPr id="2" name="Freeform 5"/>
            <p:cNvSpPr>
              <a:spLocks/>
            </p:cNvSpPr>
            <p:nvPr/>
          </p:nvSpPr>
          <p:spPr bwMode="auto">
            <a:xfrm>
              <a:off x="4841733" y="2691414"/>
              <a:ext cx="1825532" cy="1195657"/>
            </a:xfrm>
            <a:custGeom>
              <a:avLst/>
              <a:gdLst>
                <a:gd name="T0" fmla="*/ 66 w 116"/>
                <a:gd name="T1" fmla="*/ 12 h 76"/>
                <a:gd name="T2" fmla="*/ 39 w 116"/>
                <a:gd name="T3" fmla="*/ 0 h 76"/>
                <a:gd name="T4" fmla="*/ 11 w 116"/>
                <a:gd name="T5" fmla="*/ 12 h 76"/>
                <a:gd name="T6" fmla="*/ 0 w 116"/>
                <a:gd name="T7" fmla="*/ 39 h 76"/>
                <a:gd name="T8" fmla="*/ 11 w 116"/>
                <a:gd name="T9" fmla="*/ 67 h 76"/>
                <a:gd name="T10" fmla="*/ 20 w 116"/>
                <a:gd name="T11" fmla="*/ 76 h 76"/>
                <a:gd name="T12" fmla="*/ 34 w 116"/>
                <a:gd name="T13" fmla="*/ 62 h 76"/>
                <a:gd name="T14" fmla="*/ 34 w 116"/>
                <a:gd name="T15" fmla="*/ 62 h 76"/>
                <a:gd name="T16" fmla="*/ 25 w 116"/>
                <a:gd name="T17" fmla="*/ 53 h 76"/>
                <a:gd name="T18" fmla="*/ 25 w 116"/>
                <a:gd name="T19" fmla="*/ 26 h 76"/>
                <a:gd name="T20" fmla="*/ 39 w 116"/>
                <a:gd name="T21" fmla="*/ 20 h 76"/>
                <a:gd name="T22" fmla="*/ 52 w 116"/>
                <a:gd name="T23" fmla="*/ 26 h 76"/>
                <a:gd name="T24" fmla="*/ 81 w 116"/>
                <a:gd name="T25" fmla="*/ 54 h 76"/>
                <a:gd name="T26" fmla="*/ 102 w 116"/>
                <a:gd name="T27" fmla="*/ 76 h 76"/>
                <a:gd name="T28" fmla="*/ 116 w 116"/>
                <a:gd name="T29" fmla="*/ 62 h 76"/>
                <a:gd name="T30" fmla="*/ 66 w 116"/>
                <a:gd name="T31" fmla="*/ 1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 h="76">
                  <a:moveTo>
                    <a:pt x="66" y="12"/>
                  </a:moveTo>
                  <a:cubicBezTo>
                    <a:pt x="59" y="4"/>
                    <a:pt x="49" y="0"/>
                    <a:pt x="39" y="0"/>
                  </a:cubicBezTo>
                  <a:cubicBezTo>
                    <a:pt x="29" y="0"/>
                    <a:pt x="19" y="4"/>
                    <a:pt x="11" y="12"/>
                  </a:cubicBezTo>
                  <a:cubicBezTo>
                    <a:pt x="4" y="19"/>
                    <a:pt x="0" y="29"/>
                    <a:pt x="0" y="39"/>
                  </a:cubicBezTo>
                  <a:cubicBezTo>
                    <a:pt x="0" y="49"/>
                    <a:pt x="4" y="59"/>
                    <a:pt x="11" y="67"/>
                  </a:cubicBezTo>
                  <a:cubicBezTo>
                    <a:pt x="20" y="76"/>
                    <a:pt x="20" y="76"/>
                    <a:pt x="20" y="76"/>
                  </a:cubicBezTo>
                  <a:cubicBezTo>
                    <a:pt x="34" y="62"/>
                    <a:pt x="34" y="62"/>
                    <a:pt x="34" y="62"/>
                  </a:cubicBezTo>
                  <a:cubicBezTo>
                    <a:pt x="34" y="62"/>
                    <a:pt x="34" y="62"/>
                    <a:pt x="34" y="62"/>
                  </a:cubicBezTo>
                  <a:cubicBezTo>
                    <a:pt x="25" y="53"/>
                    <a:pt x="25" y="53"/>
                    <a:pt x="25" y="53"/>
                  </a:cubicBezTo>
                  <a:cubicBezTo>
                    <a:pt x="18" y="45"/>
                    <a:pt x="18" y="33"/>
                    <a:pt x="25" y="26"/>
                  </a:cubicBezTo>
                  <a:cubicBezTo>
                    <a:pt x="29" y="22"/>
                    <a:pt x="34" y="20"/>
                    <a:pt x="39" y="20"/>
                  </a:cubicBezTo>
                  <a:cubicBezTo>
                    <a:pt x="44" y="20"/>
                    <a:pt x="49" y="22"/>
                    <a:pt x="52" y="26"/>
                  </a:cubicBezTo>
                  <a:cubicBezTo>
                    <a:pt x="81" y="54"/>
                    <a:pt x="81" y="54"/>
                    <a:pt x="81" y="54"/>
                  </a:cubicBezTo>
                  <a:cubicBezTo>
                    <a:pt x="102" y="76"/>
                    <a:pt x="102" y="76"/>
                    <a:pt x="102" y="76"/>
                  </a:cubicBezTo>
                  <a:cubicBezTo>
                    <a:pt x="116" y="62"/>
                    <a:pt x="116" y="62"/>
                    <a:pt x="116" y="62"/>
                  </a:cubicBezTo>
                  <a:lnTo>
                    <a:pt x="66" y="12"/>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th-TH" sz="1350" b="0" i="0" u="none" strike="noStrike" kern="1200" cap="none" spc="0" normalizeH="0" baseline="0" noProof="0">
                <a:ln>
                  <a:noFill/>
                </a:ln>
                <a:solidFill>
                  <a:srgbClr val="444444"/>
                </a:solidFill>
                <a:effectLst/>
                <a:uLnTx/>
                <a:uFillTx/>
                <a:latin typeface="Calibri" panose="020F0502020204030204"/>
                <a:ea typeface="微软雅黑"/>
                <a:cs typeface="Cordia New" panose="020B0304020202020204" pitchFamily="34" charset="-34"/>
              </a:endParaRPr>
            </a:p>
          </p:txBody>
        </p:sp>
        <p:sp>
          <p:nvSpPr>
            <p:cNvPr id="3" name="Freeform 6"/>
            <p:cNvSpPr>
              <a:spLocks/>
            </p:cNvSpPr>
            <p:nvPr/>
          </p:nvSpPr>
          <p:spPr bwMode="auto">
            <a:xfrm>
              <a:off x="4779850" y="3398641"/>
              <a:ext cx="1242069" cy="1841002"/>
            </a:xfrm>
            <a:custGeom>
              <a:avLst/>
              <a:gdLst>
                <a:gd name="T0" fmla="*/ 56 w 79"/>
                <a:gd name="T1" fmla="*/ 92 h 117"/>
                <a:gd name="T2" fmla="*/ 43 w 79"/>
                <a:gd name="T3" fmla="*/ 97 h 117"/>
                <a:gd name="T4" fmla="*/ 29 w 79"/>
                <a:gd name="T5" fmla="*/ 92 h 117"/>
                <a:gd name="T6" fmla="*/ 29 w 79"/>
                <a:gd name="T7" fmla="*/ 65 h 117"/>
                <a:gd name="T8" fmla="*/ 44 w 79"/>
                <a:gd name="T9" fmla="*/ 50 h 117"/>
                <a:gd name="T10" fmla="*/ 58 w 79"/>
                <a:gd name="T11" fmla="*/ 36 h 117"/>
                <a:gd name="T12" fmla="*/ 79 w 79"/>
                <a:gd name="T13" fmla="*/ 14 h 117"/>
                <a:gd name="T14" fmla="*/ 79 w 79"/>
                <a:gd name="T15" fmla="*/ 14 h 117"/>
                <a:gd name="T16" fmla="*/ 65 w 79"/>
                <a:gd name="T17" fmla="*/ 0 h 117"/>
                <a:gd name="T18" fmla="*/ 44 w 79"/>
                <a:gd name="T19" fmla="*/ 22 h 117"/>
                <a:gd name="T20" fmla="*/ 30 w 79"/>
                <a:gd name="T21" fmla="*/ 36 h 117"/>
                <a:gd name="T22" fmla="*/ 15 w 79"/>
                <a:gd name="T23" fmla="*/ 51 h 117"/>
                <a:gd name="T24" fmla="*/ 15 w 79"/>
                <a:gd name="T25" fmla="*/ 106 h 117"/>
                <a:gd name="T26" fmla="*/ 28 w 79"/>
                <a:gd name="T27" fmla="*/ 114 h 117"/>
                <a:gd name="T28" fmla="*/ 43 w 79"/>
                <a:gd name="T29" fmla="*/ 117 h 117"/>
                <a:gd name="T30" fmla="*/ 70 w 79"/>
                <a:gd name="T31" fmla="*/ 106 h 117"/>
                <a:gd name="T32" fmla="*/ 79 w 79"/>
                <a:gd name="T33" fmla="*/ 96 h 117"/>
                <a:gd name="T34" fmla="*/ 65 w 79"/>
                <a:gd name="T35" fmla="*/ 82 h 117"/>
                <a:gd name="T36" fmla="*/ 56 w 79"/>
                <a:gd name="T37" fmla="*/ 9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 h="117">
                  <a:moveTo>
                    <a:pt x="56" y="92"/>
                  </a:moveTo>
                  <a:cubicBezTo>
                    <a:pt x="53" y="95"/>
                    <a:pt x="48" y="97"/>
                    <a:pt x="43" y="97"/>
                  </a:cubicBezTo>
                  <a:cubicBezTo>
                    <a:pt x="38" y="97"/>
                    <a:pt x="33" y="95"/>
                    <a:pt x="29" y="92"/>
                  </a:cubicBezTo>
                  <a:cubicBezTo>
                    <a:pt x="22" y="84"/>
                    <a:pt x="22" y="72"/>
                    <a:pt x="29" y="65"/>
                  </a:cubicBezTo>
                  <a:cubicBezTo>
                    <a:pt x="44" y="50"/>
                    <a:pt x="44" y="50"/>
                    <a:pt x="44" y="50"/>
                  </a:cubicBezTo>
                  <a:cubicBezTo>
                    <a:pt x="58" y="36"/>
                    <a:pt x="58" y="36"/>
                    <a:pt x="58" y="36"/>
                  </a:cubicBezTo>
                  <a:cubicBezTo>
                    <a:pt x="79" y="14"/>
                    <a:pt x="79" y="14"/>
                    <a:pt x="79" y="14"/>
                  </a:cubicBezTo>
                  <a:cubicBezTo>
                    <a:pt x="79" y="14"/>
                    <a:pt x="79" y="14"/>
                    <a:pt x="79" y="14"/>
                  </a:cubicBezTo>
                  <a:cubicBezTo>
                    <a:pt x="65" y="0"/>
                    <a:pt x="65" y="0"/>
                    <a:pt x="65" y="0"/>
                  </a:cubicBezTo>
                  <a:cubicBezTo>
                    <a:pt x="44" y="22"/>
                    <a:pt x="44" y="22"/>
                    <a:pt x="44" y="22"/>
                  </a:cubicBezTo>
                  <a:cubicBezTo>
                    <a:pt x="30" y="36"/>
                    <a:pt x="30" y="36"/>
                    <a:pt x="30" y="36"/>
                  </a:cubicBezTo>
                  <a:cubicBezTo>
                    <a:pt x="15" y="51"/>
                    <a:pt x="15" y="51"/>
                    <a:pt x="15" y="51"/>
                  </a:cubicBezTo>
                  <a:cubicBezTo>
                    <a:pt x="0" y="66"/>
                    <a:pt x="0" y="90"/>
                    <a:pt x="15" y="106"/>
                  </a:cubicBezTo>
                  <a:cubicBezTo>
                    <a:pt x="19" y="109"/>
                    <a:pt x="23" y="112"/>
                    <a:pt x="28" y="114"/>
                  </a:cubicBezTo>
                  <a:cubicBezTo>
                    <a:pt x="33" y="116"/>
                    <a:pt x="38" y="117"/>
                    <a:pt x="43" y="117"/>
                  </a:cubicBezTo>
                  <a:cubicBezTo>
                    <a:pt x="53" y="117"/>
                    <a:pt x="63" y="113"/>
                    <a:pt x="70" y="106"/>
                  </a:cubicBezTo>
                  <a:cubicBezTo>
                    <a:pt x="79" y="96"/>
                    <a:pt x="79" y="96"/>
                    <a:pt x="79" y="96"/>
                  </a:cubicBezTo>
                  <a:cubicBezTo>
                    <a:pt x="65" y="82"/>
                    <a:pt x="65" y="82"/>
                    <a:pt x="65" y="82"/>
                  </a:cubicBezTo>
                  <a:lnTo>
                    <a:pt x="56" y="92"/>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th-TH" sz="1350" b="0" i="0" u="none" strike="noStrike" kern="1200" cap="none" spc="0" normalizeH="0" baseline="0" noProof="0">
                <a:ln>
                  <a:noFill/>
                </a:ln>
                <a:solidFill>
                  <a:srgbClr val="444444"/>
                </a:solidFill>
                <a:effectLst/>
                <a:uLnTx/>
                <a:uFillTx/>
                <a:latin typeface="Calibri" panose="020F0502020204030204"/>
                <a:ea typeface="微软雅黑"/>
                <a:cs typeface="Cordia New" panose="020B0304020202020204" pitchFamily="34" charset="-34"/>
              </a:endParaRPr>
            </a:p>
          </p:txBody>
        </p:sp>
        <p:sp>
          <p:nvSpPr>
            <p:cNvPr id="4" name="Freeform 7"/>
            <p:cNvSpPr>
              <a:spLocks/>
            </p:cNvSpPr>
            <p:nvPr/>
          </p:nvSpPr>
          <p:spPr bwMode="auto">
            <a:xfrm>
              <a:off x="6194306" y="2691414"/>
              <a:ext cx="1242069" cy="1841002"/>
            </a:xfrm>
            <a:custGeom>
              <a:avLst/>
              <a:gdLst>
                <a:gd name="T0" fmla="*/ 64 w 79"/>
                <a:gd name="T1" fmla="*/ 12 h 117"/>
                <a:gd name="T2" fmla="*/ 51 w 79"/>
                <a:gd name="T3" fmla="*/ 3 h 117"/>
                <a:gd name="T4" fmla="*/ 37 w 79"/>
                <a:gd name="T5" fmla="*/ 0 h 117"/>
                <a:gd name="T6" fmla="*/ 9 w 79"/>
                <a:gd name="T7" fmla="*/ 12 h 117"/>
                <a:gd name="T8" fmla="*/ 0 w 79"/>
                <a:gd name="T9" fmla="*/ 21 h 117"/>
                <a:gd name="T10" fmla="*/ 14 w 79"/>
                <a:gd name="T11" fmla="*/ 35 h 117"/>
                <a:gd name="T12" fmla="*/ 23 w 79"/>
                <a:gd name="T13" fmla="*/ 26 h 117"/>
                <a:gd name="T14" fmla="*/ 37 w 79"/>
                <a:gd name="T15" fmla="*/ 20 h 117"/>
                <a:gd name="T16" fmla="*/ 50 w 79"/>
                <a:gd name="T17" fmla="*/ 26 h 117"/>
                <a:gd name="T18" fmla="*/ 50 w 79"/>
                <a:gd name="T19" fmla="*/ 53 h 117"/>
                <a:gd name="T20" fmla="*/ 0 w 79"/>
                <a:gd name="T21" fmla="*/ 103 h 117"/>
                <a:gd name="T22" fmla="*/ 14 w 79"/>
                <a:gd name="T23" fmla="*/ 117 h 117"/>
                <a:gd name="T24" fmla="*/ 36 w 79"/>
                <a:gd name="T25" fmla="*/ 95 h 117"/>
                <a:gd name="T26" fmla="*/ 64 w 79"/>
                <a:gd name="T27" fmla="*/ 67 h 117"/>
                <a:gd name="T28" fmla="*/ 64 w 79"/>
                <a:gd name="T29" fmla="*/ 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117">
                  <a:moveTo>
                    <a:pt x="64" y="12"/>
                  </a:moveTo>
                  <a:cubicBezTo>
                    <a:pt x="60" y="8"/>
                    <a:pt x="56" y="5"/>
                    <a:pt x="51" y="3"/>
                  </a:cubicBezTo>
                  <a:cubicBezTo>
                    <a:pt x="47" y="1"/>
                    <a:pt x="42" y="0"/>
                    <a:pt x="37" y="0"/>
                  </a:cubicBezTo>
                  <a:cubicBezTo>
                    <a:pt x="27" y="0"/>
                    <a:pt x="17" y="4"/>
                    <a:pt x="9" y="12"/>
                  </a:cubicBezTo>
                  <a:cubicBezTo>
                    <a:pt x="0" y="21"/>
                    <a:pt x="0" y="21"/>
                    <a:pt x="0" y="21"/>
                  </a:cubicBezTo>
                  <a:cubicBezTo>
                    <a:pt x="14" y="35"/>
                    <a:pt x="14" y="35"/>
                    <a:pt x="14" y="35"/>
                  </a:cubicBezTo>
                  <a:cubicBezTo>
                    <a:pt x="23" y="26"/>
                    <a:pt x="23" y="26"/>
                    <a:pt x="23" y="26"/>
                  </a:cubicBezTo>
                  <a:cubicBezTo>
                    <a:pt x="27" y="22"/>
                    <a:pt x="32" y="20"/>
                    <a:pt x="37" y="20"/>
                  </a:cubicBezTo>
                  <a:cubicBezTo>
                    <a:pt x="42" y="20"/>
                    <a:pt x="46" y="22"/>
                    <a:pt x="50" y="26"/>
                  </a:cubicBezTo>
                  <a:cubicBezTo>
                    <a:pt x="58" y="33"/>
                    <a:pt x="58" y="45"/>
                    <a:pt x="50" y="53"/>
                  </a:cubicBezTo>
                  <a:cubicBezTo>
                    <a:pt x="0" y="103"/>
                    <a:pt x="0" y="103"/>
                    <a:pt x="0" y="103"/>
                  </a:cubicBezTo>
                  <a:cubicBezTo>
                    <a:pt x="14" y="117"/>
                    <a:pt x="14" y="117"/>
                    <a:pt x="14" y="117"/>
                  </a:cubicBezTo>
                  <a:cubicBezTo>
                    <a:pt x="36" y="95"/>
                    <a:pt x="36" y="95"/>
                    <a:pt x="36" y="95"/>
                  </a:cubicBezTo>
                  <a:cubicBezTo>
                    <a:pt x="64" y="67"/>
                    <a:pt x="64" y="67"/>
                    <a:pt x="64" y="67"/>
                  </a:cubicBezTo>
                  <a:cubicBezTo>
                    <a:pt x="79" y="52"/>
                    <a:pt x="79" y="27"/>
                    <a:pt x="64" y="12"/>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th-TH" sz="1350" b="0" i="0" u="none" strike="noStrike" kern="1200" cap="none" spc="0" normalizeH="0" baseline="0" noProof="0">
                <a:ln>
                  <a:noFill/>
                </a:ln>
                <a:solidFill>
                  <a:srgbClr val="444444"/>
                </a:solidFill>
                <a:effectLst/>
                <a:uLnTx/>
                <a:uFillTx/>
                <a:latin typeface="Calibri" panose="020F0502020204030204"/>
                <a:ea typeface="微软雅黑"/>
                <a:cs typeface="Cordia New" panose="020B0304020202020204" pitchFamily="34" charset="-34"/>
              </a:endParaRPr>
            </a:p>
          </p:txBody>
        </p:sp>
        <p:sp>
          <p:nvSpPr>
            <p:cNvPr id="5" name="Freeform 8"/>
            <p:cNvSpPr>
              <a:spLocks/>
            </p:cNvSpPr>
            <p:nvPr/>
          </p:nvSpPr>
          <p:spPr bwMode="auto">
            <a:xfrm>
              <a:off x="5548961" y="4043987"/>
              <a:ext cx="1825532" cy="1195657"/>
            </a:xfrm>
            <a:custGeom>
              <a:avLst/>
              <a:gdLst>
                <a:gd name="T0" fmla="*/ 105 w 116"/>
                <a:gd name="T1" fmla="*/ 10 h 76"/>
                <a:gd name="T2" fmla="*/ 96 w 116"/>
                <a:gd name="T3" fmla="*/ 0 h 76"/>
                <a:gd name="T4" fmla="*/ 82 w 116"/>
                <a:gd name="T5" fmla="*/ 14 h 76"/>
                <a:gd name="T6" fmla="*/ 91 w 116"/>
                <a:gd name="T7" fmla="*/ 24 h 76"/>
                <a:gd name="T8" fmla="*/ 91 w 116"/>
                <a:gd name="T9" fmla="*/ 51 h 76"/>
                <a:gd name="T10" fmla="*/ 78 w 116"/>
                <a:gd name="T11" fmla="*/ 56 h 76"/>
                <a:gd name="T12" fmla="*/ 64 w 116"/>
                <a:gd name="T13" fmla="*/ 51 h 76"/>
                <a:gd name="T14" fmla="*/ 14 w 116"/>
                <a:gd name="T15" fmla="*/ 0 h 76"/>
                <a:gd name="T16" fmla="*/ 0 w 116"/>
                <a:gd name="T17" fmla="*/ 14 h 76"/>
                <a:gd name="T18" fmla="*/ 22 w 116"/>
                <a:gd name="T19" fmla="*/ 36 h 76"/>
                <a:gd name="T20" fmla="*/ 36 w 116"/>
                <a:gd name="T21" fmla="*/ 50 h 76"/>
                <a:gd name="T22" fmla="*/ 50 w 116"/>
                <a:gd name="T23" fmla="*/ 65 h 76"/>
                <a:gd name="T24" fmla="*/ 78 w 116"/>
                <a:gd name="T25" fmla="*/ 76 h 76"/>
                <a:gd name="T26" fmla="*/ 105 w 116"/>
                <a:gd name="T27" fmla="*/ 65 h 76"/>
                <a:gd name="T28" fmla="*/ 116 w 116"/>
                <a:gd name="T29" fmla="*/ 37 h 76"/>
                <a:gd name="T30" fmla="*/ 105 w 116"/>
                <a:gd name="T31" fmla="*/ 1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 h="76">
                  <a:moveTo>
                    <a:pt x="105" y="10"/>
                  </a:moveTo>
                  <a:cubicBezTo>
                    <a:pt x="96" y="0"/>
                    <a:pt x="96" y="0"/>
                    <a:pt x="96" y="0"/>
                  </a:cubicBezTo>
                  <a:cubicBezTo>
                    <a:pt x="82" y="14"/>
                    <a:pt x="82" y="14"/>
                    <a:pt x="82" y="14"/>
                  </a:cubicBezTo>
                  <a:cubicBezTo>
                    <a:pt x="91" y="24"/>
                    <a:pt x="91" y="24"/>
                    <a:pt x="91" y="24"/>
                  </a:cubicBezTo>
                  <a:cubicBezTo>
                    <a:pt x="99" y="31"/>
                    <a:pt x="99" y="43"/>
                    <a:pt x="91" y="51"/>
                  </a:cubicBezTo>
                  <a:cubicBezTo>
                    <a:pt x="87" y="54"/>
                    <a:pt x="83" y="56"/>
                    <a:pt x="78" y="56"/>
                  </a:cubicBezTo>
                  <a:cubicBezTo>
                    <a:pt x="73" y="56"/>
                    <a:pt x="68" y="54"/>
                    <a:pt x="64" y="51"/>
                  </a:cubicBezTo>
                  <a:cubicBezTo>
                    <a:pt x="14" y="0"/>
                    <a:pt x="14" y="0"/>
                    <a:pt x="14" y="0"/>
                  </a:cubicBezTo>
                  <a:cubicBezTo>
                    <a:pt x="0" y="14"/>
                    <a:pt x="0" y="14"/>
                    <a:pt x="0" y="14"/>
                  </a:cubicBezTo>
                  <a:cubicBezTo>
                    <a:pt x="22" y="36"/>
                    <a:pt x="22" y="36"/>
                    <a:pt x="22" y="36"/>
                  </a:cubicBezTo>
                  <a:cubicBezTo>
                    <a:pt x="36" y="50"/>
                    <a:pt x="36" y="50"/>
                    <a:pt x="36" y="50"/>
                  </a:cubicBezTo>
                  <a:cubicBezTo>
                    <a:pt x="50" y="65"/>
                    <a:pt x="50" y="65"/>
                    <a:pt x="50" y="65"/>
                  </a:cubicBezTo>
                  <a:cubicBezTo>
                    <a:pt x="58" y="72"/>
                    <a:pt x="68" y="76"/>
                    <a:pt x="78" y="76"/>
                  </a:cubicBezTo>
                  <a:cubicBezTo>
                    <a:pt x="88" y="76"/>
                    <a:pt x="97" y="72"/>
                    <a:pt x="105" y="65"/>
                  </a:cubicBezTo>
                  <a:cubicBezTo>
                    <a:pt x="113" y="57"/>
                    <a:pt x="116" y="47"/>
                    <a:pt x="116" y="37"/>
                  </a:cubicBezTo>
                  <a:cubicBezTo>
                    <a:pt x="116" y="27"/>
                    <a:pt x="113" y="17"/>
                    <a:pt x="105" y="1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th-TH" sz="1350" b="0" i="0" u="none" strike="noStrike" kern="1200" cap="none" spc="0" normalizeH="0" baseline="0" noProof="0">
                <a:ln>
                  <a:noFill/>
                </a:ln>
                <a:solidFill>
                  <a:srgbClr val="444444"/>
                </a:solidFill>
                <a:effectLst/>
                <a:uLnTx/>
                <a:uFillTx/>
                <a:latin typeface="Calibri" panose="020F0502020204030204"/>
                <a:ea typeface="微软雅黑"/>
                <a:cs typeface="Cordia New" panose="020B0304020202020204" pitchFamily="34" charset="-34"/>
              </a:endParaRPr>
            </a:p>
          </p:txBody>
        </p:sp>
        <p:sp>
          <p:nvSpPr>
            <p:cNvPr id="6" name="Oval 9"/>
            <p:cNvSpPr>
              <a:spLocks noChangeArrowheads="1"/>
            </p:cNvSpPr>
            <p:nvPr/>
          </p:nvSpPr>
          <p:spPr bwMode="auto">
            <a:xfrm>
              <a:off x="4306892" y="2187514"/>
              <a:ext cx="771320" cy="755849"/>
            </a:xfrm>
            <a:prstGeom prst="ellipse">
              <a:avLst/>
            </a:prstGeom>
            <a:solidFill>
              <a:schemeClr val="accent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th-TH" sz="1350" b="0" i="0" u="none" strike="noStrike" kern="1200" cap="none" spc="0" normalizeH="0" baseline="0" noProof="0">
                <a:ln>
                  <a:noFill/>
                </a:ln>
                <a:solidFill>
                  <a:srgbClr val="444444"/>
                </a:solidFill>
                <a:effectLst/>
                <a:uLnTx/>
                <a:uFillTx/>
                <a:latin typeface="Calibri" panose="020F0502020204030204"/>
                <a:ea typeface="微软雅黑"/>
                <a:cs typeface="Cordia New" panose="020B0304020202020204" pitchFamily="34" charset="-34"/>
              </a:endParaRPr>
            </a:p>
          </p:txBody>
        </p:sp>
        <p:sp>
          <p:nvSpPr>
            <p:cNvPr id="7" name="Oval 10"/>
            <p:cNvSpPr>
              <a:spLocks noChangeArrowheads="1"/>
            </p:cNvSpPr>
            <p:nvPr/>
          </p:nvSpPr>
          <p:spPr bwMode="auto">
            <a:xfrm>
              <a:off x="7138014" y="4987694"/>
              <a:ext cx="771320" cy="771320"/>
            </a:xfrm>
            <a:prstGeom prst="ellipse">
              <a:avLst/>
            </a:prstGeom>
            <a:solidFill>
              <a:schemeClr val="accent4"/>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th-TH" sz="1350" b="0" i="0" u="none" strike="noStrike" kern="1200" cap="none" spc="0" normalizeH="0" baseline="0" noProof="0">
                <a:ln>
                  <a:noFill/>
                </a:ln>
                <a:solidFill>
                  <a:srgbClr val="444444"/>
                </a:solidFill>
                <a:effectLst/>
                <a:uLnTx/>
                <a:uFillTx/>
                <a:latin typeface="Calibri" panose="020F0502020204030204"/>
                <a:ea typeface="微软雅黑"/>
                <a:cs typeface="Cordia New" panose="020B0304020202020204" pitchFamily="34" charset="-34"/>
              </a:endParaRPr>
            </a:p>
          </p:txBody>
        </p:sp>
        <p:sp>
          <p:nvSpPr>
            <p:cNvPr id="8" name="Oval 11"/>
            <p:cNvSpPr>
              <a:spLocks noChangeArrowheads="1"/>
            </p:cNvSpPr>
            <p:nvPr/>
          </p:nvSpPr>
          <p:spPr bwMode="auto">
            <a:xfrm>
              <a:off x="7138014" y="2187514"/>
              <a:ext cx="771320" cy="755849"/>
            </a:xfrm>
            <a:prstGeom prst="ellipse">
              <a:avLst/>
            </a:prstGeom>
            <a:solidFill>
              <a:schemeClr val="accent3"/>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th-TH" sz="1350" b="0" i="0" u="none" strike="noStrike" kern="1200" cap="none" spc="0" normalizeH="0" baseline="0" noProof="0">
                <a:ln>
                  <a:noFill/>
                </a:ln>
                <a:solidFill>
                  <a:srgbClr val="444444"/>
                </a:solidFill>
                <a:effectLst/>
                <a:uLnTx/>
                <a:uFillTx/>
                <a:latin typeface="Calibri" panose="020F0502020204030204"/>
                <a:ea typeface="微软雅黑"/>
                <a:cs typeface="Cordia New" panose="020B0304020202020204" pitchFamily="34" charset="-34"/>
              </a:endParaRPr>
            </a:p>
          </p:txBody>
        </p:sp>
        <p:sp>
          <p:nvSpPr>
            <p:cNvPr id="9" name="Oval 12"/>
            <p:cNvSpPr>
              <a:spLocks noChangeArrowheads="1"/>
            </p:cNvSpPr>
            <p:nvPr/>
          </p:nvSpPr>
          <p:spPr bwMode="auto">
            <a:xfrm>
              <a:off x="4306892" y="4987694"/>
              <a:ext cx="771320" cy="771320"/>
            </a:xfrm>
            <a:prstGeom prst="ellipse">
              <a:avLst/>
            </a:prstGeom>
            <a:solidFill>
              <a:schemeClr val="accent5"/>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th-TH" sz="1350" b="0" i="0" u="none" strike="noStrike" kern="1200" cap="none" spc="0" normalizeH="0" baseline="0" noProof="0">
                <a:ln>
                  <a:noFill/>
                </a:ln>
                <a:solidFill>
                  <a:srgbClr val="444444"/>
                </a:solidFill>
                <a:effectLst/>
                <a:uLnTx/>
                <a:uFillTx/>
                <a:latin typeface="Calibri" panose="020F0502020204030204"/>
                <a:ea typeface="微软雅黑"/>
                <a:cs typeface="Cordia New" panose="020B0304020202020204" pitchFamily="34" charset="-34"/>
              </a:endParaRPr>
            </a:p>
          </p:txBody>
        </p:sp>
        <p:sp>
          <p:nvSpPr>
            <p:cNvPr id="10" name="Freeform 62"/>
            <p:cNvSpPr>
              <a:spLocks noEditPoints="1"/>
            </p:cNvSpPr>
            <p:nvPr/>
          </p:nvSpPr>
          <p:spPr bwMode="auto">
            <a:xfrm>
              <a:off x="4576052" y="5245728"/>
              <a:ext cx="233000" cy="255252"/>
            </a:xfrm>
            <a:custGeom>
              <a:avLst/>
              <a:gdLst>
                <a:gd name="T0" fmla="*/ 52 w 53"/>
                <a:gd name="T1" fmla="*/ 0 h 58"/>
                <a:gd name="T2" fmla="*/ 52 w 53"/>
                <a:gd name="T3" fmla="*/ 0 h 58"/>
                <a:gd name="T4" fmla="*/ 52 w 53"/>
                <a:gd name="T5" fmla="*/ 0 h 58"/>
                <a:gd name="T6" fmla="*/ 17 w 53"/>
                <a:gd name="T7" fmla="*/ 5 h 58"/>
                <a:gd name="T8" fmla="*/ 17 w 53"/>
                <a:gd name="T9" fmla="*/ 5 h 58"/>
                <a:gd name="T10" fmla="*/ 16 w 53"/>
                <a:gd name="T11" fmla="*/ 6 h 58"/>
                <a:gd name="T12" fmla="*/ 16 w 53"/>
                <a:gd name="T13" fmla="*/ 46 h 58"/>
                <a:gd name="T14" fmla="*/ 12 w 53"/>
                <a:gd name="T15" fmla="*/ 45 h 58"/>
                <a:gd name="T16" fmla="*/ 7 w 53"/>
                <a:gd name="T17" fmla="*/ 45 h 58"/>
                <a:gd name="T18" fmla="*/ 0 w 53"/>
                <a:gd name="T19" fmla="*/ 52 h 58"/>
                <a:gd name="T20" fmla="*/ 7 w 53"/>
                <a:gd name="T21" fmla="*/ 58 h 58"/>
                <a:gd name="T22" fmla="*/ 12 w 53"/>
                <a:gd name="T23" fmla="*/ 58 h 58"/>
                <a:gd name="T24" fmla="*/ 19 w 53"/>
                <a:gd name="T25" fmla="*/ 52 h 58"/>
                <a:gd name="T26" fmla="*/ 19 w 53"/>
                <a:gd name="T27" fmla="*/ 21 h 58"/>
                <a:gd name="T28" fmla="*/ 51 w 53"/>
                <a:gd name="T29" fmla="*/ 16 h 58"/>
                <a:gd name="T30" fmla="*/ 51 w 53"/>
                <a:gd name="T31" fmla="*/ 38 h 58"/>
                <a:gd name="T32" fmla="*/ 47 w 53"/>
                <a:gd name="T33" fmla="*/ 37 h 58"/>
                <a:gd name="T34" fmla="*/ 41 w 53"/>
                <a:gd name="T35" fmla="*/ 37 h 58"/>
                <a:gd name="T36" fmla="*/ 35 w 53"/>
                <a:gd name="T37" fmla="*/ 44 h 58"/>
                <a:gd name="T38" fmla="*/ 41 w 53"/>
                <a:gd name="T39" fmla="*/ 50 h 58"/>
                <a:gd name="T40" fmla="*/ 47 w 53"/>
                <a:gd name="T41" fmla="*/ 50 h 58"/>
                <a:gd name="T42" fmla="*/ 53 w 53"/>
                <a:gd name="T43" fmla="*/ 44 h 58"/>
                <a:gd name="T44" fmla="*/ 53 w 53"/>
                <a:gd name="T45" fmla="*/ 1 h 58"/>
                <a:gd name="T46" fmla="*/ 52 w 53"/>
                <a:gd name="T47" fmla="*/ 0 h 58"/>
                <a:gd name="T48" fmla="*/ 12 w 53"/>
                <a:gd name="T49" fmla="*/ 56 h 58"/>
                <a:gd name="T50" fmla="*/ 7 w 53"/>
                <a:gd name="T51" fmla="*/ 56 h 58"/>
                <a:gd name="T52" fmla="*/ 3 w 53"/>
                <a:gd name="T53" fmla="*/ 52 h 58"/>
                <a:gd name="T54" fmla="*/ 7 w 53"/>
                <a:gd name="T55" fmla="*/ 48 h 58"/>
                <a:gd name="T56" fmla="*/ 12 w 53"/>
                <a:gd name="T57" fmla="*/ 48 h 58"/>
                <a:gd name="T58" fmla="*/ 16 w 53"/>
                <a:gd name="T59" fmla="*/ 52 h 58"/>
                <a:gd name="T60" fmla="*/ 12 w 53"/>
                <a:gd name="T61" fmla="*/ 56 h 58"/>
                <a:gd name="T62" fmla="*/ 47 w 53"/>
                <a:gd name="T63" fmla="*/ 48 h 58"/>
                <a:gd name="T64" fmla="*/ 41 w 53"/>
                <a:gd name="T65" fmla="*/ 48 h 58"/>
                <a:gd name="T66" fmla="*/ 37 w 53"/>
                <a:gd name="T67" fmla="*/ 44 h 58"/>
                <a:gd name="T68" fmla="*/ 41 w 53"/>
                <a:gd name="T69" fmla="*/ 40 h 58"/>
                <a:gd name="T70" fmla="*/ 47 w 53"/>
                <a:gd name="T71" fmla="*/ 40 h 58"/>
                <a:gd name="T72" fmla="*/ 51 w 53"/>
                <a:gd name="T73" fmla="*/ 44 h 58"/>
                <a:gd name="T74" fmla="*/ 47 w 53"/>
                <a:gd name="T75" fmla="*/ 48 h 58"/>
                <a:gd name="T76" fmla="*/ 51 w 53"/>
                <a:gd name="T77" fmla="*/ 13 h 58"/>
                <a:gd name="T78" fmla="*/ 19 w 53"/>
                <a:gd name="T79" fmla="*/ 18 h 58"/>
                <a:gd name="T80" fmla="*/ 19 w 53"/>
                <a:gd name="T81" fmla="*/ 7 h 58"/>
                <a:gd name="T82" fmla="*/ 51 w 53"/>
                <a:gd name="T83" fmla="*/ 3 h 58"/>
                <a:gd name="T84" fmla="*/ 51 w 53"/>
                <a:gd name="T85"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 h="58">
                  <a:moveTo>
                    <a:pt x="52" y="0"/>
                  </a:moveTo>
                  <a:cubicBezTo>
                    <a:pt x="52" y="0"/>
                    <a:pt x="52" y="0"/>
                    <a:pt x="52" y="0"/>
                  </a:cubicBezTo>
                  <a:cubicBezTo>
                    <a:pt x="52" y="0"/>
                    <a:pt x="52" y="0"/>
                    <a:pt x="52" y="0"/>
                  </a:cubicBezTo>
                  <a:cubicBezTo>
                    <a:pt x="17" y="5"/>
                    <a:pt x="17" y="5"/>
                    <a:pt x="17" y="5"/>
                  </a:cubicBezTo>
                  <a:cubicBezTo>
                    <a:pt x="17" y="5"/>
                    <a:pt x="17" y="5"/>
                    <a:pt x="17" y="5"/>
                  </a:cubicBezTo>
                  <a:cubicBezTo>
                    <a:pt x="16" y="5"/>
                    <a:pt x="16" y="6"/>
                    <a:pt x="16" y="6"/>
                  </a:cubicBezTo>
                  <a:cubicBezTo>
                    <a:pt x="16" y="46"/>
                    <a:pt x="16" y="46"/>
                    <a:pt x="16" y="46"/>
                  </a:cubicBezTo>
                  <a:cubicBezTo>
                    <a:pt x="15" y="46"/>
                    <a:pt x="14" y="45"/>
                    <a:pt x="12" y="45"/>
                  </a:cubicBezTo>
                  <a:cubicBezTo>
                    <a:pt x="7" y="45"/>
                    <a:pt x="7" y="45"/>
                    <a:pt x="7" y="45"/>
                  </a:cubicBezTo>
                  <a:cubicBezTo>
                    <a:pt x="3" y="45"/>
                    <a:pt x="0" y="48"/>
                    <a:pt x="0" y="52"/>
                  </a:cubicBezTo>
                  <a:cubicBezTo>
                    <a:pt x="0" y="55"/>
                    <a:pt x="3" y="58"/>
                    <a:pt x="7" y="58"/>
                  </a:cubicBezTo>
                  <a:cubicBezTo>
                    <a:pt x="12" y="58"/>
                    <a:pt x="12" y="58"/>
                    <a:pt x="12" y="58"/>
                  </a:cubicBezTo>
                  <a:cubicBezTo>
                    <a:pt x="16" y="58"/>
                    <a:pt x="19" y="55"/>
                    <a:pt x="19" y="52"/>
                  </a:cubicBezTo>
                  <a:cubicBezTo>
                    <a:pt x="19" y="21"/>
                    <a:pt x="19" y="21"/>
                    <a:pt x="19" y="21"/>
                  </a:cubicBezTo>
                  <a:cubicBezTo>
                    <a:pt x="51" y="16"/>
                    <a:pt x="51" y="16"/>
                    <a:pt x="51" y="16"/>
                  </a:cubicBezTo>
                  <a:cubicBezTo>
                    <a:pt x="51" y="38"/>
                    <a:pt x="51" y="38"/>
                    <a:pt x="51" y="38"/>
                  </a:cubicBezTo>
                  <a:cubicBezTo>
                    <a:pt x="50" y="38"/>
                    <a:pt x="48" y="37"/>
                    <a:pt x="47" y="37"/>
                  </a:cubicBezTo>
                  <a:cubicBezTo>
                    <a:pt x="41" y="37"/>
                    <a:pt x="41" y="37"/>
                    <a:pt x="41" y="37"/>
                  </a:cubicBezTo>
                  <a:cubicBezTo>
                    <a:pt x="38" y="37"/>
                    <a:pt x="35" y="40"/>
                    <a:pt x="35" y="44"/>
                  </a:cubicBezTo>
                  <a:cubicBezTo>
                    <a:pt x="35" y="47"/>
                    <a:pt x="38" y="50"/>
                    <a:pt x="41" y="50"/>
                  </a:cubicBezTo>
                  <a:cubicBezTo>
                    <a:pt x="47" y="50"/>
                    <a:pt x="47" y="50"/>
                    <a:pt x="47" y="50"/>
                  </a:cubicBezTo>
                  <a:cubicBezTo>
                    <a:pt x="50" y="50"/>
                    <a:pt x="53" y="47"/>
                    <a:pt x="53" y="44"/>
                  </a:cubicBezTo>
                  <a:cubicBezTo>
                    <a:pt x="53" y="1"/>
                    <a:pt x="53" y="1"/>
                    <a:pt x="53" y="1"/>
                  </a:cubicBezTo>
                  <a:cubicBezTo>
                    <a:pt x="53" y="0"/>
                    <a:pt x="53" y="0"/>
                    <a:pt x="52" y="0"/>
                  </a:cubicBezTo>
                  <a:close/>
                  <a:moveTo>
                    <a:pt x="12" y="56"/>
                  </a:moveTo>
                  <a:cubicBezTo>
                    <a:pt x="7" y="56"/>
                    <a:pt x="7" y="56"/>
                    <a:pt x="7" y="56"/>
                  </a:cubicBezTo>
                  <a:cubicBezTo>
                    <a:pt x="4" y="56"/>
                    <a:pt x="3" y="54"/>
                    <a:pt x="3" y="52"/>
                  </a:cubicBezTo>
                  <a:cubicBezTo>
                    <a:pt x="3" y="49"/>
                    <a:pt x="4" y="48"/>
                    <a:pt x="7" y="48"/>
                  </a:cubicBezTo>
                  <a:cubicBezTo>
                    <a:pt x="12" y="48"/>
                    <a:pt x="12" y="48"/>
                    <a:pt x="12" y="48"/>
                  </a:cubicBezTo>
                  <a:cubicBezTo>
                    <a:pt x="14" y="48"/>
                    <a:pt x="16" y="49"/>
                    <a:pt x="16" y="52"/>
                  </a:cubicBezTo>
                  <a:cubicBezTo>
                    <a:pt x="16" y="54"/>
                    <a:pt x="14" y="56"/>
                    <a:pt x="12" y="56"/>
                  </a:cubicBezTo>
                  <a:close/>
                  <a:moveTo>
                    <a:pt x="47" y="48"/>
                  </a:moveTo>
                  <a:cubicBezTo>
                    <a:pt x="41" y="48"/>
                    <a:pt x="41" y="48"/>
                    <a:pt x="41" y="48"/>
                  </a:cubicBezTo>
                  <a:cubicBezTo>
                    <a:pt x="39" y="48"/>
                    <a:pt x="37" y="46"/>
                    <a:pt x="37" y="44"/>
                  </a:cubicBezTo>
                  <a:cubicBezTo>
                    <a:pt x="37" y="41"/>
                    <a:pt x="39" y="40"/>
                    <a:pt x="41" y="40"/>
                  </a:cubicBezTo>
                  <a:cubicBezTo>
                    <a:pt x="47" y="40"/>
                    <a:pt x="47" y="40"/>
                    <a:pt x="47" y="40"/>
                  </a:cubicBezTo>
                  <a:cubicBezTo>
                    <a:pt x="49" y="40"/>
                    <a:pt x="51" y="41"/>
                    <a:pt x="51" y="44"/>
                  </a:cubicBezTo>
                  <a:cubicBezTo>
                    <a:pt x="51" y="46"/>
                    <a:pt x="49" y="48"/>
                    <a:pt x="47" y="48"/>
                  </a:cubicBezTo>
                  <a:close/>
                  <a:moveTo>
                    <a:pt x="51" y="13"/>
                  </a:moveTo>
                  <a:cubicBezTo>
                    <a:pt x="19" y="18"/>
                    <a:pt x="19" y="18"/>
                    <a:pt x="19" y="18"/>
                  </a:cubicBezTo>
                  <a:cubicBezTo>
                    <a:pt x="19" y="7"/>
                    <a:pt x="19" y="7"/>
                    <a:pt x="19" y="7"/>
                  </a:cubicBezTo>
                  <a:cubicBezTo>
                    <a:pt x="51" y="3"/>
                    <a:pt x="51" y="3"/>
                    <a:pt x="51" y="3"/>
                  </a:cubicBezTo>
                  <a:lnTo>
                    <a:pt x="51" y="13"/>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th-TH" sz="1350" b="0" i="0" u="none" strike="noStrike" kern="1200" cap="none" spc="0" normalizeH="0" baseline="0" noProof="0">
                <a:ln>
                  <a:noFill/>
                </a:ln>
                <a:solidFill>
                  <a:srgbClr val="56BDBD"/>
                </a:solidFill>
                <a:effectLst/>
                <a:uLnTx/>
                <a:uFillTx/>
                <a:latin typeface="Calibri" panose="020F0502020204030204"/>
                <a:ea typeface="微软雅黑"/>
                <a:cs typeface="Cordia New" panose="020B0304020202020204" pitchFamily="34" charset="-34"/>
              </a:endParaRPr>
            </a:p>
          </p:txBody>
        </p:sp>
        <p:sp>
          <p:nvSpPr>
            <p:cNvPr id="11" name="Freeform 64"/>
            <p:cNvSpPr>
              <a:spLocks noEditPoints="1"/>
            </p:cNvSpPr>
            <p:nvPr/>
          </p:nvSpPr>
          <p:spPr bwMode="auto">
            <a:xfrm>
              <a:off x="4562307" y="2437812"/>
              <a:ext cx="260490" cy="255252"/>
            </a:xfrm>
            <a:custGeom>
              <a:avLst/>
              <a:gdLst>
                <a:gd name="T0" fmla="*/ 199 w 199"/>
                <a:gd name="T1" fmla="*/ 70 h 195"/>
                <a:gd name="T2" fmla="*/ 128 w 199"/>
                <a:gd name="T3" fmla="*/ 70 h 195"/>
                <a:gd name="T4" fmla="*/ 101 w 199"/>
                <a:gd name="T5" fmla="*/ 0 h 195"/>
                <a:gd name="T6" fmla="*/ 74 w 199"/>
                <a:gd name="T7" fmla="*/ 70 h 195"/>
                <a:gd name="T8" fmla="*/ 0 w 199"/>
                <a:gd name="T9" fmla="*/ 70 h 195"/>
                <a:gd name="T10" fmla="*/ 61 w 199"/>
                <a:gd name="T11" fmla="*/ 114 h 195"/>
                <a:gd name="T12" fmla="*/ 34 w 199"/>
                <a:gd name="T13" fmla="*/ 195 h 195"/>
                <a:gd name="T14" fmla="*/ 101 w 199"/>
                <a:gd name="T15" fmla="*/ 148 h 195"/>
                <a:gd name="T16" fmla="*/ 169 w 199"/>
                <a:gd name="T17" fmla="*/ 195 h 195"/>
                <a:gd name="T18" fmla="*/ 142 w 199"/>
                <a:gd name="T19" fmla="*/ 114 h 195"/>
                <a:gd name="T20" fmla="*/ 199 w 199"/>
                <a:gd name="T21" fmla="*/ 70 h 195"/>
                <a:gd name="T22" fmla="*/ 148 w 199"/>
                <a:gd name="T23" fmla="*/ 171 h 195"/>
                <a:gd name="T24" fmla="*/ 105 w 199"/>
                <a:gd name="T25" fmla="*/ 141 h 195"/>
                <a:gd name="T26" fmla="*/ 101 w 199"/>
                <a:gd name="T27" fmla="*/ 134 h 195"/>
                <a:gd name="T28" fmla="*/ 95 w 199"/>
                <a:gd name="T29" fmla="*/ 141 h 195"/>
                <a:gd name="T30" fmla="*/ 51 w 199"/>
                <a:gd name="T31" fmla="*/ 171 h 195"/>
                <a:gd name="T32" fmla="*/ 68 w 199"/>
                <a:gd name="T33" fmla="*/ 118 h 195"/>
                <a:gd name="T34" fmla="*/ 71 w 199"/>
                <a:gd name="T35" fmla="*/ 111 h 195"/>
                <a:gd name="T36" fmla="*/ 64 w 199"/>
                <a:gd name="T37" fmla="*/ 107 h 195"/>
                <a:gd name="T38" fmla="*/ 27 w 199"/>
                <a:gd name="T39" fmla="*/ 81 h 195"/>
                <a:gd name="T40" fmla="*/ 81 w 199"/>
                <a:gd name="T41" fmla="*/ 81 h 195"/>
                <a:gd name="T42" fmla="*/ 81 w 199"/>
                <a:gd name="T43" fmla="*/ 74 h 195"/>
                <a:gd name="T44" fmla="*/ 101 w 199"/>
                <a:gd name="T45" fmla="*/ 23 h 195"/>
                <a:gd name="T46" fmla="*/ 118 w 199"/>
                <a:gd name="T47" fmla="*/ 74 h 195"/>
                <a:gd name="T48" fmla="*/ 122 w 199"/>
                <a:gd name="T49" fmla="*/ 81 h 195"/>
                <a:gd name="T50" fmla="*/ 172 w 199"/>
                <a:gd name="T51" fmla="*/ 81 h 195"/>
                <a:gd name="T52" fmla="*/ 135 w 199"/>
                <a:gd name="T53" fmla="*/ 107 h 195"/>
                <a:gd name="T54" fmla="*/ 132 w 199"/>
                <a:gd name="T55" fmla="*/ 111 h 195"/>
                <a:gd name="T56" fmla="*/ 148 w 199"/>
                <a:gd name="T57" fmla="*/ 17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9" h="195">
                  <a:moveTo>
                    <a:pt x="199" y="70"/>
                  </a:moveTo>
                  <a:lnTo>
                    <a:pt x="128" y="70"/>
                  </a:lnTo>
                  <a:lnTo>
                    <a:pt x="101" y="0"/>
                  </a:lnTo>
                  <a:lnTo>
                    <a:pt x="74" y="70"/>
                  </a:lnTo>
                  <a:lnTo>
                    <a:pt x="0" y="70"/>
                  </a:lnTo>
                  <a:lnTo>
                    <a:pt x="61" y="114"/>
                  </a:lnTo>
                  <a:lnTo>
                    <a:pt x="34" y="195"/>
                  </a:lnTo>
                  <a:lnTo>
                    <a:pt x="101" y="148"/>
                  </a:lnTo>
                  <a:lnTo>
                    <a:pt x="169" y="195"/>
                  </a:lnTo>
                  <a:lnTo>
                    <a:pt x="142" y="114"/>
                  </a:lnTo>
                  <a:lnTo>
                    <a:pt x="199" y="70"/>
                  </a:lnTo>
                  <a:close/>
                  <a:moveTo>
                    <a:pt x="148" y="171"/>
                  </a:moveTo>
                  <a:lnTo>
                    <a:pt x="105" y="141"/>
                  </a:lnTo>
                  <a:lnTo>
                    <a:pt x="101" y="134"/>
                  </a:lnTo>
                  <a:lnTo>
                    <a:pt x="95" y="141"/>
                  </a:lnTo>
                  <a:lnTo>
                    <a:pt x="51" y="171"/>
                  </a:lnTo>
                  <a:lnTo>
                    <a:pt x="68" y="118"/>
                  </a:lnTo>
                  <a:lnTo>
                    <a:pt x="71" y="111"/>
                  </a:lnTo>
                  <a:lnTo>
                    <a:pt x="64" y="107"/>
                  </a:lnTo>
                  <a:lnTo>
                    <a:pt x="27" y="81"/>
                  </a:lnTo>
                  <a:lnTo>
                    <a:pt x="81" y="81"/>
                  </a:lnTo>
                  <a:lnTo>
                    <a:pt x="81" y="74"/>
                  </a:lnTo>
                  <a:lnTo>
                    <a:pt x="101" y="23"/>
                  </a:lnTo>
                  <a:lnTo>
                    <a:pt x="118" y="74"/>
                  </a:lnTo>
                  <a:lnTo>
                    <a:pt x="122" y="81"/>
                  </a:lnTo>
                  <a:lnTo>
                    <a:pt x="172" y="81"/>
                  </a:lnTo>
                  <a:lnTo>
                    <a:pt x="135" y="107"/>
                  </a:lnTo>
                  <a:lnTo>
                    <a:pt x="132" y="111"/>
                  </a:lnTo>
                  <a:lnTo>
                    <a:pt x="148" y="17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th-TH" sz="1350" b="0" i="0" u="none" strike="noStrike" kern="1200" cap="none" spc="0" normalizeH="0" baseline="0" noProof="0">
                <a:ln>
                  <a:noFill/>
                </a:ln>
                <a:solidFill>
                  <a:srgbClr val="56BDBD"/>
                </a:solidFill>
                <a:effectLst/>
                <a:uLnTx/>
                <a:uFillTx/>
                <a:latin typeface="Calibri" panose="020F0502020204030204"/>
                <a:ea typeface="微软雅黑"/>
                <a:cs typeface="Cordia New" panose="020B0304020202020204" pitchFamily="34" charset="-34"/>
              </a:endParaRPr>
            </a:p>
          </p:txBody>
        </p:sp>
        <p:sp>
          <p:nvSpPr>
            <p:cNvPr id="12" name="Freeform 75"/>
            <p:cNvSpPr>
              <a:spLocks noEditPoints="1"/>
            </p:cNvSpPr>
            <p:nvPr/>
          </p:nvSpPr>
          <p:spPr bwMode="auto">
            <a:xfrm>
              <a:off x="7393429" y="2437812"/>
              <a:ext cx="260490" cy="255252"/>
            </a:xfrm>
            <a:custGeom>
              <a:avLst/>
              <a:gdLst>
                <a:gd name="T0" fmla="*/ 32 w 59"/>
                <a:gd name="T1" fmla="*/ 42 h 58"/>
                <a:gd name="T2" fmla="*/ 22 w 59"/>
                <a:gd name="T3" fmla="*/ 42 h 58"/>
                <a:gd name="T4" fmla="*/ 8 w 59"/>
                <a:gd name="T5" fmla="*/ 44 h 58"/>
                <a:gd name="T6" fmla="*/ 22 w 59"/>
                <a:gd name="T7" fmla="*/ 45 h 58"/>
                <a:gd name="T8" fmla="*/ 32 w 59"/>
                <a:gd name="T9" fmla="*/ 45 h 58"/>
                <a:gd name="T10" fmla="*/ 51 w 59"/>
                <a:gd name="T11" fmla="*/ 44 h 58"/>
                <a:gd name="T12" fmla="*/ 27 w 59"/>
                <a:gd name="T13" fmla="*/ 46 h 58"/>
                <a:gd name="T14" fmla="*/ 27 w 59"/>
                <a:gd name="T15" fmla="*/ 41 h 58"/>
                <a:gd name="T16" fmla="*/ 27 w 59"/>
                <a:gd name="T17" fmla="*/ 46 h 58"/>
                <a:gd name="T18" fmla="*/ 27 w 59"/>
                <a:gd name="T19" fmla="*/ 13 h 58"/>
                <a:gd name="T20" fmla="*/ 17 w 59"/>
                <a:gd name="T21" fmla="*/ 13 h 58"/>
                <a:gd name="T22" fmla="*/ 8 w 59"/>
                <a:gd name="T23" fmla="*/ 14 h 58"/>
                <a:gd name="T24" fmla="*/ 17 w 59"/>
                <a:gd name="T25" fmla="*/ 16 h 58"/>
                <a:gd name="T26" fmla="*/ 27 w 59"/>
                <a:gd name="T27" fmla="*/ 16 h 58"/>
                <a:gd name="T28" fmla="*/ 51 w 59"/>
                <a:gd name="T29" fmla="*/ 14 h 58"/>
                <a:gd name="T30" fmla="*/ 22 w 59"/>
                <a:gd name="T31" fmla="*/ 17 h 58"/>
                <a:gd name="T32" fmla="*/ 22 w 59"/>
                <a:gd name="T33" fmla="*/ 12 h 58"/>
                <a:gd name="T34" fmla="*/ 22 w 59"/>
                <a:gd name="T35" fmla="*/ 17 h 58"/>
                <a:gd name="T36" fmla="*/ 45 w 59"/>
                <a:gd name="T37" fmla="*/ 28 h 58"/>
                <a:gd name="T38" fmla="*/ 35 w 59"/>
                <a:gd name="T39" fmla="*/ 28 h 58"/>
                <a:gd name="T40" fmla="*/ 8 w 59"/>
                <a:gd name="T41" fmla="*/ 29 h 58"/>
                <a:gd name="T42" fmla="*/ 35 w 59"/>
                <a:gd name="T43" fmla="*/ 30 h 58"/>
                <a:gd name="T44" fmla="*/ 45 w 59"/>
                <a:gd name="T45" fmla="*/ 30 h 58"/>
                <a:gd name="T46" fmla="*/ 51 w 59"/>
                <a:gd name="T47" fmla="*/ 29 h 58"/>
                <a:gd name="T48" fmla="*/ 40 w 59"/>
                <a:gd name="T49" fmla="*/ 32 h 58"/>
                <a:gd name="T50" fmla="*/ 40 w 59"/>
                <a:gd name="T51" fmla="*/ 26 h 58"/>
                <a:gd name="T52" fmla="*/ 40 w 59"/>
                <a:gd name="T53" fmla="*/ 32 h 58"/>
                <a:gd name="T54" fmla="*/ 6 w 59"/>
                <a:gd name="T55" fmla="*/ 0 h 58"/>
                <a:gd name="T56" fmla="*/ 0 w 59"/>
                <a:gd name="T57" fmla="*/ 53 h 58"/>
                <a:gd name="T58" fmla="*/ 54 w 59"/>
                <a:gd name="T59" fmla="*/ 58 h 58"/>
                <a:gd name="T60" fmla="*/ 59 w 59"/>
                <a:gd name="T61" fmla="*/ 5 h 58"/>
                <a:gd name="T62" fmla="*/ 56 w 59"/>
                <a:gd name="T63" fmla="*/ 53 h 58"/>
                <a:gd name="T64" fmla="*/ 6 w 59"/>
                <a:gd name="T65" fmla="*/ 56 h 58"/>
                <a:gd name="T66" fmla="*/ 3 w 59"/>
                <a:gd name="T67" fmla="*/ 5 h 58"/>
                <a:gd name="T68" fmla="*/ 54 w 59"/>
                <a:gd name="T69" fmla="*/ 2 h 58"/>
                <a:gd name="T70" fmla="*/ 56 w 59"/>
                <a:gd name="T7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 h="58">
                  <a:moveTo>
                    <a:pt x="50" y="42"/>
                  </a:moveTo>
                  <a:cubicBezTo>
                    <a:pt x="32" y="42"/>
                    <a:pt x="32" y="42"/>
                    <a:pt x="32" y="42"/>
                  </a:cubicBezTo>
                  <a:cubicBezTo>
                    <a:pt x="32" y="40"/>
                    <a:pt x="29" y="38"/>
                    <a:pt x="27" y="38"/>
                  </a:cubicBezTo>
                  <a:cubicBezTo>
                    <a:pt x="25" y="38"/>
                    <a:pt x="22" y="40"/>
                    <a:pt x="22" y="42"/>
                  </a:cubicBezTo>
                  <a:cubicBezTo>
                    <a:pt x="10" y="42"/>
                    <a:pt x="10" y="42"/>
                    <a:pt x="10" y="42"/>
                  </a:cubicBezTo>
                  <a:cubicBezTo>
                    <a:pt x="9" y="42"/>
                    <a:pt x="8" y="43"/>
                    <a:pt x="8" y="44"/>
                  </a:cubicBezTo>
                  <a:cubicBezTo>
                    <a:pt x="8" y="44"/>
                    <a:pt x="9" y="45"/>
                    <a:pt x="10" y="45"/>
                  </a:cubicBezTo>
                  <a:cubicBezTo>
                    <a:pt x="22" y="45"/>
                    <a:pt x="22" y="45"/>
                    <a:pt x="22" y="45"/>
                  </a:cubicBezTo>
                  <a:cubicBezTo>
                    <a:pt x="22" y="47"/>
                    <a:pt x="25" y="49"/>
                    <a:pt x="27" y="49"/>
                  </a:cubicBezTo>
                  <a:cubicBezTo>
                    <a:pt x="29" y="49"/>
                    <a:pt x="32" y="47"/>
                    <a:pt x="32" y="45"/>
                  </a:cubicBezTo>
                  <a:cubicBezTo>
                    <a:pt x="50" y="45"/>
                    <a:pt x="50" y="45"/>
                    <a:pt x="50" y="45"/>
                  </a:cubicBezTo>
                  <a:cubicBezTo>
                    <a:pt x="50" y="45"/>
                    <a:pt x="51" y="44"/>
                    <a:pt x="51" y="44"/>
                  </a:cubicBezTo>
                  <a:cubicBezTo>
                    <a:pt x="51" y="43"/>
                    <a:pt x="50" y="42"/>
                    <a:pt x="50" y="42"/>
                  </a:cubicBezTo>
                  <a:close/>
                  <a:moveTo>
                    <a:pt x="27" y="46"/>
                  </a:moveTo>
                  <a:cubicBezTo>
                    <a:pt x="26" y="46"/>
                    <a:pt x="24" y="45"/>
                    <a:pt x="24" y="44"/>
                  </a:cubicBezTo>
                  <a:cubicBezTo>
                    <a:pt x="24" y="42"/>
                    <a:pt x="26" y="41"/>
                    <a:pt x="27" y="41"/>
                  </a:cubicBezTo>
                  <a:cubicBezTo>
                    <a:pt x="28" y="41"/>
                    <a:pt x="30" y="42"/>
                    <a:pt x="30" y="44"/>
                  </a:cubicBezTo>
                  <a:cubicBezTo>
                    <a:pt x="30" y="45"/>
                    <a:pt x="28" y="46"/>
                    <a:pt x="27" y="46"/>
                  </a:cubicBezTo>
                  <a:close/>
                  <a:moveTo>
                    <a:pt x="50" y="13"/>
                  </a:moveTo>
                  <a:cubicBezTo>
                    <a:pt x="27" y="13"/>
                    <a:pt x="27" y="13"/>
                    <a:pt x="27" y="13"/>
                  </a:cubicBezTo>
                  <a:cubicBezTo>
                    <a:pt x="26" y="11"/>
                    <a:pt x="24" y="9"/>
                    <a:pt x="22" y="9"/>
                  </a:cubicBezTo>
                  <a:cubicBezTo>
                    <a:pt x="19" y="9"/>
                    <a:pt x="17" y="11"/>
                    <a:pt x="17" y="13"/>
                  </a:cubicBezTo>
                  <a:cubicBezTo>
                    <a:pt x="10" y="13"/>
                    <a:pt x="10" y="13"/>
                    <a:pt x="10" y="13"/>
                  </a:cubicBezTo>
                  <a:cubicBezTo>
                    <a:pt x="9" y="13"/>
                    <a:pt x="8" y="14"/>
                    <a:pt x="8" y="14"/>
                  </a:cubicBezTo>
                  <a:cubicBezTo>
                    <a:pt x="8" y="15"/>
                    <a:pt x="9" y="16"/>
                    <a:pt x="10" y="16"/>
                  </a:cubicBezTo>
                  <a:cubicBezTo>
                    <a:pt x="17" y="16"/>
                    <a:pt x="17" y="16"/>
                    <a:pt x="17" y="16"/>
                  </a:cubicBezTo>
                  <a:cubicBezTo>
                    <a:pt x="17" y="18"/>
                    <a:pt x="19" y="20"/>
                    <a:pt x="22" y="20"/>
                  </a:cubicBezTo>
                  <a:cubicBezTo>
                    <a:pt x="24" y="20"/>
                    <a:pt x="26" y="18"/>
                    <a:pt x="27" y="16"/>
                  </a:cubicBezTo>
                  <a:cubicBezTo>
                    <a:pt x="50" y="16"/>
                    <a:pt x="50" y="16"/>
                    <a:pt x="50" y="16"/>
                  </a:cubicBezTo>
                  <a:cubicBezTo>
                    <a:pt x="50" y="16"/>
                    <a:pt x="51" y="15"/>
                    <a:pt x="51" y="14"/>
                  </a:cubicBezTo>
                  <a:cubicBezTo>
                    <a:pt x="51" y="14"/>
                    <a:pt x="50" y="13"/>
                    <a:pt x="50" y="13"/>
                  </a:cubicBezTo>
                  <a:close/>
                  <a:moveTo>
                    <a:pt x="22" y="17"/>
                  </a:moveTo>
                  <a:cubicBezTo>
                    <a:pt x="20" y="17"/>
                    <a:pt x="19" y="16"/>
                    <a:pt x="19" y="14"/>
                  </a:cubicBezTo>
                  <a:cubicBezTo>
                    <a:pt x="19" y="13"/>
                    <a:pt x="20" y="12"/>
                    <a:pt x="22" y="12"/>
                  </a:cubicBezTo>
                  <a:cubicBezTo>
                    <a:pt x="23" y="12"/>
                    <a:pt x="24" y="13"/>
                    <a:pt x="24" y="14"/>
                  </a:cubicBezTo>
                  <a:cubicBezTo>
                    <a:pt x="24" y="16"/>
                    <a:pt x="23" y="17"/>
                    <a:pt x="22" y="17"/>
                  </a:cubicBezTo>
                  <a:close/>
                  <a:moveTo>
                    <a:pt x="50" y="28"/>
                  </a:moveTo>
                  <a:cubicBezTo>
                    <a:pt x="45" y="28"/>
                    <a:pt x="45" y="28"/>
                    <a:pt x="45" y="28"/>
                  </a:cubicBezTo>
                  <a:cubicBezTo>
                    <a:pt x="45" y="25"/>
                    <a:pt x="43" y="24"/>
                    <a:pt x="40" y="24"/>
                  </a:cubicBezTo>
                  <a:cubicBezTo>
                    <a:pt x="38" y="24"/>
                    <a:pt x="36" y="25"/>
                    <a:pt x="35" y="28"/>
                  </a:cubicBezTo>
                  <a:cubicBezTo>
                    <a:pt x="10" y="28"/>
                    <a:pt x="10" y="28"/>
                    <a:pt x="10" y="28"/>
                  </a:cubicBezTo>
                  <a:cubicBezTo>
                    <a:pt x="9" y="28"/>
                    <a:pt x="8" y="28"/>
                    <a:pt x="8" y="29"/>
                  </a:cubicBezTo>
                  <a:cubicBezTo>
                    <a:pt x="8" y="30"/>
                    <a:pt x="9" y="30"/>
                    <a:pt x="10" y="30"/>
                  </a:cubicBezTo>
                  <a:cubicBezTo>
                    <a:pt x="35" y="30"/>
                    <a:pt x="35" y="30"/>
                    <a:pt x="35" y="30"/>
                  </a:cubicBezTo>
                  <a:cubicBezTo>
                    <a:pt x="36" y="33"/>
                    <a:pt x="38" y="34"/>
                    <a:pt x="40" y="34"/>
                  </a:cubicBezTo>
                  <a:cubicBezTo>
                    <a:pt x="43" y="34"/>
                    <a:pt x="45" y="33"/>
                    <a:pt x="45" y="30"/>
                  </a:cubicBezTo>
                  <a:cubicBezTo>
                    <a:pt x="50" y="30"/>
                    <a:pt x="50" y="30"/>
                    <a:pt x="50" y="30"/>
                  </a:cubicBezTo>
                  <a:cubicBezTo>
                    <a:pt x="50" y="30"/>
                    <a:pt x="51" y="30"/>
                    <a:pt x="51" y="29"/>
                  </a:cubicBezTo>
                  <a:cubicBezTo>
                    <a:pt x="51" y="28"/>
                    <a:pt x="50" y="28"/>
                    <a:pt x="50" y="28"/>
                  </a:cubicBezTo>
                  <a:close/>
                  <a:moveTo>
                    <a:pt x="40" y="32"/>
                  </a:moveTo>
                  <a:cubicBezTo>
                    <a:pt x="39" y="32"/>
                    <a:pt x="38" y="30"/>
                    <a:pt x="38" y="29"/>
                  </a:cubicBezTo>
                  <a:cubicBezTo>
                    <a:pt x="38" y="28"/>
                    <a:pt x="39" y="26"/>
                    <a:pt x="40" y="26"/>
                  </a:cubicBezTo>
                  <a:cubicBezTo>
                    <a:pt x="42" y="26"/>
                    <a:pt x="43" y="28"/>
                    <a:pt x="43" y="29"/>
                  </a:cubicBezTo>
                  <a:cubicBezTo>
                    <a:pt x="43" y="30"/>
                    <a:pt x="42" y="32"/>
                    <a:pt x="40" y="32"/>
                  </a:cubicBezTo>
                  <a:close/>
                  <a:moveTo>
                    <a:pt x="54" y="0"/>
                  </a:moveTo>
                  <a:cubicBezTo>
                    <a:pt x="6" y="0"/>
                    <a:pt x="6" y="0"/>
                    <a:pt x="6" y="0"/>
                  </a:cubicBezTo>
                  <a:cubicBezTo>
                    <a:pt x="3" y="0"/>
                    <a:pt x="0" y="2"/>
                    <a:pt x="0" y="5"/>
                  </a:cubicBezTo>
                  <a:cubicBezTo>
                    <a:pt x="0" y="53"/>
                    <a:pt x="0" y="53"/>
                    <a:pt x="0" y="53"/>
                  </a:cubicBezTo>
                  <a:cubicBezTo>
                    <a:pt x="0" y="56"/>
                    <a:pt x="3" y="58"/>
                    <a:pt x="6" y="58"/>
                  </a:cubicBezTo>
                  <a:cubicBezTo>
                    <a:pt x="54" y="58"/>
                    <a:pt x="54" y="58"/>
                    <a:pt x="54" y="58"/>
                  </a:cubicBezTo>
                  <a:cubicBezTo>
                    <a:pt x="57" y="58"/>
                    <a:pt x="59" y="56"/>
                    <a:pt x="59" y="53"/>
                  </a:cubicBezTo>
                  <a:cubicBezTo>
                    <a:pt x="59" y="5"/>
                    <a:pt x="59" y="5"/>
                    <a:pt x="59" y="5"/>
                  </a:cubicBezTo>
                  <a:cubicBezTo>
                    <a:pt x="59" y="2"/>
                    <a:pt x="57" y="0"/>
                    <a:pt x="54" y="0"/>
                  </a:cubicBezTo>
                  <a:close/>
                  <a:moveTo>
                    <a:pt x="56" y="53"/>
                  </a:moveTo>
                  <a:cubicBezTo>
                    <a:pt x="56" y="54"/>
                    <a:pt x="55" y="56"/>
                    <a:pt x="54" y="56"/>
                  </a:cubicBezTo>
                  <a:cubicBezTo>
                    <a:pt x="6" y="56"/>
                    <a:pt x="6" y="56"/>
                    <a:pt x="6" y="56"/>
                  </a:cubicBezTo>
                  <a:cubicBezTo>
                    <a:pt x="4" y="56"/>
                    <a:pt x="3" y="54"/>
                    <a:pt x="3" y="53"/>
                  </a:cubicBezTo>
                  <a:cubicBezTo>
                    <a:pt x="3" y="5"/>
                    <a:pt x="3" y="5"/>
                    <a:pt x="3" y="5"/>
                  </a:cubicBezTo>
                  <a:cubicBezTo>
                    <a:pt x="3" y="4"/>
                    <a:pt x="4" y="2"/>
                    <a:pt x="6" y="2"/>
                  </a:cubicBezTo>
                  <a:cubicBezTo>
                    <a:pt x="54" y="2"/>
                    <a:pt x="54" y="2"/>
                    <a:pt x="54" y="2"/>
                  </a:cubicBezTo>
                  <a:cubicBezTo>
                    <a:pt x="55" y="2"/>
                    <a:pt x="56" y="4"/>
                    <a:pt x="56" y="5"/>
                  </a:cubicBezTo>
                  <a:lnTo>
                    <a:pt x="56" y="53"/>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th-TH" sz="1350" b="0" i="0" u="none" strike="noStrike" kern="1200" cap="none" spc="0" normalizeH="0" baseline="0" noProof="0">
                <a:ln>
                  <a:noFill/>
                </a:ln>
                <a:solidFill>
                  <a:srgbClr val="56BDBD"/>
                </a:solidFill>
                <a:effectLst/>
                <a:uLnTx/>
                <a:uFillTx/>
                <a:latin typeface="Calibri" panose="020F0502020204030204"/>
                <a:ea typeface="微软雅黑"/>
                <a:cs typeface="Cordia New" panose="020B0304020202020204" pitchFamily="34" charset="-34"/>
              </a:endParaRPr>
            </a:p>
          </p:txBody>
        </p:sp>
        <p:sp>
          <p:nvSpPr>
            <p:cNvPr id="13" name="Freeform 76"/>
            <p:cNvSpPr>
              <a:spLocks noEditPoints="1"/>
            </p:cNvSpPr>
            <p:nvPr/>
          </p:nvSpPr>
          <p:spPr bwMode="auto">
            <a:xfrm>
              <a:off x="7393429" y="5245728"/>
              <a:ext cx="260490" cy="255252"/>
            </a:xfrm>
            <a:custGeom>
              <a:avLst/>
              <a:gdLst>
                <a:gd name="T0" fmla="*/ 54 w 59"/>
                <a:gd name="T1" fmla="*/ 22 h 58"/>
                <a:gd name="T2" fmla="*/ 53 w 59"/>
                <a:gd name="T3" fmla="*/ 14 h 58"/>
                <a:gd name="T4" fmla="*/ 48 w 59"/>
                <a:gd name="T5" fmla="*/ 5 h 58"/>
                <a:gd name="T6" fmla="*/ 45 w 59"/>
                <a:gd name="T7" fmla="*/ 5 h 58"/>
                <a:gd name="T8" fmla="*/ 36 w 59"/>
                <a:gd name="T9" fmla="*/ 4 h 58"/>
                <a:gd name="T10" fmla="*/ 34 w 59"/>
                <a:gd name="T11" fmla="*/ 0 h 58"/>
                <a:gd name="T12" fmla="*/ 24 w 59"/>
                <a:gd name="T13" fmla="*/ 2 h 58"/>
                <a:gd name="T14" fmla="*/ 17 w 59"/>
                <a:gd name="T15" fmla="*/ 7 h 58"/>
                <a:gd name="T16" fmla="*/ 13 w 59"/>
                <a:gd name="T17" fmla="*/ 5 h 58"/>
                <a:gd name="T18" fmla="*/ 6 w 59"/>
                <a:gd name="T19" fmla="*/ 11 h 58"/>
                <a:gd name="T20" fmla="*/ 8 w 59"/>
                <a:gd name="T21" fmla="*/ 16 h 58"/>
                <a:gd name="T22" fmla="*/ 2 w 59"/>
                <a:gd name="T23" fmla="*/ 23 h 58"/>
                <a:gd name="T24" fmla="*/ 0 w 59"/>
                <a:gd name="T25" fmla="*/ 33 h 58"/>
                <a:gd name="T26" fmla="*/ 5 w 59"/>
                <a:gd name="T27" fmla="*/ 36 h 58"/>
                <a:gd name="T28" fmla="*/ 6 w 59"/>
                <a:gd name="T29" fmla="*/ 44 h 58"/>
                <a:gd name="T30" fmla="*/ 12 w 59"/>
                <a:gd name="T31" fmla="*/ 53 h 58"/>
                <a:gd name="T32" fmla="*/ 14 w 59"/>
                <a:gd name="T33" fmla="*/ 53 h 58"/>
                <a:gd name="T34" fmla="*/ 23 w 59"/>
                <a:gd name="T35" fmla="*/ 54 h 58"/>
                <a:gd name="T36" fmla="*/ 26 w 59"/>
                <a:gd name="T37" fmla="*/ 58 h 58"/>
                <a:gd name="T38" fmla="*/ 36 w 59"/>
                <a:gd name="T39" fmla="*/ 56 h 58"/>
                <a:gd name="T40" fmla="*/ 42 w 59"/>
                <a:gd name="T41" fmla="*/ 51 h 58"/>
                <a:gd name="T42" fmla="*/ 46 w 59"/>
                <a:gd name="T43" fmla="*/ 53 h 58"/>
                <a:gd name="T44" fmla="*/ 53 w 59"/>
                <a:gd name="T45" fmla="*/ 47 h 58"/>
                <a:gd name="T46" fmla="*/ 52 w 59"/>
                <a:gd name="T47" fmla="*/ 42 h 58"/>
                <a:gd name="T48" fmla="*/ 57 w 59"/>
                <a:gd name="T49" fmla="*/ 35 h 58"/>
                <a:gd name="T50" fmla="*/ 59 w 59"/>
                <a:gd name="T51" fmla="*/ 25 h 58"/>
                <a:gd name="T52" fmla="*/ 56 w 59"/>
                <a:gd name="T53" fmla="*/ 32 h 58"/>
                <a:gd name="T54" fmla="*/ 54 w 59"/>
                <a:gd name="T55" fmla="*/ 33 h 58"/>
                <a:gd name="T56" fmla="*/ 49 w 59"/>
                <a:gd name="T57" fmla="*/ 40 h 58"/>
                <a:gd name="T58" fmla="*/ 51 w 59"/>
                <a:gd name="T59" fmla="*/ 46 h 58"/>
                <a:gd name="T60" fmla="*/ 46 w 59"/>
                <a:gd name="T61" fmla="*/ 50 h 58"/>
                <a:gd name="T62" fmla="*/ 42 w 59"/>
                <a:gd name="T63" fmla="*/ 48 h 58"/>
                <a:gd name="T64" fmla="*/ 36 w 59"/>
                <a:gd name="T65" fmla="*/ 51 h 58"/>
                <a:gd name="T66" fmla="*/ 33 w 59"/>
                <a:gd name="T67" fmla="*/ 56 h 58"/>
                <a:gd name="T68" fmla="*/ 26 w 59"/>
                <a:gd name="T69" fmla="*/ 56 h 58"/>
                <a:gd name="T70" fmla="*/ 24 w 59"/>
                <a:gd name="T71" fmla="*/ 51 h 58"/>
                <a:gd name="T72" fmla="*/ 17 w 59"/>
                <a:gd name="T73" fmla="*/ 48 h 58"/>
                <a:gd name="T74" fmla="*/ 13 w 59"/>
                <a:gd name="T75" fmla="*/ 50 h 58"/>
                <a:gd name="T76" fmla="*/ 8 w 59"/>
                <a:gd name="T77" fmla="*/ 46 h 58"/>
                <a:gd name="T78" fmla="*/ 10 w 59"/>
                <a:gd name="T79" fmla="*/ 40 h 58"/>
                <a:gd name="T80" fmla="*/ 6 w 59"/>
                <a:gd name="T81" fmla="*/ 33 h 58"/>
                <a:gd name="T82" fmla="*/ 3 w 59"/>
                <a:gd name="T83" fmla="*/ 32 h 58"/>
                <a:gd name="T84" fmla="*/ 6 w 59"/>
                <a:gd name="T85" fmla="*/ 25 h 58"/>
                <a:gd name="T86" fmla="*/ 10 w 59"/>
                <a:gd name="T87" fmla="*/ 18 h 58"/>
                <a:gd name="T88" fmla="*/ 8 w 59"/>
                <a:gd name="T89" fmla="*/ 12 h 58"/>
                <a:gd name="T90" fmla="*/ 13 w 59"/>
                <a:gd name="T91" fmla="*/ 8 h 58"/>
                <a:gd name="T92" fmla="*/ 17 w 59"/>
                <a:gd name="T93" fmla="*/ 10 h 58"/>
                <a:gd name="T94" fmla="*/ 24 w 59"/>
                <a:gd name="T95" fmla="*/ 7 h 58"/>
                <a:gd name="T96" fmla="*/ 26 w 59"/>
                <a:gd name="T97" fmla="*/ 2 h 58"/>
                <a:gd name="T98" fmla="*/ 33 w 59"/>
                <a:gd name="T99" fmla="*/ 2 h 58"/>
                <a:gd name="T100" fmla="*/ 36 w 59"/>
                <a:gd name="T101" fmla="*/ 7 h 58"/>
                <a:gd name="T102" fmla="*/ 42 w 59"/>
                <a:gd name="T103" fmla="*/ 10 h 58"/>
                <a:gd name="T104" fmla="*/ 46 w 59"/>
                <a:gd name="T105" fmla="*/ 8 h 58"/>
                <a:gd name="T106" fmla="*/ 51 w 59"/>
                <a:gd name="T107" fmla="*/ 13 h 58"/>
                <a:gd name="T108" fmla="*/ 49 w 59"/>
                <a:gd name="T109" fmla="*/ 18 h 58"/>
                <a:gd name="T110" fmla="*/ 54 w 59"/>
                <a:gd name="T111" fmla="*/ 25 h 58"/>
                <a:gd name="T112" fmla="*/ 56 w 59"/>
                <a:gd name="T113" fmla="*/ 32 h 58"/>
                <a:gd name="T114" fmla="*/ 16 w 59"/>
                <a:gd name="T115" fmla="*/ 29 h 58"/>
                <a:gd name="T116" fmla="*/ 43 w 59"/>
                <a:gd name="T117" fmla="*/ 29 h 58"/>
                <a:gd name="T118" fmla="*/ 30 w 59"/>
                <a:gd name="T119" fmla="*/ 40 h 58"/>
                <a:gd name="T120" fmla="*/ 30 w 59"/>
                <a:gd name="T121" fmla="*/ 18 h 58"/>
                <a:gd name="T122" fmla="*/ 30 w 59"/>
                <a:gd name="T123"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 h="58">
                  <a:moveTo>
                    <a:pt x="57" y="23"/>
                  </a:moveTo>
                  <a:cubicBezTo>
                    <a:pt x="54" y="22"/>
                    <a:pt x="54" y="22"/>
                    <a:pt x="54" y="22"/>
                  </a:cubicBezTo>
                  <a:cubicBezTo>
                    <a:pt x="54" y="20"/>
                    <a:pt x="53" y="18"/>
                    <a:pt x="52" y="16"/>
                  </a:cubicBezTo>
                  <a:cubicBezTo>
                    <a:pt x="53" y="14"/>
                    <a:pt x="53" y="14"/>
                    <a:pt x="53" y="14"/>
                  </a:cubicBezTo>
                  <a:cubicBezTo>
                    <a:pt x="54" y="13"/>
                    <a:pt x="54" y="12"/>
                    <a:pt x="53" y="11"/>
                  </a:cubicBezTo>
                  <a:cubicBezTo>
                    <a:pt x="48" y="5"/>
                    <a:pt x="48" y="5"/>
                    <a:pt x="48" y="5"/>
                  </a:cubicBezTo>
                  <a:cubicBezTo>
                    <a:pt x="47" y="5"/>
                    <a:pt x="47" y="5"/>
                    <a:pt x="46" y="5"/>
                  </a:cubicBezTo>
                  <a:cubicBezTo>
                    <a:pt x="46" y="5"/>
                    <a:pt x="45" y="5"/>
                    <a:pt x="45" y="5"/>
                  </a:cubicBezTo>
                  <a:cubicBezTo>
                    <a:pt x="42" y="7"/>
                    <a:pt x="42" y="7"/>
                    <a:pt x="42" y="7"/>
                  </a:cubicBezTo>
                  <a:cubicBezTo>
                    <a:pt x="40" y="6"/>
                    <a:pt x="38" y="5"/>
                    <a:pt x="36" y="4"/>
                  </a:cubicBezTo>
                  <a:cubicBezTo>
                    <a:pt x="36" y="2"/>
                    <a:pt x="36" y="2"/>
                    <a:pt x="36" y="2"/>
                  </a:cubicBezTo>
                  <a:cubicBezTo>
                    <a:pt x="35" y="1"/>
                    <a:pt x="35" y="0"/>
                    <a:pt x="34" y="0"/>
                  </a:cubicBezTo>
                  <a:cubicBezTo>
                    <a:pt x="26" y="0"/>
                    <a:pt x="26" y="0"/>
                    <a:pt x="26" y="0"/>
                  </a:cubicBezTo>
                  <a:cubicBezTo>
                    <a:pt x="25" y="0"/>
                    <a:pt x="24" y="1"/>
                    <a:pt x="24" y="2"/>
                  </a:cubicBezTo>
                  <a:cubicBezTo>
                    <a:pt x="23" y="4"/>
                    <a:pt x="23" y="4"/>
                    <a:pt x="23" y="4"/>
                  </a:cubicBezTo>
                  <a:cubicBezTo>
                    <a:pt x="21" y="5"/>
                    <a:pt x="19" y="6"/>
                    <a:pt x="17" y="7"/>
                  </a:cubicBezTo>
                  <a:cubicBezTo>
                    <a:pt x="14" y="5"/>
                    <a:pt x="14" y="5"/>
                    <a:pt x="14" y="5"/>
                  </a:cubicBezTo>
                  <a:cubicBezTo>
                    <a:pt x="14" y="5"/>
                    <a:pt x="13" y="5"/>
                    <a:pt x="13" y="5"/>
                  </a:cubicBezTo>
                  <a:cubicBezTo>
                    <a:pt x="12" y="5"/>
                    <a:pt x="12" y="5"/>
                    <a:pt x="12" y="5"/>
                  </a:cubicBezTo>
                  <a:cubicBezTo>
                    <a:pt x="6" y="11"/>
                    <a:pt x="6" y="11"/>
                    <a:pt x="6" y="11"/>
                  </a:cubicBezTo>
                  <a:cubicBezTo>
                    <a:pt x="5" y="12"/>
                    <a:pt x="6" y="13"/>
                    <a:pt x="6" y="14"/>
                  </a:cubicBezTo>
                  <a:cubicBezTo>
                    <a:pt x="8" y="16"/>
                    <a:pt x="8" y="16"/>
                    <a:pt x="8" y="16"/>
                  </a:cubicBezTo>
                  <a:cubicBezTo>
                    <a:pt x="7" y="18"/>
                    <a:pt x="6" y="20"/>
                    <a:pt x="5" y="22"/>
                  </a:cubicBezTo>
                  <a:cubicBezTo>
                    <a:pt x="2" y="23"/>
                    <a:pt x="2" y="23"/>
                    <a:pt x="2" y="23"/>
                  </a:cubicBezTo>
                  <a:cubicBezTo>
                    <a:pt x="1" y="23"/>
                    <a:pt x="0" y="24"/>
                    <a:pt x="0" y="25"/>
                  </a:cubicBezTo>
                  <a:cubicBezTo>
                    <a:pt x="0" y="33"/>
                    <a:pt x="0" y="33"/>
                    <a:pt x="0" y="33"/>
                  </a:cubicBezTo>
                  <a:cubicBezTo>
                    <a:pt x="0" y="34"/>
                    <a:pt x="1" y="35"/>
                    <a:pt x="2" y="35"/>
                  </a:cubicBezTo>
                  <a:cubicBezTo>
                    <a:pt x="5" y="36"/>
                    <a:pt x="5" y="36"/>
                    <a:pt x="5" y="36"/>
                  </a:cubicBezTo>
                  <a:cubicBezTo>
                    <a:pt x="6" y="38"/>
                    <a:pt x="7" y="40"/>
                    <a:pt x="8" y="42"/>
                  </a:cubicBezTo>
                  <a:cubicBezTo>
                    <a:pt x="6" y="44"/>
                    <a:pt x="6" y="44"/>
                    <a:pt x="6" y="44"/>
                  </a:cubicBezTo>
                  <a:cubicBezTo>
                    <a:pt x="6" y="45"/>
                    <a:pt x="5" y="46"/>
                    <a:pt x="6" y="47"/>
                  </a:cubicBezTo>
                  <a:cubicBezTo>
                    <a:pt x="12" y="53"/>
                    <a:pt x="12" y="53"/>
                    <a:pt x="12" y="53"/>
                  </a:cubicBezTo>
                  <a:cubicBezTo>
                    <a:pt x="12" y="53"/>
                    <a:pt x="12" y="53"/>
                    <a:pt x="13" y="53"/>
                  </a:cubicBezTo>
                  <a:cubicBezTo>
                    <a:pt x="13" y="53"/>
                    <a:pt x="14" y="53"/>
                    <a:pt x="14" y="53"/>
                  </a:cubicBezTo>
                  <a:cubicBezTo>
                    <a:pt x="17" y="51"/>
                    <a:pt x="17" y="51"/>
                    <a:pt x="17" y="51"/>
                  </a:cubicBezTo>
                  <a:cubicBezTo>
                    <a:pt x="19" y="52"/>
                    <a:pt x="21" y="53"/>
                    <a:pt x="23" y="54"/>
                  </a:cubicBezTo>
                  <a:cubicBezTo>
                    <a:pt x="24" y="56"/>
                    <a:pt x="24" y="56"/>
                    <a:pt x="24" y="56"/>
                  </a:cubicBezTo>
                  <a:cubicBezTo>
                    <a:pt x="24" y="57"/>
                    <a:pt x="25" y="58"/>
                    <a:pt x="26" y="58"/>
                  </a:cubicBezTo>
                  <a:cubicBezTo>
                    <a:pt x="34" y="58"/>
                    <a:pt x="34" y="58"/>
                    <a:pt x="34" y="58"/>
                  </a:cubicBezTo>
                  <a:cubicBezTo>
                    <a:pt x="35" y="58"/>
                    <a:pt x="35" y="57"/>
                    <a:pt x="36" y="56"/>
                  </a:cubicBezTo>
                  <a:cubicBezTo>
                    <a:pt x="36" y="54"/>
                    <a:pt x="36" y="54"/>
                    <a:pt x="36" y="54"/>
                  </a:cubicBezTo>
                  <a:cubicBezTo>
                    <a:pt x="38" y="53"/>
                    <a:pt x="40" y="52"/>
                    <a:pt x="42" y="51"/>
                  </a:cubicBezTo>
                  <a:cubicBezTo>
                    <a:pt x="45" y="53"/>
                    <a:pt x="45" y="53"/>
                    <a:pt x="45" y="53"/>
                  </a:cubicBezTo>
                  <a:cubicBezTo>
                    <a:pt x="45" y="53"/>
                    <a:pt x="46" y="53"/>
                    <a:pt x="46" y="53"/>
                  </a:cubicBezTo>
                  <a:cubicBezTo>
                    <a:pt x="47" y="53"/>
                    <a:pt x="47" y="53"/>
                    <a:pt x="48" y="53"/>
                  </a:cubicBezTo>
                  <a:cubicBezTo>
                    <a:pt x="53" y="47"/>
                    <a:pt x="53" y="47"/>
                    <a:pt x="53" y="47"/>
                  </a:cubicBezTo>
                  <a:cubicBezTo>
                    <a:pt x="54" y="46"/>
                    <a:pt x="54" y="45"/>
                    <a:pt x="53" y="44"/>
                  </a:cubicBezTo>
                  <a:cubicBezTo>
                    <a:pt x="52" y="42"/>
                    <a:pt x="52" y="42"/>
                    <a:pt x="52" y="42"/>
                  </a:cubicBezTo>
                  <a:cubicBezTo>
                    <a:pt x="53" y="40"/>
                    <a:pt x="54" y="38"/>
                    <a:pt x="54" y="36"/>
                  </a:cubicBezTo>
                  <a:cubicBezTo>
                    <a:pt x="57" y="35"/>
                    <a:pt x="57" y="35"/>
                    <a:pt x="57" y="35"/>
                  </a:cubicBezTo>
                  <a:cubicBezTo>
                    <a:pt x="58" y="35"/>
                    <a:pt x="59" y="34"/>
                    <a:pt x="59" y="33"/>
                  </a:cubicBezTo>
                  <a:cubicBezTo>
                    <a:pt x="59" y="25"/>
                    <a:pt x="59" y="25"/>
                    <a:pt x="59" y="25"/>
                  </a:cubicBezTo>
                  <a:cubicBezTo>
                    <a:pt x="59" y="24"/>
                    <a:pt x="58" y="23"/>
                    <a:pt x="57" y="23"/>
                  </a:cubicBezTo>
                  <a:close/>
                  <a:moveTo>
                    <a:pt x="56" y="32"/>
                  </a:moveTo>
                  <a:cubicBezTo>
                    <a:pt x="56" y="32"/>
                    <a:pt x="56" y="32"/>
                    <a:pt x="56" y="32"/>
                  </a:cubicBezTo>
                  <a:cubicBezTo>
                    <a:pt x="54" y="33"/>
                    <a:pt x="54" y="33"/>
                    <a:pt x="54" y="33"/>
                  </a:cubicBezTo>
                  <a:cubicBezTo>
                    <a:pt x="53" y="33"/>
                    <a:pt x="52" y="34"/>
                    <a:pt x="52" y="35"/>
                  </a:cubicBezTo>
                  <a:cubicBezTo>
                    <a:pt x="51" y="37"/>
                    <a:pt x="50" y="39"/>
                    <a:pt x="49" y="40"/>
                  </a:cubicBezTo>
                  <a:cubicBezTo>
                    <a:pt x="49" y="41"/>
                    <a:pt x="49" y="42"/>
                    <a:pt x="49" y="43"/>
                  </a:cubicBezTo>
                  <a:cubicBezTo>
                    <a:pt x="51" y="46"/>
                    <a:pt x="51" y="46"/>
                    <a:pt x="51" y="46"/>
                  </a:cubicBezTo>
                  <a:cubicBezTo>
                    <a:pt x="46" y="50"/>
                    <a:pt x="46" y="50"/>
                    <a:pt x="46" y="50"/>
                  </a:cubicBezTo>
                  <a:cubicBezTo>
                    <a:pt x="46" y="50"/>
                    <a:pt x="46" y="50"/>
                    <a:pt x="46" y="50"/>
                  </a:cubicBezTo>
                  <a:cubicBezTo>
                    <a:pt x="44" y="49"/>
                    <a:pt x="44" y="49"/>
                    <a:pt x="44" y="49"/>
                  </a:cubicBezTo>
                  <a:cubicBezTo>
                    <a:pt x="43" y="48"/>
                    <a:pt x="43" y="48"/>
                    <a:pt x="42" y="48"/>
                  </a:cubicBezTo>
                  <a:cubicBezTo>
                    <a:pt x="42" y="48"/>
                    <a:pt x="41" y="48"/>
                    <a:pt x="41" y="49"/>
                  </a:cubicBezTo>
                  <a:cubicBezTo>
                    <a:pt x="39" y="50"/>
                    <a:pt x="37" y="50"/>
                    <a:pt x="36" y="51"/>
                  </a:cubicBezTo>
                  <a:cubicBezTo>
                    <a:pt x="35" y="51"/>
                    <a:pt x="34" y="52"/>
                    <a:pt x="34" y="53"/>
                  </a:cubicBezTo>
                  <a:cubicBezTo>
                    <a:pt x="33" y="56"/>
                    <a:pt x="33" y="56"/>
                    <a:pt x="33" y="56"/>
                  </a:cubicBezTo>
                  <a:cubicBezTo>
                    <a:pt x="33" y="56"/>
                    <a:pt x="33" y="56"/>
                    <a:pt x="33" y="56"/>
                  </a:cubicBezTo>
                  <a:cubicBezTo>
                    <a:pt x="26" y="56"/>
                    <a:pt x="26" y="56"/>
                    <a:pt x="26" y="56"/>
                  </a:cubicBezTo>
                  <a:cubicBezTo>
                    <a:pt x="26" y="53"/>
                    <a:pt x="26" y="53"/>
                    <a:pt x="26" y="53"/>
                  </a:cubicBezTo>
                  <a:cubicBezTo>
                    <a:pt x="25" y="52"/>
                    <a:pt x="25" y="51"/>
                    <a:pt x="24" y="51"/>
                  </a:cubicBezTo>
                  <a:cubicBezTo>
                    <a:pt x="22" y="50"/>
                    <a:pt x="20" y="50"/>
                    <a:pt x="18" y="49"/>
                  </a:cubicBezTo>
                  <a:cubicBezTo>
                    <a:pt x="18" y="48"/>
                    <a:pt x="17" y="48"/>
                    <a:pt x="17" y="48"/>
                  </a:cubicBezTo>
                  <a:cubicBezTo>
                    <a:pt x="16" y="48"/>
                    <a:pt x="16" y="48"/>
                    <a:pt x="16" y="49"/>
                  </a:cubicBezTo>
                  <a:cubicBezTo>
                    <a:pt x="13" y="50"/>
                    <a:pt x="13" y="50"/>
                    <a:pt x="13" y="50"/>
                  </a:cubicBezTo>
                  <a:cubicBezTo>
                    <a:pt x="13" y="50"/>
                    <a:pt x="13" y="50"/>
                    <a:pt x="13" y="50"/>
                  </a:cubicBezTo>
                  <a:cubicBezTo>
                    <a:pt x="8" y="46"/>
                    <a:pt x="8" y="46"/>
                    <a:pt x="8" y="46"/>
                  </a:cubicBezTo>
                  <a:cubicBezTo>
                    <a:pt x="10" y="43"/>
                    <a:pt x="10" y="43"/>
                    <a:pt x="10" y="43"/>
                  </a:cubicBezTo>
                  <a:cubicBezTo>
                    <a:pt x="10" y="42"/>
                    <a:pt x="10" y="41"/>
                    <a:pt x="10" y="40"/>
                  </a:cubicBezTo>
                  <a:cubicBezTo>
                    <a:pt x="9" y="39"/>
                    <a:pt x="8" y="37"/>
                    <a:pt x="8" y="35"/>
                  </a:cubicBezTo>
                  <a:cubicBezTo>
                    <a:pt x="7" y="34"/>
                    <a:pt x="7" y="33"/>
                    <a:pt x="6" y="33"/>
                  </a:cubicBezTo>
                  <a:cubicBezTo>
                    <a:pt x="3" y="32"/>
                    <a:pt x="3" y="32"/>
                    <a:pt x="3" y="32"/>
                  </a:cubicBezTo>
                  <a:cubicBezTo>
                    <a:pt x="3" y="32"/>
                    <a:pt x="3" y="32"/>
                    <a:pt x="3" y="32"/>
                  </a:cubicBezTo>
                  <a:cubicBezTo>
                    <a:pt x="3" y="26"/>
                    <a:pt x="3" y="26"/>
                    <a:pt x="3" y="26"/>
                  </a:cubicBezTo>
                  <a:cubicBezTo>
                    <a:pt x="6" y="25"/>
                    <a:pt x="6" y="25"/>
                    <a:pt x="6" y="25"/>
                  </a:cubicBezTo>
                  <a:cubicBezTo>
                    <a:pt x="7" y="25"/>
                    <a:pt x="7" y="24"/>
                    <a:pt x="8" y="23"/>
                  </a:cubicBezTo>
                  <a:cubicBezTo>
                    <a:pt x="8" y="21"/>
                    <a:pt x="9" y="19"/>
                    <a:pt x="10" y="18"/>
                  </a:cubicBezTo>
                  <a:cubicBezTo>
                    <a:pt x="10" y="17"/>
                    <a:pt x="10" y="16"/>
                    <a:pt x="10" y="15"/>
                  </a:cubicBezTo>
                  <a:cubicBezTo>
                    <a:pt x="8" y="12"/>
                    <a:pt x="8" y="12"/>
                    <a:pt x="8" y="12"/>
                  </a:cubicBezTo>
                  <a:cubicBezTo>
                    <a:pt x="8" y="12"/>
                    <a:pt x="8" y="12"/>
                    <a:pt x="8" y="12"/>
                  </a:cubicBezTo>
                  <a:cubicBezTo>
                    <a:pt x="13" y="8"/>
                    <a:pt x="13" y="8"/>
                    <a:pt x="13" y="8"/>
                  </a:cubicBezTo>
                  <a:cubicBezTo>
                    <a:pt x="16" y="9"/>
                    <a:pt x="16" y="9"/>
                    <a:pt x="16" y="9"/>
                  </a:cubicBezTo>
                  <a:cubicBezTo>
                    <a:pt x="16" y="10"/>
                    <a:pt x="16" y="10"/>
                    <a:pt x="17" y="10"/>
                  </a:cubicBezTo>
                  <a:cubicBezTo>
                    <a:pt x="17" y="10"/>
                    <a:pt x="18" y="10"/>
                    <a:pt x="18" y="9"/>
                  </a:cubicBezTo>
                  <a:cubicBezTo>
                    <a:pt x="20" y="8"/>
                    <a:pt x="22" y="8"/>
                    <a:pt x="24" y="7"/>
                  </a:cubicBezTo>
                  <a:cubicBezTo>
                    <a:pt x="25" y="7"/>
                    <a:pt x="25" y="6"/>
                    <a:pt x="26" y="5"/>
                  </a:cubicBezTo>
                  <a:cubicBezTo>
                    <a:pt x="26" y="2"/>
                    <a:pt x="26" y="2"/>
                    <a:pt x="26" y="2"/>
                  </a:cubicBezTo>
                  <a:cubicBezTo>
                    <a:pt x="33" y="2"/>
                    <a:pt x="33" y="2"/>
                    <a:pt x="33" y="2"/>
                  </a:cubicBezTo>
                  <a:cubicBezTo>
                    <a:pt x="33" y="2"/>
                    <a:pt x="33" y="2"/>
                    <a:pt x="33" y="2"/>
                  </a:cubicBezTo>
                  <a:cubicBezTo>
                    <a:pt x="34" y="5"/>
                    <a:pt x="34" y="5"/>
                    <a:pt x="34" y="5"/>
                  </a:cubicBezTo>
                  <a:cubicBezTo>
                    <a:pt x="34" y="6"/>
                    <a:pt x="35" y="7"/>
                    <a:pt x="36" y="7"/>
                  </a:cubicBezTo>
                  <a:cubicBezTo>
                    <a:pt x="37" y="8"/>
                    <a:pt x="39" y="8"/>
                    <a:pt x="41" y="9"/>
                  </a:cubicBezTo>
                  <a:cubicBezTo>
                    <a:pt x="41" y="10"/>
                    <a:pt x="42" y="10"/>
                    <a:pt x="42" y="10"/>
                  </a:cubicBezTo>
                  <a:cubicBezTo>
                    <a:pt x="43" y="10"/>
                    <a:pt x="43" y="10"/>
                    <a:pt x="44" y="9"/>
                  </a:cubicBezTo>
                  <a:cubicBezTo>
                    <a:pt x="46" y="8"/>
                    <a:pt x="46" y="8"/>
                    <a:pt x="46" y="8"/>
                  </a:cubicBezTo>
                  <a:cubicBezTo>
                    <a:pt x="51" y="12"/>
                    <a:pt x="51" y="12"/>
                    <a:pt x="51" y="12"/>
                  </a:cubicBezTo>
                  <a:cubicBezTo>
                    <a:pt x="51" y="12"/>
                    <a:pt x="51" y="12"/>
                    <a:pt x="51" y="13"/>
                  </a:cubicBezTo>
                  <a:cubicBezTo>
                    <a:pt x="49" y="15"/>
                    <a:pt x="49" y="15"/>
                    <a:pt x="49" y="15"/>
                  </a:cubicBezTo>
                  <a:cubicBezTo>
                    <a:pt x="49" y="16"/>
                    <a:pt x="49" y="17"/>
                    <a:pt x="49" y="18"/>
                  </a:cubicBezTo>
                  <a:cubicBezTo>
                    <a:pt x="50" y="19"/>
                    <a:pt x="51" y="21"/>
                    <a:pt x="52" y="23"/>
                  </a:cubicBezTo>
                  <a:cubicBezTo>
                    <a:pt x="52" y="24"/>
                    <a:pt x="53" y="25"/>
                    <a:pt x="54" y="25"/>
                  </a:cubicBezTo>
                  <a:cubicBezTo>
                    <a:pt x="56" y="26"/>
                    <a:pt x="56" y="26"/>
                    <a:pt x="56" y="26"/>
                  </a:cubicBezTo>
                  <a:lnTo>
                    <a:pt x="56" y="32"/>
                  </a:lnTo>
                  <a:close/>
                  <a:moveTo>
                    <a:pt x="30" y="16"/>
                  </a:moveTo>
                  <a:cubicBezTo>
                    <a:pt x="22" y="16"/>
                    <a:pt x="16" y="22"/>
                    <a:pt x="16" y="29"/>
                  </a:cubicBezTo>
                  <a:cubicBezTo>
                    <a:pt x="16" y="36"/>
                    <a:pt x="22" y="42"/>
                    <a:pt x="30" y="42"/>
                  </a:cubicBezTo>
                  <a:cubicBezTo>
                    <a:pt x="37" y="42"/>
                    <a:pt x="43" y="36"/>
                    <a:pt x="43" y="29"/>
                  </a:cubicBezTo>
                  <a:cubicBezTo>
                    <a:pt x="43" y="22"/>
                    <a:pt x="37" y="16"/>
                    <a:pt x="30" y="16"/>
                  </a:cubicBezTo>
                  <a:close/>
                  <a:moveTo>
                    <a:pt x="30" y="40"/>
                  </a:moveTo>
                  <a:cubicBezTo>
                    <a:pt x="24" y="40"/>
                    <a:pt x="19" y="35"/>
                    <a:pt x="19" y="29"/>
                  </a:cubicBezTo>
                  <a:cubicBezTo>
                    <a:pt x="19" y="23"/>
                    <a:pt x="24" y="18"/>
                    <a:pt x="30" y="18"/>
                  </a:cubicBezTo>
                  <a:cubicBezTo>
                    <a:pt x="36" y="18"/>
                    <a:pt x="40" y="23"/>
                    <a:pt x="40" y="29"/>
                  </a:cubicBezTo>
                  <a:cubicBezTo>
                    <a:pt x="40" y="35"/>
                    <a:pt x="36" y="40"/>
                    <a:pt x="30" y="40"/>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th-TH" sz="1350" b="0" i="0" u="none" strike="noStrike" kern="1200" cap="none" spc="0" normalizeH="0" baseline="0" noProof="0">
                <a:ln>
                  <a:noFill/>
                </a:ln>
                <a:solidFill>
                  <a:srgbClr val="56BDBD"/>
                </a:solidFill>
                <a:effectLst/>
                <a:uLnTx/>
                <a:uFillTx/>
                <a:latin typeface="Calibri" panose="020F0502020204030204"/>
                <a:ea typeface="微软雅黑"/>
                <a:cs typeface="Cordia New" panose="020B0304020202020204" pitchFamily="34" charset="-34"/>
              </a:endParaRPr>
            </a:p>
          </p:txBody>
        </p:sp>
      </p:grpSp>
      <p:grpSp>
        <p:nvGrpSpPr>
          <p:cNvPr id="22" name="组合 21">
            <a:extLst>
              <a:ext uri="{FF2B5EF4-FFF2-40B4-BE49-F238E27FC236}">
                <a16:creationId xmlns:a16="http://schemas.microsoft.com/office/drawing/2014/main" xmlns="" id="{249C3A43-70C4-4B34-B108-FF175062C7C8}"/>
              </a:ext>
            </a:extLst>
          </p:cNvPr>
          <p:cNvGrpSpPr/>
          <p:nvPr/>
        </p:nvGrpSpPr>
        <p:grpSpPr>
          <a:xfrm>
            <a:off x="1348381" y="1386108"/>
            <a:ext cx="1681297" cy="484749"/>
            <a:chOff x="2066078" y="2153729"/>
            <a:chExt cx="2241729" cy="646331"/>
          </a:xfrm>
        </p:grpSpPr>
        <p:sp>
          <p:nvSpPr>
            <p:cNvPr id="23" name="Footer Text">
              <a:extLst>
                <a:ext uri="{FF2B5EF4-FFF2-40B4-BE49-F238E27FC236}">
                  <a16:creationId xmlns:a16="http://schemas.microsoft.com/office/drawing/2014/main" xmlns="" id="{978CD13B-BE41-45C1-87E6-0EC73CD192F9}"/>
                </a:ext>
              </a:extLst>
            </p:cNvPr>
            <p:cNvSpPr txBox="1"/>
            <p:nvPr/>
          </p:nvSpPr>
          <p:spPr>
            <a:xfrm>
              <a:off x="2066078" y="2430728"/>
              <a:ext cx="2241729" cy="369332"/>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点击添加主要内容点击添加主要内容点击添加主要击添</a:t>
              </a:r>
              <a:endParaRPr kumimoji="0" 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24" name="TextBox 87">
              <a:extLst>
                <a:ext uri="{FF2B5EF4-FFF2-40B4-BE49-F238E27FC236}">
                  <a16:creationId xmlns:a16="http://schemas.microsoft.com/office/drawing/2014/main" xmlns="" id="{3851383E-90B0-42DD-B9B6-5ACA55C2D414}"/>
                </a:ext>
              </a:extLst>
            </p:cNvPr>
            <p:cNvSpPr txBox="1"/>
            <p:nvPr/>
          </p:nvSpPr>
          <p:spPr>
            <a:xfrm>
              <a:off x="2919933" y="2153729"/>
              <a:ext cx="1384994" cy="276998"/>
            </a:xfrm>
            <a:prstGeom prst="rect">
              <a:avLst/>
            </a:prstGeom>
            <a:noFill/>
          </p:spPr>
          <p:txBody>
            <a:bodyPr wrap="non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点击文字内容</a:t>
              </a:r>
            </a:p>
          </p:txBody>
        </p:sp>
      </p:grpSp>
      <p:grpSp>
        <p:nvGrpSpPr>
          <p:cNvPr id="25" name="组合 24">
            <a:extLst>
              <a:ext uri="{FF2B5EF4-FFF2-40B4-BE49-F238E27FC236}">
                <a16:creationId xmlns:a16="http://schemas.microsoft.com/office/drawing/2014/main" xmlns="" id="{249C3A43-70C4-4B34-B108-FF175062C7C8}"/>
              </a:ext>
            </a:extLst>
          </p:cNvPr>
          <p:cNvGrpSpPr/>
          <p:nvPr/>
        </p:nvGrpSpPr>
        <p:grpSpPr>
          <a:xfrm>
            <a:off x="6061917" y="1333054"/>
            <a:ext cx="1681297" cy="488547"/>
            <a:chOff x="2066078" y="2148663"/>
            <a:chExt cx="2241729" cy="651396"/>
          </a:xfrm>
        </p:grpSpPr>
        <p:sp>
          <p:nvSpPr>
            <p:cNvPr id="26" name="Footer Text">
              <a:extLst>
                <a:ext uri="{FF2B5EF4-FFF2-40B4-BE49-F238E27FC236}">
                  <a16:creationId xmlns:a16="http://schemas.microsoft.com/office/drawing/2014/main" xmlns="" id="{978CD13B-BE41-45C1-87E6-0EC73CD192F9}"/>
                </a:ext>
              </a:extLst>
            </p:cNvPr>
            <p:cNvSpPr txBox="1"/>
            <p:nvPr/>
          </p:nvSpPr>
          <p:spPr>
            <a:xfrm>
              <a:off x="2066078" y="2430727"/>
              <a:ext cx="2241729"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点击添加主要内容点击添加主要内容点击添加主要击添</a:t>
              </a:r>
              <a:endParaRPr kumimoji="0" 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27" name="TextBox 87">
              <a:extLst>
                <a:ext uri="{FF2B5EF4-FFF2-40B4-BE49-F238E27FC236}">
                  <a16:creationId xmlns:a16="http://schemas.microsoft.com/office/drawing/2014/main" xmlns="" id="{3851383E-90B0-42DD-B9B6-5ACA55C2D414}"/>
                </a:ext>
              </a:extLst>
            </p:cNvPr>
            <p:cNvSpPr txBox="1"/>
            <p:nvPr/>
          </p:nvSpPr>
          <p:spPr>
            <a:xfrm>
              <a:off x="2066078" y="2148663"/>
              <a:ext cx="1384994" cy="276999"/>
            </a:xfrm>
            <a:prstGeom prst="rect">
              <a:avLst/>
            </a:prstGeom>
            <a:noFill/>
          </p:spPr>
          <p:txBody>
            <a:bodyPr wrap="non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点击文字内容</a:t>
              </a:r>
            </a:p>
          </p:txBody>
        </p:sp>
      </p:grpSp>
      <p:grpSp>
        <p:nvGrpSpPr>
          <p:cNvPr id="28" name="组合 27">
            <a:extLst>
              <a:ext uri="{FF2B5EF4-FFF2-40B4-BE49-F238E27FC236}">
                <a16:creationId xmlns:a16="http://schemas.microsoft.com/office/drawing/2014/main" xmlns="" id="{249C3A43-70C4-4B34-B108-FF175062C7C8}"/>
              </a:ext>
            </a:extLst>
          </p:cNvPr>
          <p:cNvGrpSpPr/>
          <p:nvPr/>
        </p:nvGrpSpPr>
        <p:grpSpPr>
          <a:xfrm>
            <a:off x="1263620" y="3558406"/>
            <a:ext cx="1681297" cy="484749"/>
            <a:chOff x="2066078" y="2153729"/>
            <a:chExt cx="2241729" cy="646331"/>
          </a:xfrm>
        </p:grpSpPr>
        <p:sp>
          <p:nvSpPr>
            <p:cNvPr id="29" name="Footer Text">
              <a:extLst>
                <a:ext uri="{FF2B5EF4-FFF2-40B4-BE49-F238E27FC236}">
                  <a16:creationId xmlns:a16="http://schemas.microsoft.com/office/drawing/2014/main" xmlns="" id="{978CD13B-BE41-45C1-87E6-0EC73CD192F9}"/>
                </a:ext>
              </a:extLst>
            </p:cNvPr>
            <p:cNvSpPr txBox="1"/>
            <p:nvPr/>
          </p:nvSpPr>
          <p:spPr>
            <a:xfrm>
              <a:off x="2066078" y="2430728"/>
              <a:ext cx="2241729" cy="369332"/>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点击添加主要内容点击添加主要内容点击添加主要击添</a:t>
              </a:r>
              <a:endParaRPr kumimoji="0" 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30" name="TextBox 87">
              <a:extLst>
                <a:ext uri="{FF2B5EF4-FFF2-40B4-BE49-F238E27FC236}">
                  <a16:creationId xmlns:a16="http://schemas.microsoft.com/office/drawing/2014/main" xmlns="" id="{3851383E-90B0-42DD-B9B6-5ACA55C2D414}"/>
                </a:ext>
              </a:extLst>
            </p:cNvPr>
            <p:cNvSpPr txBox="1"/>
            <p:nvPr/>
          </p:nvSpPr>
          <p:spPr>
            <a:xfrm>
              <a:off x="2919933" y="2153729"/>
              <a:ext cx="1384994" cy="276998"/>
            </a:xfrm>
            <a:prstGeom prst="rect">
              <a:avLst/>
            </a:prstGeom>
            <a:noFill/>
          </p:spPr>
          <p:txBody>
            <a:bodyPr wrap="non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点击文字内容</a:t>
              </a:r>
            </a:p>
          </p:txBody>
        </p:sp>
      </p:grpSp>
      <p:grpSp>
        <p:nvGrpSpPr>
          <p:cNvPr id="31" name="组合 30">
            <a:extLst>
              <a:ext uri="{FF2B5EF4-FFF2-40B4-BE49-F238E27FC236}">
                <a16:creationId xmlns:a16="http://schemas.microsoft.com/office/drawing/2014/main" xmlns="" id="{249C3A43-70C4-4B34-B108-FF175062C7C8}"/>
              </a:ext>
            </a:extLst>
          </p:cNvPr>
          <p:cNvGrpSpPr/>
          <p:nvPr/>
        </p:nvGrpSpPr>
        <p:grpSpPr>
          <a:xfrm>
            <a:off x="5977155" y="3505352"/>
            <a:ext cx="1681297" cy="488547"/>
            <a:chOff x="2066078" y="2148663"/>
            <a:chExt cx="2241729" cy="651396"/>
          </a:xfrm>
        </p:grpSpPr>
        <p:sp>
          <p:nvSpPr>
            <p:cNvPr id="32" name="Footer Text">
              <a:extLst>
                <a:ext uri="{FF2B5EF4-FFF2-40B4-BE49-F238E27FC236}">
                  <a16:creationId xmlns:a16="http://schemas.microsoft.com/office/drawing/2014/main" xmlns="" id="{978CD13B-BE41-45C1-87E6-0EC73CD192F9}"/>
                </a:ext>
              </a:extLst>
            </p:cNvPr>
            <p:cNvSpPr txBox="1"/>
            <p:nvPr/>
          </p:nvSpPr>
          <p:spPr>
            <a:xfrm>
              <a:off x="2066078" y="2430727"/>
              <a:ext cx="2241729"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点击添加主要内容点击添加主要内容点击添加主要击添</a:t>
              </a:r>
              <a:endParaRPr kumimoji="0" 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33" name="TextBox 87">
              <a:extLst>
                <a:ext uri="{FF2B5EF4-FFF2-40B4-BE49-F238E27FC236}">
                  <a16:creationId xmlns:a16="http://schemas.microsoft.com/office/drawing/2014/main" xmlns="" id="{3851383E-90B0-42DD-B9B6-5ACA55C2D414}"/>
                </a:ext>
              </a:extLst>
            </p:cNvPr>
            <p:cNvSpPr txBox="1"/>
            <p:nvPr/>
          </p:nvSpPr>
          <p:spPr>
            <a:xfrm>
              <a:off x="2066078" y="2148663"/>
              <a:ext cx="1384994" cy="276999"/>
            </a:xfrm>
            <a:prstGeom prst="rect">
              <a:avLst/>
            </a:prstGeom>
            <a:noFill/>
          </p:spPr>
          <p:txBody>
            <a:bodyPr wrap="non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点击文字内容</a:t>
              </a:r>
            </a:p>
          </p:txBody>
        </p:sp>
      </p:grpSp>
    </p:spTree>
    <p:extLst>
      <p:ext uri="{BB962C8B-B14F-4D97-AF65-F5344CB8AC3E}">
        <p14:creationId xmlns:p14="http://schemas.microsoft.com/office/powerpoint/2010/main" val="13094304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0-#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1+#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0-#ppt_w/2"/>
                                          </p:val>
                                        </p:tav>
                                        <p:tav tm="100000">
                                          <p:val>
                                            <p:strVal val="#ppt_x"/>
                                          </p:val>
                                        </p:tav>
                                      </p:tavLst>
                                    </p:anim>
                                    <p:anim calcmode="lin" valueType="num">
                                      <p:cBhvr additive="base">
                                        <p:cTn id="22" dur="500" fill="hold"/>
                                        <p:tgtEl>
                                          <p:spTgt spid="28"/>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1+#ppt_w/2"/>
                                          </p:val>
                                        </p:tav>
                                        <p:tav tm="100000">
                                          <p:val>
                                            <p:strVal val="#ppt_x"/>
                                          </p:val>
                                        </p:tav>
                                      </p:tavLst>
                                    </p:anim>
                                    <p:anim calcmode="lin" valueType="num">
                                      <p:cBhvr additive="base">
                                        <p:cTn id="26"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364059" y="-3173062"/>
            <a:ext cx="10267910" cy="11113493"/>
            <a:chOff x="5364059" y="-3173062"/>
            <a:chExt cx="10267910" cy="11113493"/>
          </a:xfrm>
        </p:grpSpPr>
        <p:sp>
          <p:nvSpPr>
            <p:cNvPr id="15" name="弧形 14"/>
            <p:cNvSpPr/>
            <p:nvPr/>
          </p:nvSpPr>
          <p:spPr>
            <a:xfrm flipH="1">
              <a:off x="7155771" y="-2316082"/>
              <a:ext cx="4564952" cy="4564952"/>
            </a:xfrm>
            <a:prstGeom prst="arc">
              <a:avLst>
                <a:gd name="adj1" fmla="val 56684"/>
                <a:gd name="adj2" fmla="val 4977463"/>
              </a:avLst>
            </a:prstGeom>
            <a:no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a:ea typeface="微软雅黑"/>
                <a:cs typeface="+mn-cs"/>
              </a:endParaRPr>
            </a:p>
          </p:txBody>
        </p:sp>
        <p:sp>
          <p:nvSpPr>
            <p:cNvPr id="20" name="弧形 19"/>
            <p:cNvSpPr/>
            <p:nvPr/>
          </p:nvSpPr>
          <p:spPr>
            <a:xfrm flipH="1">
              <a:off x="6509518" y="-820341"/>
              <a:ext cx="4066654" cy="4066654"/>
            </a:xfrm>
            <a:prstGeom prst="arc">
              <a:avLst>
                <a:gd name="adj1" fmla="val 19310199"/>
                <a:gd name="adj2" fmla="val 6563128"/>
              </a:avLst>
            </a:prstGeom>
            <a:no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a:ea typeface="微软雅黑"/>
                <a:cs typeface="+mn-cs"/>
              </a:endParaRPr>
            </a:p>
          </p:txBody>
        </p:sp>
        <p:sp>
          <p:nvSpPr>
            <p:cNvPr id="21" name="弧形 20"/>
            <p:cNvSpPr/>
            <p:nvPr/>
          </p:nvSpPr>
          <p:spPr>
            <a:xfrm flipH="1">
              <a:off x="6084660" y="-3173062"/>
              <a:ext cx="4263272" cy="4263272"/>
            </a:xfrm>
            <a:prstGeom prst="arc">
              <a:avLst>
                <a:gd name="adj1" fmla="val 1708195"/>
                <a:gd name="adj2" fmla="val 6938099"/>
              </a:avLst>
            </a:prstGeom>
            <a:no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a:ea typeface="微软雅黑"/>
                <a:cs typeface="+mn-cs"/>
              </a:endParaRPr>
            </a:p>
          </p:txBody>
        </p:sp>
        <p:sp>
          <p:nvSpPr>
            <p:cNvPr id="22" name="弧形 21"/>
            <p:cNvSpPr/>
            <p:nvPr/>
          </p:nvSpPr>
          <p:spPr>
            <a:xfrm flipH="1">
              <a:off x="5364059" y="-2443223"/>
              <a:ext cx="10267910" cy="8496443"/>
            </a:xfrm>
            <a:prstGeom prst="arc">
              <a:avLst>
                <a:gd name="adj1" fmla="val 20330921"/>
                <a:gd name="adj2" fmla="val 3198387"/>
              </a:avLst>
            </a:prstGeom>
            <a:no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a:ea typeface="微软雅黑"/>
                <a:cs typeface="+mn-cs"/>
              </a:endParaRPr>
            </a:p>
          </p:txBody>
        </p:sp>
        <p:sp>
          <p:nvSpPr>
            <p:cNvPr id="31" name="弧形 30"/>
            <p:cNvSpPr/>
            <p:nvPr/>
          </p:nvSpPr>
          <p:spPr>
            <a:xfrm flipH="1">
              <a:off x="6022603" y="3677159"/>
              <a:ext cx="4263272" cy="4263272"/>
            </a:xfrm>
            <a:prstGeom prst="arc">
              <a:avLst>
                <a:gd name="adj1" fmla="val 14583649"/>
                <a:gd name="adj2" fmla="val 20541524"/>
              </a:avLst>
            </a:prstGeom>
            <a:no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3" name="组合 2"/>
          <p:cNvGrpSpPr/>
          <p:nvPr/>
        </p:nvGrpSpPr>
        <p:grpSpPr>
          <a:xfrm>
            <a:off x="457200" y="438150"/>
            <a:ext cx="4464445" cy="4208549"/>
            <a:chOff x="780287" y="575407"/>
            <a:chExt cx="4217558" cy="3975813"/>
          </a:xfrm>
        </p:grpSpPr>
        <p:sp>
          <p:nvSpPr>
            <p:cNvPr id="105" name="椭圆 6"/>
            <p:cNvSpPr/>
            <p:nvPr/>
          </p:nvSpPr>
          <p:spPr>
            <a:xfrm>
              <a:off x="945099" y="725214"/>
              <a:ext cx="3899728" cy="3676200"/>
            </a:xfrm>
            <a:custGeom>
              <a:avLst/>
              <a:gdLst>
                <a:gd name="connsiteX0" fmla="*/ 0 w 3870694"/>
                <a:gd name="connsiteY0" fmla="*/ 1935347 h 3870694"/>
                <a:gd name="connsiteX1" fmla="*/ 1935347 w 3870694"/>
                <a:gd name="connsiteY1" fmla="*/ 0 h 3870694"/>
                <a:gd name="connsiteX2" fmla="*/ 3870694 w 3870694"/>
                <a:gd name="connsiteY2" fmla="*/ 1935347 h 3870694"/>
                <a:gd name="connsiteX3" fmla="*/ 1935347 w 3870694"/>
                <a:gd name="connsiteY3" fmla="*/ 3870694 h 3870694"/>
                <a:gd name="connsiteX4" fmla="*/ 0 w 3870694"/>
                <a:gd name="connsiteY4" fmla="*/ 1935347 h 3870694"/>
                <a:gd name="connsiteX0" fmla="*/ 3682 w 3874376"/>
                <a:gd name="connsiteY0" fmla="*/ 1935347 h 3870694"/>
                <a:gd name="connsiteX1" fmla="*/ 1602698 w 3874376"/>
                <a:gd name="connsiteY1" fmla="*/ 0 h 3870694"/>
                <a:gd name="connsiteX2" fmla="*/ 3874376 w 3874376"/>
                <a:gd name="connsiteY2" fmla="*/ 1935347 h 3870694"/>
                <a:gd name="connsiteX3" fmla="*/ 1939029 w 3874376"/>
                <a:gd name="connsiteY3" fmla="*/ 3870694 h 3870694"/>
                <a:gd name="connsiteX4" fmla="*/ 3682 w 3874376"/>
                <a:gd name="connsiteY4" fmla="*/ 1935347 h 3870694"/>
                <a:gd name="connsiteX0" fmla="*/ 2366 w 4219901"/>
                <a:gd name="connsiteY0" fmla="*/ 1935357 h 3870711"/>
                <a:gd name="connsiteX1" fmla="*/ 1601382 w 4219901"/>
                <a:gd name="connsiteY1" fmla="*/ 10 h 3870711"/>
                <a:gd name="connsiteX2" fmla="*/ 4219901 w 4219901"/>
                <a:gd name="connsiteY2" fmla="*/ 1914336 h 3870711"/>
                <a:gd name="connsiteX3" fmla="*/ 1937713 w 4219901"/>
                <a:gd name="connsiteY3" fmla="*/ 3870704 h 3870711"/>
                <a:gd name="connsiteX4" fmla="*/ 2366 w 4219901"/>
                <a:gd name="connsiteY4" fmla="*/ 1935357 h 3870711"/>
                <a:gd name="connsiteX0" fmla="*/ 23 w 4217558"/>
                <a:gd name="connsiteY0" fmla="*/ 1935357 h 3975813"/>
                <a:gd name="connsiteX1" fmla="*/ 1599039 w 4217558"/>
                <a:gd name="connsiteY1" fmla="*/ 10 h 3975813"/>
                <a:gd name="connsiteX2" fmla="*/ 4217558 w 4217558"/>
                <a:gd name="connsiteY2" fmla="*/ 1914336 h 3975813"/>
                <a:gd name="connsiteX3" fmla="*/ 1630570 w 4217558"/>
                <a:gd name="connsiteY3" fmla="*/ 3975807 h 3975813"/>
                <a:gd name="connsiteX4" fmla="*/ 23 w 4217558"/>
                <a:gd name="connsiteY4" fmla="*/ 1935357 h 3975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7558" h="3975813">
                  <a:moveTo>
                    <a:pt x="23" y="1935357"/>
                  </a:moveTo>
                  <a:cubicBezTo>
                    <a:pt x="-5232" y="1272724"/>
                    <a:pt x="896117" y="3513"/>
                    <a:pt x="1599039" y="10"/>
                  </a:cubicBezTo>
                  <a:cubicBezTo>
                    <a:pt x="2301961" y="-3493"/>
                    <a:pt x="4217558" y="845473"/>
                    <a:pt x="4217558" y="1914336"/>
                  </a:cubicBezTo>
                  <a:cubicBezTo>
                    <a:pt x="4217558" y="2983199"/>
                    <a:pt x="2333492" y="3972304"/>
                    <a:pt x="1630570" y="3975807"/>
                  </a:cubicBezTo>
                  <a:cubicBezTo>
                    <a:pt x="927648" y="3979310"/>
                    <a:pt x="5278" y="2597990"/>
                    <a:pt x="23" y="1935357"/>
                  </a:cubicBezTo>
                  <a:close/>
                </a:path>
              </a:pathLst>
            </a:custGeom>
            <a:solidFill>
              <a:schemeClr val="accent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7" name="椭圆 6"/>
            <p:cNvSpPr/>
            <p:nvPr/>
          </p:nvSpPr>
          <p:spPr>
            <a:xfrm>
              <a:off x="780287" y="575407"/>
              <a:ext cx="4217558" cy="3975813"/>
            </a:xfrm>
            <a:custGeom>
              <a:avLst/>
              <a:gdLst>
                <a:gd name="connsiteX0" fmla="*/ 0 w 3870694"/>
                <a:gd name="connsiteY0" fmla="*/ 1935347 h 3870694"/>
                <a:gd name="connsiteX1" fmla="*/ 1935347 w 3870694"/>
                <a:gd name="connsiteY1" fmla="*/ 0 h 3870694"/>
                <a:gd name="connsiteX2" fmla="*/ 3870694 w 3870694"/>
                <a:gd name="connsiteY2" fmla="*/ 1935347 h 3870694"/>
                <a:gd name="connsiteX3" fmla="*/ 1935347 w 3870694"/>
                <a:gd name="connsiteY3" fmla="*/ 3870694 h 3870694"/>
                <a:gd name="connsiteX4" fmla="*/ 0 w 3870694"/>
                <a:gd name="connsiteY4" fmla="*/ 1935347 h 3870694"/>
                <a:gd name="connsiteX0" fmla="*/ 3682 w 3874376"/>
                <a:gd name="connsiteY0" fmla="*/ 1935347 h 3870694"/>
                <a:gd name="connsiteX1" fmla="*/ 1602698 w 3874376"/>
                <a:gd name="connsiteY1" fmla="*/ 0 h 3870694"/>
                <a:gd name="connsiteX2" fmla="*/ 3874376 w 3874376"/>
                <a:gd name="connsiteY2" fmla="*/ 1935347 h 3870694"/>
                <a:gd name="connsiteX3" fmla="*/ 1939029 w 3874376"/>
                <a:gd name="connsiteY3" fmla="*/ 3870694 h 3870694"/>
                <a:gd name="connsiteX4" fmla="*/ 3682 w 3874376"/>
                <a:gd name="connsiteY4" fmla="*/ 1935347 h 3870694"/>
                <a:gd name="connsiteX0" fmla="*/ 2366 w 4219901"/>
                <a:gd name="connsiteY0" fmla="*/ 1935357 h 3870711"/>
                <a:gd name="connsiteX1" fmla="*/ 1601382 w 4219901"/>
                <a:gd name="connsiteY1" fmla="*/ 10 h 3870711"/>
                <a:gd name="connsiteX2" fmla="*/ 4219901 w 4219901"/>
                <a:gd name="connsiteY2" fmla="*/ 1914336 h 3870711"/>
                <a:gd name="connsiteX3" fmla="*/ 1937713 w 4219901"/>
                <a:gd name="connsiteY3" fmla="*/ 3870704 h 3870711"/>
                <a:gd name="connsiteX4" fmla="*/ 2366 w 4219901"/>
                <a:gd name="connsiteY4" fmla="*/ 1935357 h 3870711"/>
                <a:gd name="connsiteX0" fmla="*/ 23 w 4217558"/>
                <a:gd name="connsiteY0" fmla="*/ 1935357 h 3975813"/>
                <a:gd name="connsiteX1" fmla="*/ 1599039 w 4217558"/>
                <a:gd name="connsiteY1" fmla="*/ 10 h 3975813"/>
                <a:gd name="connsiteX2" fmla="*/ 4217558 w 4217558"/>
                <a:gd name="connsiteY2" fmla="*/ 1914336 h 3975813"/>
                <a:gd name="connsiteX3" fmla="*/ 1630570 w 4217558"/>
                <a:gd name="connsiteY3" fmla="*/ 3975807 h 3975813"/>
                <a:gd name="connsiteX4" fmla="*/ 23 w 4217558"/>
                <a:gd name="connsiteY4" fmla="*/ 1935357 h 3975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7558" h="3975813">
                  <a:moveTo>
                    <a:pt x="23" y="1935357"/>
                  </a:moveTo>
                  <a:cubicBezTo>
                    <a:pt x="-5232" y="1272724"/>
                    <a:pt x="896117" y="3513"/>
                    <a:pt x="1599039" y="10"/>
                  </a:cubicBezTo>
                  <a:cubicBezTo>
                    <a:pt x="2301961" y="-3493"/>
                    <a:pt x="4217558" y="845473"/>
                    <a:pt x="4217558" y="1914336"/>
                  </a:cubicBezTo>
                  <a:cubicBezTo>
                    <a:pt x="4217558" y="2983199"/>
                    <a:pt x="2333492" y="3972304"/>
                    <a:pt x="1630570" y="3975807"/>
                  </a:cubicBezTo>
                  <a:cubicBezTo>
                    <a:pt x="927648" y="3979310"/>
                    <a:pt x="5278" y="2597990"/>
                    <a:pt x="23" y="1935357"/>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1" name="菱形 1"/>
            <p:cNvSpPr/>
            <p:nvPr/>
          </p:nvSpPr>
          <p:spPr>
            <a:xfrm>
              <a:off x="3229286" y="3389323"/>
              <a:ext cx="1116930" cy="1116930"/>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3" name="菱形 1"/>
            <p:cNvSpPr/>
            <p:nvPr/>
          </p:nvSpPr>
          <p:spPr>
            <a:xfrm>
              <a:off x="3944093" y="964074"/>
              <a:ext cx="348258" cy="348258"/>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4" name="菱形 1"/>
            <p:cNvSpPr/>
            <p:nvPr/>
          </p:nvSpPr>
          <p:spPr>
            <a:xfrm>
              <a:off x="1243795" y="3900155"/>
              <a:ext cx="445301" cy="445301"/>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93" name="菱形 1"/>
          <p:cNvSpPr/>
          <p:nvPr/>
        </p:nvSpPr>
        <p:spPr>
          <a:xfrm>
            <a:off x="5289066" y="2908230"/>
            <a:ext cx="847552" cy="847552"/>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4" name="菱形 1"/>
          <p:cNvSpPr/>
          <p:nvPr/>
        </p:nvSpPr>
        <p:spPr>
          <a:xfrm>
            <a:off x="6139905" y="4071580"/>
            <a:ext cx="747095" cy="747095"/>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5" name="菱形 1"/>
          <p:cNvSpPr/>
          <p:nvPr/>
        </p:nvSpPr>
        <p:spPr>
          <a:xfrm>
            <a:off x="8022319" y="3340219"/>
            <a:ext cx="831126" cy="831126"/>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6" name="菱形 1"/>
          <p:cNvSpPr/>
          <p:nvPr/>
        </p:nvSpPr>
        <p:spPr>
          <a:xfrm>
            <a:off x="8163557" y="1787716"/>
            <a:ext cx="445301" cy="445301"/>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7" name="菱形 1"/>
          <p:cNvSpPr/>
          <p:nvPr/>
        </p:nvSpPr>
        <p:spPr>
          <a:xfrm>
            <a:off x="6783716" y="964074"/>
            <a:ext cx="445301" cy="445301"/>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8" name="菱形 1"/>
          <p:cNvSpPr/>
          <p:nvPr/>
        </p:nvSpPr>
        <p:spPr>
          <a:xfrm>
            <a:off x="6425146" y="188610"/>
            <a:ext cx="445301" cy="445301"/>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9" name="菱形 1"/>
          <p:cNvSpPr/>
          <p:nvPr/>
        </p:nvSpPr>
        <p:spPr>
          <a:xfrm>
            <a:off x="5439245" y="939873"/>
            <a:ext cx="583358" cy="583358"/>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0" name="菱形 1"/>
          <p:cNvSpPr/>
          <p:nvPr/>
        </p:nvSpPr>
        <p:spPr>
          <a:xfrm>
            <a:off x="7773815" y="752508"/>
            <a:ext cx="583358" cy="583358"/>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 name="矩形 9"/>
          <p:cNvSpPr/>
          <p:nvPr/>
        </p:nvSpPr>
        <p:spPr>
          <a:xfrm>
            <a:off x="825423" y="2145835"/>
            <a:ext cx="3877985"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Arial"/>
                <a:ea typeface="微软雅黑"/>
                <a:cs typeface="+mn-cs"/>
              </a:rPr>
              <a:t>演示完毕感谢观看</a:t>
            </a:r>
          </a:p>
        </p:txBody>
      </p:sp>
      <p:sp>
        <p:nvSpPr>
          <p:cNvPr id="37" name="Rectangle 3"/>
          <p:cNvSpPr txBox="1"/>
          <p:nvPr/>
        </p:nvSpPr>
        <p:spPr>
          <a:xfrm>
            <a:off x="901358" y="1733550"/>
            <a:ext cx="2904851" cy="478369"/>
          </a:xfrm>
          <a:prstGeom prst="rect">
            <a:avLst/>
          </a:prstGeom>
          <a:noFill/>
          <a:ln w="9525">
            <a:noFill/>
          </a:ln>
        </p:spPr>
        <p:txBody>
          <a:bodyPr anchor="ct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CREATIVE </a:t>
            </a:r>
            <a:r>
              <a:rPr kumimoji="0" lang="en-US" altLang="zh-CN"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PLAN</a:t>
            </a:r>
            <a:endParaRPr kumimoji="0" lang="zh-CN" altLang="zh-CN"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874420" y="2719685"/>
            <a:ext cx="3828987"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Arial"/>
                <a:ea typeface="微软雅黑"/>
                <a:cs typeface="+mn-cs"/>
              </a:rPr>
              <a:t>Brief business plan summary of fine quality dynamic template Brief business plan summary</a:t>
            </a:r>
          </a:p>
        </p:txBody>
      </p:sp>
      <p:sp>
        <p:nvSpPr>
          <p:cNvPr id="32" name="文本框 31"/>
          <p:cNvSpPr txBox="1"/>
          <p:nvPr/>
        </p:nvSpPr>
        <p:spPr>
          <a:xfrm flipH="1">
            <a:off x="6395290" y="2057316"/>
            <a:ext cx="877163" cy="923330"/>
          </a:xfrm>
          <a:prstGeom prst="rect">
            <a:avLst/>
          </a:prstGeom>
          <a:noFill/>
          <a:ln>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700" b="0" i="0" u="none" strike="noStrike" kern="1200" cap="none" spc="0" normalizeH="0" baseline="0" noProof="0" dirty="0">
                <a:ln>
                  <a:noFill/>
                </a:ln>
                <a:solidFill>
                  <a:prstClr val="white"/>
                </a:solidFill>
                <a:effectLst/>
                <a:uLnTx/>
                <a:uFillTx/>
                <a:latin typeface="方正正黑简体" panose="02000000000000000000" pitchFamily="2" charset="-122"/>
                <a:ea typeface="方正正黑简体" panose="02000000000000000000" pitchFamily="2" charset="-122"/>
                <a:cs typeface="+mn-cs"/>
              </a:rPr>
              <a:t>您的</a:t>
            </a:r>
            <a:endParaRPr kumimoji="0" lang="en-US" altLang="zh-CN" sz="2700" b="0" i="0" u="none" strike="noStrike" kern="1200" cap="none" spc="0" normalizeH="0" baseline="0" noProof="0" dirty="0">
              <a:ln>
                <a:noFill/>
              </a:ln>
              <a:solidFill>
                <a:prstClr val="white"/>
              </a:solidFill>
              <a:effectLst/>
              <a:uLnTx/>
              <a:uFillTx/>
              <a:latin typeface="方正正黑简体" panose="02000000000000000000" pitchFamily="2" charset="-122"/>
              <a:ea typeface="方正正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700" b="0" i="0" u="none" strike="noStrike" kern="1200" cap="none" spc="0" normalizeH="0" baseline="0" noProof="0" dirty="0">
                <a:ln>
                  <a:noFill/>
                </a:ln>
                <a:solidFill>
                  <a:prstClr val="white"/>
                </a:solidFill>
                <a:effectLst/>
                <a:uLnTx/>
                <a:uFillTx/>
                <a:latin typeface="方正正黑简体" panose="02000000000000000000" pitchFamily="2" charset="-122"/>
                <a:ea typeface="方正正黑简体" panose="02000000000000000000" pitchFamily="2" charset="-122"/>
                <a:cs typeface="+mn-cs"/>
              </a:rPr>
              <a:t>圈徽</a:t>
            </a:r>
          </a:p>
        </p:txBody>
      </p:sp>
      <p:grpSp>
        <p:nvGrpSpPr>
          <p:cNvPr id="4" name="组合 3"/>
          <p:cNvGrpSpPr/>
          <p:nvPr/>
        </p:nvGrpSpPr>
        <p:grpSpPr>
          <a:xfrm>
            <a:off x="6096000" y="1496308"/>
            <a:ext cx="1910447" cy="1910447"/>
            <a:chOff x="6096000" y="1496308"/>
            <a:chExt cx="1910447" cy="1910447"/>
          </a:xfrm>
        </p:grpSpPr>
        <p:sp>
          <p:nvSpPr>
            <p:cNvPr id="2" name="菱形 1"/>
            <p:cNvSpPr/>
            <p:nvPr/>
          </p:nvSpPr>
          <p:spPr>
            <a:xfrm>
              <a:off x="6096000" y="1496308"/>
              <a:ext cx="1910447" cy="1910447"/>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6" name="Rectangle 3"/>
            <p:cNvSpPr txBox="1"/>
            <p:nvPr/>
          </p:nvSpPr>
          <p:spPr>
            <a:xfrm>
              <a:off x="6324600" y="2212346"/>
              <a:ext cx="1527211" cy="478369"/>
            </a:xfrm>
            <a:prstGeom prst="rect">
              <a:avLst/>
            </a:prstGeom>
            <a:noFill/>
            <a:ln w="9525">
              <a:noFill/>
            </a:ln>
          </p:spPr>
          <p:txBody>
            <a:bodyPr anchor="ct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201X</a:t>
              </a:r>
              <a:endParaRPr kumimoji="0" lang="zh-CN" altLang="zh-CN" sz="4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90460218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7"/>
                                        </p:tgtEl>
                                        <p:attrNameLst>
                                          <p:attrName>style.visibility</p:attrName>
                                        </p:attrNameLst>
                                      </p:cBhvr>
                                      <p:to>
                                        <p:strVal val="visible"/>
                                      </p:to>
                                    </p:set>
                                    <p:anim calcmode="lin" valueType="num">
                                      <p:cBhvr>
                                        <p:cTn id="16" dur="500" fill="hold"/>
                                        <p:tgtEl>
                                          <p:spTgt spid="97"/>
                                        </p:tgtEl>
                                        <p:attrNameLst>
                                          <p:attrName>ppt_w</p:attrName>
                                        </p:attrNameLst>
                                      </p:cBhvr>
                                      <p:tavLst>
                                        <p:tav tm="0">
                                          <p:val>
                                            <p:fltVal val="0"/>
                                          </p:val>
                                        </p:tav>
                                        <p:tav tm="100000">
                                          <p:val>
                                            <p:strVal val="#ppt_w"/>
                                          </p:val>
                                        </p:tav>
                                      </p:tavLst>
                                    </p:anim>
                                    <p:anim calcmode="lin" valueType="num">
                                      <p:cBhvr>
                                        <p:cTn id="17" dur="500" fill="hold"/>
                                        <p:tgtEl>
                                          <p:spTgt spid="97"/>
                                        </p:tgtEl>
                                        <p:attrNameLst>
                                          <p:attrName>ppt_h</p:attrName>
                                        </p:attrNameLst>
                                      </p:cBhvr>
                                      <p:tavLst>
                                        <p:tav tm="0">
                                          <p:val>
                                            <p:fltVal val="0"/>
                                          </p:val>
                                        </p:tav>
                                        <p:tav tm="100000">
                                          <p:val>
                                            <p:strVal val="#ppt_h"/>
                                          </p:val>
                                        </p:tav>
                                      </p:tavLst>
                                    </p:anim>
                                    <p:animEffect transition="in" filter="fade">
                                      <p:cBhvr>
                                        <p:cTn id="18" dur="500"/>
                                        <p:tgtEl>
                                          <p:spTgt spid="9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p:cTn id="21" dur="500" fill="hold"/>
                                        <p:tgtEl>
                                          <p:spTgt spid="98"/>
                                        </p:tgtEl>
                                        <p:attrNameLst>
                                          <p:attrName>ppt_w</p:attrName>
                                        </p:attrNameLst>
                                      </p:cBhvr>
                                      <p:tavLst>
                                        <p:tav tm="0">
                                          <p:val>
                                            <p:fltVal val="0"/>
                                          </p:val>
                                        </p:tav>
                                        <p:tav tm="100000">
                                          <p:val>
                                            <p:strVal val="#ppt_w"/>
                                          </p:val>
                                        </p:tav>
                                      </p:tavLst>
                                    </p:anim>
                                    <p:anim calcmode="lin" valueType="num">
                                      <p:cBhvr>
                                        <p:cTn id="22" dur="500" fill="hold"/>
                                        <p:tgtEl>
                                          <p:spTgt spid="98"/>
                                        </p:tgtEl>
                                        <p:attrNameLst>
                                          <p:attrName>ppt_h</p:attrName>
                                        </p:attrNameLst>
                                      </p:cBhvr>
                                      <p:tavLst>
                                        <p:tav tm="0">
                                          <p:val>
                                            <p:fltVal val="0"/>
                                          </p:val>
                                        </p:tav>
                                        <p:tav tm="100000">
                                          <p:val>
                                            <p:strVal val="#ppt_h"/>
                                          </p:val>
                                        </p:tav>
                                      </p:tavLst>
                                    </p:anim>
                                    <p:animEffect transition="in" filter="fade">
                                      <p:cBhvr>
                                        <p:cTn id="23" dur="500"/>
                                        <p:tgtEl>
                                          <p:spTgt spid="9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99"/>
                                        </p:tgtEl>
                                        <p:attrNameLst>
                                          <p:attrName>style.visibility</p:attrName>
                                        </p:attrNameLst>
                                      </p:cBhvr>
                                      <p:to>
                                        <p:strVal val="visible"/>
                                      </p:to>
                                    </p:set>
                                    <p:anim calcmode="lin" valueType="num">
                                      <p:cBhvr>
                                        <p:cTn id="26" dur="500" fill="hold"/>
                                        <p:tgtEl>
                                          <p:spTgt spid="99"/>
                                        </p:tgtEl>
                                        <p:attrNameLst>
                                          <p:attrName>ppt_w</p:attrName>
                                        </p:attrNameLst>
                                      </p:cBhvr>
                                      <p:tavLst>
                                        <p:tav tm="0">
                                          <p:val>
                                            <p:fltVal val="0"/>
                                          </p:val>
                                        </p:tav>
                                        <p:tav tm="100000">
                                          <p:val>
                                            <p:strVal val="#ppt_w"/>
                                          </p:val>
                                        </p:tav>
                                      </p:tavLst>
                                    </p:anim>
                                    <p:anim calcmode="lin" valueType="num">
                                      <p:cBhvr>
                                        <p:cTn id="27" dur="500" fill="hold"/>
                                        <p:tgtEl>
                                          <p:spTgt spid="99"/>
                                        </p:tgtEl>
                                        <p:attrNameLst>
                                          <p:attrName>ppt_h</p:attrName>
                                        </p:attrNameLst>
                                      </p:cBhvr>
                                      <p:tavLst>
                                        <p:tav tm="0">
                                          <p:val>
                                            <p:fltVal val="0"/>
                                          </p:val>
                                        </p:tav>
                                        <p:tav tm="100000">
                                          <p:val>
                                            <p:strVal val="#ppt_h"/>
                                          </p:val>
                                        </p:tav>
                                      </p:tavLst>
                                    </p:anim>
                                    <p:animEffect transition="in" filter="fade">
                                      <p:cBhvr>
                                        <p:cTn id="28" dur="500"/>
                                        <p:tgtEl>
                                          <p:spTgt spid="99"/>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00"/>
                                        </p:tgtEl>
                                        <p:attrNameLst>
                                          <p:attrName>style.visibility</p:attrName>
                                        </p:attrNameLst>
                                      </p:cBhvr>
                                      <p:to>
                                        <p:strVal val="visible"/>
                                      </p:to>
                                    </p:set>
                                    <p:anim calcmode="lin" valueType="num">
                                      <p:cBhvr>
                                        <p:cTn id="31" dur="500" fill="hold"/>
                                        <p:tgtEl>
                                          <p:spTgt spid="100"/>
                                        </p:tgtEl>
                                        <p:attrNameLst>
                                          <p:attrName>ppt_w</p:attrName>
                                        </p:attrNameLst>
                                      </p:cBhvr>
                                      <p:tavLst>
                                        <p:tav tm="0">
                                          <p:val>
                                            <p:fltVal val="0"/>
                                          </p:val>
                                        </p:tav>
                                        <p:tav tm="100000">
                                          <p:val>
                                            <p:strVal val="#ppt_w"/>
                                          </p:val>
                                        </p:tav>
                                      </p:tavLst>
                                    </p:anim>
                                    <p:anim calcmode="lin" valueType="num">
                                      <p:cBhvr>
                                        <p:cTn id="32" dur="500" fill="hold"/>
                                        <p:tgtEl>
                                          <p:spTgt spid="100"/>
                                        </p:tgtEl>
                                        <p:attrNameLst>
                                          <p:attrName>ppt_h</p:attrName>
                                        </p:attrNameLst>
                                      </p:cBhvr>
                                      <p:tavLst>
                                        <p:tav tm="0">
                                          <p:val>
                                            <p:fltVal val="0"/>
                                          </p:val>
                                        </p:tav>
                                        <p:tav tm="100000">
                                          <p:val>
                                            <p:strVal val="#ppt_h"/>
                                          </p:val>
                                        </p:tav>
                                      </p:tavLst>
                                    </p:anim>
                                    <p:animEffect transition="in" filter="fade">
                                      <p:cBhvr>
                                        <p:cTn id="33" dur="500"/>
                                        <p:tgtEl>
                                          <p:spTgt spid="10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5"/>
                                        </p:tgtEl>
                                        <p:attrNameLst>
                                          <p:attrName>style.visibility</p:attrName>
                                        </p:attrNameLst>
                                      </p:cBhvr>
                                      <p:to>
                                        <p:strVal val="visible"/>
                                      </p:to>
                                    </p:set>
                                    <p:anim calcmode="lin" valueType="num">
                                      <p:cBhvr>
                                        <p:cTn id="36" dur="500" fill="hold"/>
                                        <p:tgtEl>
                                          <p:spTgt spid="95"/>
                                        </p:tgtEl>
                                        <p:attrNameLst>
                                          <p:attrName>ppt_w</p:attrName>
                                        </p:attrNameLst>
                                      </p:cBhvr>
                                      <p:tavLst>
                                        <p:tav tm="0">
                                          <p:val>
                                            <p:fltVal val="0"/>
                                          </p:val>
                                        </p:tav>
                                        <p:tav tm="100000">
                                          <p:val>
                                            <p:strVal val="#ppt_w"/>
                                          </p:val>
                                        </p:tav>
                                      </p:tavLst>
                                    </p:anim>
                                    <p:anim calcmode="lin" valueType="num">
                                      <p:cBhvr>
                                        <p:cTn id="37" dur="500" fill="hold"/>
                                        <p:tgtEl>
                                          <p:spTgt spid="95"/>
                                        </p:tgtEl>
                                        <p:attrNameLst>
                                          <p:attrName>ppt_h</p:attrName>
                                        </p:attrNameLst>
                                      </p:cBhvr>
                                      <p:tavLst>
                                        <p:tav tm="0">
                                          <p:val>
                                            <p:fltVal val="0"/>
                                          </p:val>
                                        </p:tav>
                                        <p:tav tm="100000">
                                          <p:val>
                                            <p:strVal val="#ppt_h"/>
                                          </p:val>
                                        </p:tav>
                                      </p:tavLst>
                                    </p:anim>
                                    <p:animEffect transition="in" filter="fade">
                                      <p:cBhvr>
                                        <p:cTn id="38" dur="500"/>
                                        <p:tgtEl>
                                          <p:spTgt spid="9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96"/>
                                        </p:tgtEl>
                                        <p:attrNameLst>
                                          <p:attrName>style.visibility</p:attrName>
                                        </p:attrNameLst>
                                      </p:cBhvr>
                                      <p:to>
                                        <p:strVal val="visible"/>
                                      </p:to>
                                    </p:set>
                                    <p:anim calcmode="lin" valueType="num">
                                      <p:cBhvr>
                                        <p:cTn id="41" dur="500" fill="hold"/>
                                        <p:tgtEl>
                                          <p:spTgt spid="96"/>
                                        </p:tgtEl>
                                        <p:attrNameLst>
                                          <p:attrName>ppt_w</p:attrName>
                                        </p:attrNameLst>
                                      </p:cBhvr>
                                      <p:tavLst>
                                        <p:tav tm="0">
                                          <p:val>
                                            <p:fltVal val="0"/>
                                          </p:val>
                                        </p:tav>
                                        <p:tav tm="100000">
                                          <p:val>
                                            <p:strVal val="#ppt_w"/>
                                          </p:val>
                                        </p:tav>
                                      </p:tavLst>
                                    </p:anim>
                                    <p:anim calcmode="lin" valueType="num">
                                      <p:cBhvr>
                                        <p:cTn id="42" dur="500" fill="hold"/>
                                        <p:tgtEl>
                                          <p:spTgt spid="96"/>
                                        </p:tgtEl>
                                        <p:attrNameLst>
                                          <p:attrName>ppt_h</p:attrName>
                                        </p:attrNameLst>
                                      </p:cBhvr>
                                      <p:tavLst>
                                        <p:tav tm="0">
                                          <p:val>
                                            <p:fltVal val="0"/>
                                          </p:val>
                                        </p:tav>
                                        <p:tav tm="100000">
                                          <p:val>
                                            <p:strVal val="#ppt_h"/>
                                          </p:val>
                                        </p:tav>
                                      </p:tavLst>
                                    </p:anim>
                                    <p:animEffect transition="in" filter="fade">
                                      <p:cBhvr>
                                        <p:cTn id="43" dur="500"/>
                                        <p:tgtEl>
                                          <p:spTgt spid="9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93"/>
                                        </p:tgtEl>
                                        <p:attrNameLst>
                                          <p:attrName>style.visibility</p:attrName>
                                        </p:attrNameLst>
                                      </p:cBhvr>
                                      <p:to>
                                        <p:strVal val="visible"/>
                                      </p:to>
                                    </p:set>
                                    <p:anim calcmode="lin" valueType="num">
                                      <p:cBhvr>
                                        <p:cTn id="46" dur="500" fill="hold"/>
                                        <p:tgtEl>
                                          <p:spTgt spid="93"/>
                                        </p:tgtEl>
                                        <p:attrNameLst>
                                          <p:attrName>ppt_w</p:attrName>
                                        </p:attrNameLst>
                                      </p:cBhvr>
                                      <p:tavLst>
                                        <p:tav tm="0">
                                          <p:val>
                                            <p:fltVal val="0"/>
                                          </p:val>
                                        </p:tav>
                                        <p:tav tm="100000">
                                          <p:val>
                                            <p:strVal val="#ppt_w"/>
                                          </p:val>
                                        </p:tav>
                                      </p:tavLst>
                                    </p:anim>
                                    <p:anim calcmode="lin" valueType="num">
                                      <p:cBhvr>
                                        <p:cTn id="47" dur="500" fill="hold"/>
                                        <p:tgtEl>
                                          <p:spTgt spid="93"/>
                                        </p:tgtEl>
                                        <p:attrNameLst>
                                          <p:attrName>ppt_h</p:attrName>
                                        </p:attrNameLst>
                                      </p:cBhvr>
                                      <p:tavLst>
                                        <p:tav tm="0">
                                          <p:val>
                                            <p:fltVal val="0"/>
                                          </p:val>
                                        </p:tav>
                                        <p:tav tm="100000">
                                          <p:val>
                                            <p:strVal val="#ppt_h"/>
                                          </p:val>
                                        </p:tav>
                                      </p:tavLst>
                                    </p:anim>
                                    <p:animEffect transition="in" filter="fade">
                                      <p:cBhvr>
                                        <p:cTn id="48" dur="500"/>
                                        <p:tgtEl>
                                          <p:spTgt spid="9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94"/>
                                        </p:tgtEl>
                                        <p:attrNameLst>
                                          <p:attrName>style.visibility</p:attrName>
                                        </p:attrNameLst>
                                      </p:cBhvr>
                                      <p:to>
                                        <p:strVal val="visible"/>
                                      </p:to>
                                    </p:set>
                                    <p:anim calcmode="lin" valueType="num">
                                      <p:cBhvr>
                                        <p:cTn id="51" dur="500" fill="hold"/>
                                        <p:tgtEl>
                                          <p:spTgt spid="94"/>
                                        </p:tgtEl>
                                        <p:attrNameLst>
                                          <p:attrName>ppt_w</p:attrName>
                                        </p:attrNameLst>
                                      </p:cBhvr>
                                      <p:tavLst>
                                        <p:tav tm="0">
                                          <p:val>
                                            <p:fltVal val="0"/>
                                          </p:val>
                                        </p:tav>
                                        <p:tav tm="100000">
                                          <p:val>
                                            <p:strVal val="#ppt_w"/>
                                          </p:val>
                                        </p:tav>
                                      </p:tavLst>
                                    </p:anim>
                                    <p:anim calcmode="lin" valueType="num">
                                      <p:cBhvr>
                                        <p:cTn id="52" dur="500" fill="hold"/>
                                        <p:tgtEl>
                                          <p:spTgt spid="94"/>
                                        </p:tgtEl>
                                        <p:attrNameLst>
                                          <p:attrName>ppt_h</p:attrName>
                                        </p:attrNameLst>
                                      </p:cBhvr>
                                      <p:tavLst>
                                        <p:tav tm="0">
                                          <p:val>
                                            <p:fltVal val="0"/>
                                          </p:val>
                                        </p:tav>
                                        <p:tav tm="100000">
                                          <p:val>
                                            <p:strVal val="#ppt_h"/>
                                          </p:val>
                                        </p:tav>
                                      </p:tavLst>
                                    </p:anim>
                                    <p:animEffect transition="in" filter="fade">
                                      <p:cBhvr>
                                        <p:cTn id="53" dur="500"/>
                                        <p:tgtEl>
                                          <p:spTgt spid="94"/>
                                        </p:tgtEl>
                                      </p:cBhvr>
                                    </p:animEffect>
                                  </p:childTnLst>
                                </p:cTn>
                              </p:par>
                            </p:childTnLst>
                          </p:cTn>
                        </p:par>
                        <p:par>
                          <p:cTn id="54" fill="hold">
                            <p:stCondLst>
                              <p:cond delay="1000"/>
                            </p:stCondLst>
                            <p:childTnLst>
                              <p:par>
                                <p:cTn id="55" presetID="49" presetClass="entr" presetSubtype="0" decel="100000"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p:cTn id="57" dur="1000" fill="hold"/>
                                        <p:tgtEl>
                                          <p:spTgt spid="3"/>
                                        </p:tgtEl>
                                        <p:attrNameLst>
                                          <p:attrName>ppt_w</p:attrName>
                                        </p:attrNameLst>
                                      </p:cBhvr>
                                      <p:tavLst>
                                        <p:tav tm="0">
                                          <p:val>
                                            <p:fltVal val="0"/>
                                          </p:val>
                                        </p:tav>
                                        <p:tav tm="100000">
                                          <p:val>
                                            <p:strVal val="#ppt_w"/>
                                          </p:val>
                                        </p:tav>
                                      </p:tavLst>
                                    </p:anim>
                                    <p:anim calcmode="lin" valueType="num">
                                      <p:cBhvr>
                                        <p:cTn id="58" dur="1000" fill="hold"/>
                                        <p:tgtEl>
                                          <p:spTgt spid="3"/>
                                        </p:tgtEl>
                                        <p:attrNameLst>
                                          <p:attrName>ppt_h</p:attrName>
                                        </p:attrNameLst>
                                      </p:cBhvr>
                                      <p:tavLst>
                                        <p:tav tm="0">
                                          <p:val>
                                            <p:fltVal val="0"/>
                                          </p:val>
                                        </p:tav>
                                        <p:tav tm="100000">
                                          <p:val>
                                            <p:strVal val="#ppt_h"/>
                                          </p:val>
                                        </p:tav>
                                      </p:tavLst>
                                    </p:anim>
                                    <p:anim calcmode="lin" valueType="num">
                                      <p:cBhvr>
                                        <p:cTn id="59" dur="1000" fill="hold"/>
                                        <p:tgtEl>
                                          <p:spTgt spid="3"/>
                                        </p:tgtEl>
                                        <p:attrNameLst>
                                          <p:attrName>style.rotation</p:attrName>
                                        </p:attrNameLst>
                                      </p:cBhvr>
                                      <p:tavLst>
                                        <p:tav tm="0">
                                          <p:val>
                                            <p:fltVal val="360"/>
                                          </p:val>
                                        </p:tav>
                                        <p:tav tm="100000">
                                          <p:val>
                                            <p:fltVal val="0"/>
                                          </p:val>
                                        </p:tav>
                                      </p:tavLst>
                                    </p:anim>
                                    <p:animEffect transition="in" filter="fade">
                                      <p:cBhvr>
                                        <p:cTn id="60" dur="1000"/>
                                        <p:tgtEl>
                                          <p:spTgt spid="3"/>
                                        </p:tgtEl>
                                      </p:cBhvr>
                                    </p:animEffect>
                                  </p:childTnLst>
                                </p:cTn>
                              </p:par>
                            </p:childTnLst>
                          </p:cTn>
                        </p:par>
                        <p:par>
                          <p:cTn id="61" fill="hold">
                            <p:stCondLst>
                              <p:cond delay="2000"/>
                            </p:stCondLst>
                            <p:childTnLst>
                              <p:par>
                                <p:cTn id="62" presetID="22" presetClass="entr" presetSubtype="8" fill="hold" grpId="0" nodeType="after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wipe(left)">
                                      <p:cBhvr>
                                        <p:cTn id="64" dur="500"/>
                                        <p:tgtEl>
                                          <p:spTgt spid="37"/>
                                        </p:tgtEl>
                                      </p:cBhvr>
                                    </p:animEffect>
                                  </p:childTnLst>
                                </p:cTn>
                              </p:par>
                            </p:childTnLst>
                          </p:cTn>
                        </p:par>
                        <p:par>
                          <p:cTn id="65" fill="hold">
                            <p:stCondLst>
                              <p:cond delay="2500"/>
                            </p:stCondLst>
                            <p:childTnLst>
                              <p:par>
                                <p:cTn id="66" presetID="17" presetClass="entr" presetSubtype="1" fill="hold" grpId="0" nodeType="afterEffect">
                                  <p:stCondLst>
                                    <p:cond delay="0"/>
                                  </p:stCondLst>
                                  <p:iterate type="lt">
                                    <p:tmPct val="10000"/>
                                  </p:iterate>
                                  <p:childTnLst>
                                    <p:set>
                                      <p:cBhvr>
                                        <p:cTn id="67" dur="1" fill="hold">
                                          <p:stCondLst>
                                            <p:cond delay="0"/>
                                          </p:stCondLst>
                                        </p:cTn>
                                        <p:tgtEl>
                                          <p:spTgt spid="10"/>
                                        </p:tgtEl>
                                        <p:attrNameLst>
                                          <p:attrName>style.visibility</p:attrName>
                                        </p:attrNameLst>
                                      </p:cBhvr>
                                      <p:to>
                                        <p:strVal val="visible"/>
                                      </p:to>
                                    </p:set>
                                    <p:anim calcmode="lin" valueType="num">
                                      <p:cBhvr>
                                        <p:cTn id="68" dur="500" fill="hold"/>
                                        <p:tgtEl>
                                          <p:spTgt spid="10"/>
                                        </p:tgtEl>
                                        <p:attrNameLst>
                                          <p:attrName>ppt_x</p:attrName>
                                        </p:attrNameLst>
                                      </p:cBhvr>
                                      <p:tavLst>
                                        <p:tav tm="0">
                                          <p:val>
                                            <p:strVal val="#ppt_x"/>
                                          </p:val>
                                        </p:tav>
                                        <p:tav tm="100000">
                                          <p:val>
                                            <p:strVal val="#ppt_x"/>
                                          </p:val>
                                        </p:tav>
                                      </p:tavLst>
                                    </p:anim>
                                    <p:anim calcmode="lin" valueType="num">
                                      <p:cBhvr>
                                        <p:cTn id="69" dur="500" fill="hold"/>
                                        <p:tgtEl>
                                          <p:spTgt spid="10"/>
                                        </p:tgtEl>
                                        <p:attrNameLst>
                                          <p:attrName>ppt_y</p:attrName>
                                        </p:attrNameLst>
                                      </p:cBhvr>
                                      <p:tavLst>
                                        <p:tav tm="0">
                                          <p:val>
                                            <p:strVal val="#ppt_y-#ppt_h/2"/>
                                          </p:val>
                                        </p:tav>
                                        <p:tav tm="100000">
                                          <p:val>
                                            <p:strVal val="#ppt_y"/>
                                          </p:val>
                                        </p:tav>
                                      </p:tavLst>
                                    </p:anim>
                                    <p:anim calcmode="lin" valueType="num">
                                      <p:cBhvr>
                                        <p:cTn id="70" dur="500" fill="hold"/>
                                        <p:tgtEl>
                                          <p:spTgt spid="10"/>
                                        </p:tgtEl>
                                        <p:attrNameLst>
                                          <p:attrName>ppt_w</p:attrName>
                                        </p:attrNameLst>
                                      </p:cBhvr>
                                      <p:tavLst>
                                        <p:tav tm="0">
                                          <p:val>
                                            <p:strVal val="#ppt_w"/>
                                          </p:val>
                                        </p:tav>
                                        <p:tav tm="100000">
                                          <p:val>
                                            <p:strVal val="#ppt_w"/>
                                          </p:val>
                                        </p:tav>
                                      </p:tavLst>
                                    </p:anim>
                                    <p:anim calcmode="lin" valueType="num">
                                      <p:cBhvr>
                                        <p:cTn id="71" dur="500" fill="hold"/>
                                        <p:tgtEl>
                                          <p:spTgt spid="10"/>
                                        </p:tgtEl>
                                        <p:attrNameLst>
                                          <p:attrName>ppt_h</p:attrName>
                                        </p:attrNameLst>
                                      </p:cBhvr>
                                      <p:tavLst>
                                        <p:tav tm="0">
                                          <p:val>
                                            <p:fltVal val="0"/>
                                          </p:val>
                                        </p:tav>
                                        <p:tav tm="100000">
                                          <p:val>
                                            <p:strVal val="#ppt_h"/>
                                          </p:val>
                                        </p:tav>
                                      </p:tavLst>
                                    </p:anim>
                                  </p:childTnLst>
                                </p:cTn>
                              </p:par>
                            </p:childTnLst>
                          </p:cTn>
                        </p:par>
                        <p:par>
                          <p:cTn id="72" fill="hold">
                            <p:stCondLst>
                              <p:cond delay="3350"/>
                            </p:stCondLst>
                            <p:childTnLst>
                              <p:par>
                                <p:cTn id="73" presetID="14" presetClass="entr" presetSubtype="10"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randombar(horizontal)">
                                      <p:cBhvr>
                                        <p:cTn id="7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96" grpId="0" animBg="1"/>
      <p:bldP spid="97" grpId="0" animBg="1"/>
      <p:bldP spid="98" grpId="0" animBg="1"/>
      <p:bldP spid="99" grpId="0" animBg="1"/>
      <p:bldP spid="100" grpId="0" animBg="1"/>
      <p:bldP spid="10" grpId="0"/>
      <p:bldP spid="37"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615E097-266E-48A0-B5B6-CAB752287CEF}"/>
              </a:ext>
            </a:extLst>
          </p:cNvPr>
          <p:cNvGrpSpPr/>
          <p:nvPr/>
        </p:nvGrpSpPr>
        <p:grpSpPr>
          <a:xfrm>
            <a:off x="1113539" y="1093213"/>
            <a:ext cx="6916925" cy="3146458"/>
            <a:chOff x="1687889" y="1457617"/>
            <a:chExt cx="9222566" cy="4195276"/>
          </a:xfrm>
        </p:grpSpPr>
        <p:sp>
          <p:nvSpPr>
            <p:cNvPr id="3" name="矩形 2">
              <a:extLst>
                <a:ext uri="{FF2B5EF4-FFF2-40B4-BE49-F238E27FC236}">
                  <a16:creationId xmlns:a16="http://schemas.microsoft.com/office/drawing/2014/main" xmlns="" id="{206FE03B-17CF-4949-99AF-3FF3F78A8AD9}"/>
                </a:ext>
              </a:extLst>
            </p:cNvPr>
            <p:cNvSpPr/>
            <p:nvPr/>
          </p:nvSpPr>
          <p:spPr>
            <a:xfrm>
              <a:off x="2805546" y="1457617"/>
              <a:ext cx="8104909" cy="3074626"/>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eaLnBrk="0" fontAlgn="base" hangingPunct="0">
                <a:spcBef>
                  <a:spcPct val="0"/>
                </a:spcBef>
                <a:spcAft>
                  <a:spcPct val="0"/>
                </a:spcAft>
                <a:defRPr/>
              </a:pPr>
              <a:endParaRPr lang="zh-CN" altLang="en-US" sz="1350">
                <a:solidFill>
                  <a:srgbClr val="4EA4DD"/>
                </a:solidFill>
                <a:latin typeface="微软雅黑"/>
                <a:ea typeface="微软雅黑"/>
              </a:endParaRPr>
            </a:p>
          </p:txBody>
        </p:sp>
        <p:pic>
          <p:nvPicPr>
            <p:cNvPr id="4" name="图片 3">
              <a:extLst>
                <a:ext uri="{FF2B5EF4-FFF2-40B4-BE49-F238E27FC236}">
                  <a16:creationId xmlns:a16="http://schemas.microsoft.com/office/drawing/2014/main" xmlns="" id="{48483239-4D99-42FE-8477-E3FD0CF653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7889" y="1744304"/>
              <a:ext cx="2510037" cy="2510037"/>
            </a:xfrm>
            <a:prstGeom prst="rect">
              <a:avLst/>
            </a:prstGeom>
          </p:spPr>
        </p:pic>
        <p:sp>
          <p:nvSpPr>
            <p:cNvPr id="5" name="文本框 4">
              <a:extLst>
                <a:ext uri="{FF2B5EF4-FFF2-40B4-BE49-F238E27FC236}">
                  <a16:creationId xmlns:a16="http://schemas.microsoft.com/office/drawing/2014/main" xmlns="" id="{E211A322-BB7A-420D-94CC-16B586615142}"/>
                </a:ext>
              </a:extLst>
            </p:cNvPr>
            <p:cNvSpPr txBox="1"/>
            <p:nvPr/>
          </p:nvSpPr>
          <p:spPr>
            <a:xfrm>
              <a:off x="5428617" y="1890846"/>
              <a:ext cx="4813077" cy="2255575"/>
            </a:xfrm>
            <a:prstGeom prst="rect">
              <a:avLst/>
            </a:prstGeom>
            <a:noFill/>
          </p:spPr>
          <p:txBody>
            <a:bodyPr wrap="square" rtlCol="0">
              <a:spAutoFit/>
            </a:bodyPr>
            <a:lstStyle/>
            <a:p>
              <a:pPr>
                <a:lnSpc>
                  <a:spcPct val="200000"/>
                </a:lnSpc>
              </a:pPr>
              <a:r>
                <a:rPr lang="zh-CN" altLang="en-US" sz="1350" dirty="0">
                  <a:latin typeface="微软雅黑" panose="020B0503020204020204" pitchFamily="34" charset="-122"/>
                  <a:ea typeface="微软雅黑" panose="020B0503020204020204" pitchFamily="34" charset="-122"/>
                </a:rPr>
                <a:t>该模板一共</a:t>
              </a:r>
              <a:r>
                <a:rPr lang="en-US" altLang="zh-CN" sz="1350" dirty="0">
                  <a:latin typeface="微软雅黑" panose="020B0503020204020204" pitchFamily="34" charset="-122"/>
                  <a:ea typeface="微软雅黑" panose="020B0503020204020204" pitchFamily="34" charset="-122"/>
                </a:rPr>
                <a:t>29</a:t>
              </a:r>
              <a:r>
                <a:rPr lang="zh-CN" altLang="en-US" sz="1350" dirty="0">
                  <a:latin typeface="微软雅黑" panose="020B0503020204020204" pitchFamily="34" charset="-122"/>
                  <a:ea typeface="微软雅黑" panose="020B0503020204020204" pitchFamily="34" charset="-122"/>
                </a:rPr>
                <a:t>页，同系列模板</a:t>
              </a:r>
              <a:r>
                <a:rPr lang="en-US" altLang="zh-CN" sz="1350" dirty="0">
                  <a:latin typeface="微软雅黑" panose="020B0503020204020204" pitchFamily="34" charset="-122"/>
                  <a:ea typeface="微软雅黑" panose="020B0503020204020204" pitchFamily="34" charset="-122"/>
                </a:rPr>
                <a:t>69</a:t>
              </a:r>
              <a:r>
                <a:rPr lang="zh-CN" altLang="en-US" sz="1350" dirty="0">
                  <a:latin typeface="微软雅黑" panose="020B0503020204020204" pitchFamily="34" charset="-122"/>
                  <a:ea typeface="微软雅黑" panose="020B0503020204020204" pitchFamily="34" charset="-122"/>
                </a:rPr>
                <a:t>套。</a:t>
              </a:r>
              <a:endParaRPr lang="en-US" altLang="zh-CN" sz="1350" dirty="0">
                <a:latin typeface="微软雅黑" panose="020B0503020204020204" pitchFamily="34" charset="-122"/>
                <a:ea typeface="微软雅黑" panose="020B0503020204020204" pitchFamily="34" charset="-122"/>
              </a:endParaRPr>
            </a:p>
            <a:p>
              <a:pPr>
                <a:lnSpc>
                  <a:spcPct val="200000"/>
                </a:lnSpc>
              </a:pPr>
              <a:r>
                <a:rPr lang="zh-CN" altLang="en-US" sz="1350" dirty="0">
                  <a:latin typeface="微软雅黑" panose="020B0503020204020204" pitchFamily="34" charset="-122"/>
                  <a:ea typeface="微软雅黑" panose="020B0503020204020204" pitchFamily="34" charset="-122"/>
                </a:rPr>
                <a:t>请扫描上方二维码，关注“精美</a:t>
              </a:r>
              <a:r>
                <a:rPr lang="en-US" altLang="zh-CN" sz="1350" dirty="0">
                  <a:latin typeface="微软雅黑" panose="020B0503020204020204" pitchFamily="34" charset="-122"/>
                  <a:ea typeface="微软雅黑" panose="020B0503020204020204" pitchFamily="34" charset="-122"/>
                </a:rPr>
                <a:t>PPT</a:t>
              </a:r>
              <a:r>
                <a:rPr lang="zh-CN" altLang="en-US" sz="1350" dirty="0">
                  <a:latin typeface="微软雅黑" panose="020B0503020204020204" pitchFamily="34" charset="-122"/>
                  <a:ea typeface="微软雅黑" panose="020B0503020204020204" pitchFamily="34" charset="-122"/>
                </a:rPr>
                <a:t>模板”</a:t>
              </a:r>
              <a:endParaRPr lang="en-US" altLang="zh-CN" sz="1350" dirty="0">
                <a:latin typeface="微软雅黑" panose="020B0503020204020204" pitchFamily="34" charset="-122"/>
                <a:ea typeface="微软雅黑" panose="020B0503020204020204" pitchFamily="34" charset="-122"/>
              </a:endParaRPr>
            </a:p>
            <a:p>
              <a:pPr>
                <a:lnSpc>
                  <a:spcPct val="200000"/>
                </a:lnSpc>
              </a:pPr>
              <a:r>
                <a:rPr lang="zh-CN" altLang="en-US" sz="1350" dirty="0">
                  <a:latin typeface="微软雅黑" panose="020B0503020204020204" pitchFamily="34" charset="-122"/>
                  <a:ea typeface="微软雅黑" panose="020B0503020204020204" pitchFamily="34" charset="-122"/>
                </a:rPr>
                <a:t>回复“</a:t>
              </a:r>
              <a:r>
                <a:rPr lang="en-US" altLang="zh-CN" sz="1350" b="1" dirty="0">
                  <a:latin typeface="微软雅黑" panose="020B0503020204020204" pitchFamily="34" charset="-122"/>
                  <a:ea typeface="微软雅黑" panose="020B0503020204020204" pitchFamily="34" charset="-122"/>
                </a:rPr>
                <a:t>1905</a:t>
              </a:r>
              <a:r>
                <a:rPr lang="zh-CN" altLang="en-US" sz="1350" dirty="0">
                  <a:latin typeface="微软雅黑" panose="020B0503020204020204" pitchFamily="34" charset="-122"/>
                  <a:ea typeface="微软雅黑" panose="020B0503020204020204" pitchFamily="34" charset="-122"/>
                </a:rPr>
                <a:t>” ，获取</a:t>
              </a:r>
              <a:r>
                <a:rPr lang="zh-CN" altLang="en-US" sz="1350" dirty="0">
                  <a:solidFill>
                    <a:srgbClr val="FF0000"/>
                  </a:solidFill>
                  <a:latin typeface="微软雅黑" panose="020B0503020204020204" pitchFamily="34" charset="-122"/>
                  <a:ea typeface="微软雅黑" panose="020B0503020204020204" pitchFamily="34" charset="-122"/>
                </a:rPr>
                <a:t>两套蓝绿</a:t>
              </a:r>
              <a:r>
                <a:rPr lang="zh-CN" altLang="en-US" sz="1350" dirty="0">
                  <a:latin typeface="微软雅黑" panose="020B0503020204020204" pitchFamily="34" charset="-122"/>
                  <a:ea typeface="微软雅黑" panose="020B0503020204020204" pitchFamily="34" charset="-122"/>
                </a:rPr>
                <a:t>完整版。</a:t>
              </a:r>
              <a:endParaRPr lang="en-US" altLang="zh-CN" sz="1350" dirty="0">
                <a:latin typeface="微软雅黑" panose="020B0503020204020204" pitchFamily="34" charset="-122"/>
                <a:ea typeface="微软雅黑" panose="020B0503020204020204" pitchFamily="34" charset="-122"/>
              </a:endParaRPr>
            </a:p>
            <a:p>
              <a:pPr>
                <a:lnSpc>
                  <a:spcPct val="200000"/>
                </a:lnSpc>
              </a:pPr>
              <a:r>
                <a:rPr lang="en-US" altLang="zh-CN" sz="1350" dirty="0">
                  <a:latin typeface="微软雅黑" panose="020B0503020204020204" pitchFamily="34" charset="-122"/>
                  <a:ea typeface="微软雅黑" panose="020B0503020204020204" pitchFamily="34" charset="-122"/>
                </a:rPr>
                <a:t>69</a:t>
              </a:r>
              <a:r>
                <a:rPr lang="zh-CN" altLang="en-US" sz="1350" dirty="0">
                  <a:latin typeface="微软雅黑" panose="020B0503020204020204" pitchFamily="34" charset="-122"/>
                  <a:ea typeface="微软雅黑" panose="020B0503020204020204" pitchFamily="34" charset="-122"/>
                </a:rPr>
                <a:t>套对应回复“</a:t>
              </a:r>
              <a:r>
                <a:rPr lang="en-US" altLang="zh-CN" sz="1350" dirty="0">
                  <a:latin typeface="微软雅黑" panose="020B0503020204020204" pitchFamily="34" charset="-122"/>
                  <a:ea typeface="微软雅黑" panose="020B0503020204020204" pitchFamily="34" charset="-122"/>
                </a:rPr>
                <a:t>69</a:t>
              </a:r>
              <a:r>
                <a:rPr lang="zh-CN" altLang="en-US" sz="1350" dirty="0">
                  <a:latin typeface="微软雅黑" panose="020B0503020204020204" pitchFamily="34" charset="-122"/>
                  <a:ea typeface="微软雅黑" panose="020B0503020204020204" pitchFamily="34" charset="-122"/>
                </a:rPr>
                <a:t>”</a:t>
              </a:r>
            </a:p>
          </p:txBody>
        </p:sp>
        <p:sp>
          <p:nvSpPr>
            <p:cNvPr id="6" name="矩形 5">
              <a:extLst>
                <a:ext uri="{FF2B5EF4-FFF2-40B4-BE49-F238E27FC236}">
                  <a16:creationId xmlns:a16="http://schemas.microsoft.com/office/drawing/2014/main" xmlns="" id="{15910D63-CB59-41A0-8474-5684E63C6C35}"/>
                </a:ext>
              </a:extLst>
            </p:cNvPr>
            <p:cNvSpPr/>
            <p:nvPr/>
          </p:nvSpPr>
          <p:spPr>
            <a:xfrm>
              <a:off x="3251172" y="4975785"/>
              <a:ext cx="6096000" cy="677108"/>
            </a:xfrm>
            <a:prstGeom prst="rect">
              <a:avLst/>
            </a:prstGeom>
          </p:spPr>
          <p:txBody>
            <a:bodyPr>
              <a:spAutoFit/>
            </a:bodyPr>
            <a:lstStyle/>
            <a:p>
              <a:pPr algn="ctr"/>
              <a:r>
                <a:rPr lang="en-US" altLang="zh-CN" sz="1350" dirty="0"/>
                <a:t>1598</a:t>
              </a:r>
              <a:r>
                <a:rPr lang="zh-CN" altLang="en-US" sz="1350" dirty="0"/>
                <a:t>套模板免费下载地址：</a:t>
              </a:r>
              <a:r>
                <a:rPr lang="en-US" altLang="zh-CN" sz="1350" dirty="0"/>
                <a:t>http://mp.weixin.qq.com/s/bhnaDzj_ay8cY4GU987vZg</a:t>
              </a:r>
            </a:p>
          </p:txBody>
        </p:sp>
      </p:grpSp>
    </p:spTree>
    <p:extLst>
      <p:ext uri="{BB962C8B-B14F-4D97-AF65-F5344CB8AC3E}">
        <p14:creationId xmlns:p14="http://schemas.microsoft.com/office/powerpoint/2010/main" val="20893712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C78F325-2F01-4FE3-B9C2-88721FE574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2963638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50B0B2CE-E8EE-42C5-BABF-A30D867313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0657178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29633057-7F23-4AE1-A3F5-3B44C8CB28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02483039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195DAA17-0826-4747-BBCA-5A9F6E554C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896858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364059" y="-3173062"/>
            <a:ext cx="10267910" cy="11113493"/>
            <a:chOff x="5364059" y="-3173062"/>
            <a:chExt cx="10267910" cy="11113493"/>
          </a:xfrm>
        </p:grpSpPr>
        <p:sp>
          <p:nvSpPr>
            <p:cNvPr id="15" name="弧形 14"/>
            <p:cNvSpPr/>
            <p:nvPr/>
          </p:nvSpPr>
          <p:spPr>
            <a:xfrm flipH="1">
              <a:off x="7155771" y="-2316082"/>
              <a:ext cx="4564952" cy="4564952"/>
            </a:xfrm>
            <a:prstGeom prst="arc">
              <a:avLst>
                <a:gd name="adj1" fmla="val 56684"/>
                <a:gd name="adj2" fmla="val 4977463"/>
              </a:avLst>
            </a:prstGeom>
            <a:no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a:ea typeface="微软雅黑"/>
                <a:cs typeface="+mn-cs"/>
              </a:endParaRPr>
            </a:p>
          </p:txBody>
        </p:sp>
        <p:sp>
          <p:nvSpPr>
            <p:cNvPr id="20" name="弧形 19"/>
            <p:cNvSpPr/>
            <p:nvPr/>
          </p:nvSpPr>
          <p:spPr>
            <a:xfrm flipH="1">
              <a:off x="6509518" y="-820341"/>
              <a:ext cx="4066654" cy="4066654"/>
            </a:xfrm>
            <a:prstGeom prst="arc">
              <a:avLst>
                <a:gd name="adj1" fmla="val 19310199"/>
                <a:gd name="adj2" fmla="val 6563128"/>
              </a:avLst>
            </a:prstGeom>
            <a:no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a:ea typeface="微软雅黑"/>
                <a:cs typeface="+mn-cs"/>
              </a:endParaRPr>
            </a:p>
          </p:txBody>
        </p:sp>
        <p:sp>
          <p:nvSpPr>
            <p:cNvPr id="21" name="弧形 20"/>
            <p:cNvSpPr/>
            <p:nvPr/>
          </p:nvSpPr>
          <p:spPr>
            <a:xfrm flipH="1">
              <a:off x="6084660" y="-3173062"/>
              <a:ext cx="4263272" cy="4263272"/>
            </a:xfrm>
            <a:prstGeom prst="arc">
              <a:avLst>
                <a:gd name="adj1" fmla="val 1708195"/>
                <a:gd name="adj2" fmla="val 6938099"/>
              </a:avLst>
            </a:prstGeom>
            <a:no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a:ea typeface="微软雅黑"/>
                <a:cs typeface="+mn-cs"/>
              </a:endParaRPr>
            </a:p>
          </p:txBody>
        </p:sp>
        <p:sp>
          <p:nvSpPr>
            <p:cNvPr id="22" name="弧形 21"/>
            <p:cNvSpPr/>
            <p:nvPr/>
          </p:nvSpPr>
          <p:spPr>
            <a:xfrm flipH="1">
              <a:off x="5364059" y="-2443223"/>
              <a:ext cx="10267910" cy="8496443"/>
            </a:xfrm>
            <a:prstGeom prst="arc">
              <a:avLst>
                <a:gd name="adj1" fmla="val 20330921"/>
                <a:gd name="adj2" fmla="val 3198387"/>
              </a:avLst>
            </a:prstGeom>
            <a:no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a:ea typeface="微软雅黑"/>
                <a:cs typeface="+mn-cs"/>
              </a:endParaRPr>
            </a:p>
          </p:txBody>
        </p:sp>
        <p:sp>
          <p:nvSpPr>
            <p:cNvPr id="31" name="弧形 30"/>
            <p:cNvSpPr/>
            <p:nvPr/>
          </p:nvSpPr>
          <p:spPr>
            <a:xfrm flipH="1">
              <a:off x="6022603" y="3677159"/>
              <a:ext cx="4263272" cy="4263272"/>
            </a:xfrm>
            <a:prstGeom prst="arc">
              <a:avLst>
                <a:gd name="adj1" fmla="val 14583649"/>
                <a:gd name="adj2" fmla="val 20541524"/>
              </a:avLst>
            </a:prstGeom>
            <a:no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93" name="菱形 1"/>
          <p:cNvSpPr/>
          <p:nvPr/>
        </p:nvSpPr>
        <p:spPr>
          <a:xfrm>
            <a:off x="5289066" y="2908230"/>
            <a:ext cx="847552" cy="847552"/>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4" name="菱形 1"/>
          <p:cNvSpPr/>
          <p:nvPr/>
        </p:nvSpPr>
        <p:spPr>
          <a:xfrm>
            <a:off x="6139905" y="4071580"/>
            <a:ext cx="747095" cy="747095"/>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5" name="菱形 1"/>
          <p:cNvSpPr/>
          <p:nvPr/>
        </p:nvSpPr>
        <p:spPr>
          <a:xfrm>
            <a:off x="8022319" y="3340219"/>
            <a:ext cx="831126" cy="831126"/>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6" name="菱形 1"/>
          <p:cNvSpPr/>
          <p:nvPr/>
        </p:nvSpPr>
        <p:spPr>
          <a:xfrm>
            <a:off x="8163557" y="1787716"/>
            <a:ext cx="445301" cy="445301"/>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7" name="菱形 1"/>
          <p:cNvSpPr/>
          <p:nvPr/>
        </p:nvSpPr>
        <p:spPr>
          <a:xfrm>
            <a:off x="6783716" y="964074"/>
            <a:ext cx="445301" cy="445301"/>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8" name="菱形 1"/>
          <p:cNvSpPr/>
          <p:nvPr/>
        </p:nvSpPr>
        <p:spPr>
          <a:xfrm>
            <a:off x="6425146" y="188610"/>
            <a:ext cx="445301" cy="445301"/>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9" name="菱形 1"/>
          <p:cNvSpPr/>
          <p:nvPr/>
        </p:nvSpPr>
        <p:spPr>
          <a:xfrm>
            <a:off x="5439245" y="939873"/>
            <a:ext cx="583358" cy="583358"/>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0" name="菱形 1"/>
          <p:cNvSpPr/>
          <p:nvPr/>
        </p:nvSpPr>
        <p:spPr>
          <a:xfrm>
            <a:off x="7773815" y="752508"/>
            <a:ext cx="583358" cy="583358"/>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2" name="文本框 31"/>
          <p:cNvSpPr txBox="1"/>
          <p:nvPr/>
        </p:nvSpPr>
        <p:spPr>
          <a:xfrm flipH="1">
            <a:off x="6395290" y="2057316"/>
            <a:ext cx="877163" cy="923330"/>
          </a:xfrm>
          <a:prstGeom prst="rect">
            <a:avLst/>
          </a:prstGeom>
          <a:noFill/>
          <a:ln>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700" b="0" i="0" u="none" strike="noStrike" kern="1200" cap="none" spc="0" normalizeH="0" baseline="0" noProof="0" dirty="0">
                <a:ln>
                  <a:noFill/>
                </a:ln>
                <a:solidFill>
                  <a:prstClr val="white"/>
                </a:solidFill>
                <a:effectLst/>
                <a:uLnTx/>
                <a:uFillTx/>
                <a:latin typeface="方正正黑简体" panose="02000000000000000000" pitchFamily="2" charset="-122"/>
                <a:ea typeface="方正正黑简体" panose="02000000000000000000" pitchFamily="2" charset="-122"/>
                <a:cs typeface="+mn-cs"/>
              </a:rPr>
              <a:t>您的</a:t>
            </a:r>
            <a:endParaRPr kumimoji="0" lang="en-US" altLang="zh-CN" sz="2700" b="0" i="0" u="none" strike="noStrike" kern="1200" cap="none" spc="0" normalizeH="0" baseline="0" noProof="0" dirty="0">
              <a:ln>
                <a:noFill/>
              </a:ln>
              <a:solidFill>
                <a:prstClr val="white"/>
              </a:solidFill>
              <a:effectLst/>
              <a:uLnTx/>
              <a:uFillTx/>
              <a:latin typeface="方正正黑简体" panose="02000000000000000000" pitchFamily="2" charset="-122"/>
              <a:ea typeface="方正正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700" b="0" i="0" u="none" strike="noStrike" kern="1200" cap="none" spc="0" normalizeH="0" baseline="0" noProof="0" dirty="0">
                <a:ln>
                  <a:noFill/>
                </a:ln>
                <a:solidFill>
                  <a:prstClr val="white"/>
                </a:solidFill>
                <a:effectLst/>
                <a:uLnTx/>
                <a:uFillTx/>
                <a:latin typeface="方正正黑简体" panose="02000000000000000000" pitchFamily="2" charset="-122"/>
                <a:ea typeface="方正正黑简体" panose="02000000000000000000" pitchFamily="2" charset="-122"/>
                <a:cs typeface="+mn-cs"/>
              </a:rPr>
              <a:t>圈徽</a:t>
            </a:r>
          </a:p>
        </p:txBody>
      </p:sp>
      <p:grpSp>
        <p:nvGrpSpPr>
          <p:cNvPr id="4" name="组合 3"/>
          <p:cNvGrpSpPr/>
          <p:nvPr/>
        </p:nvGrpSpPr>
        <p:grpSpPr>
          <a:xfrm>
            <a:off x="6096000" y="1496308"/>
            <a:ext cx="1910447" cy="1910447"/>
            <a:chOff x="6096000" y="1496308"/>
            <a:chExt cx="1910447" cy="1910447"/>
          </a:xfrm>
        </p:grpSpPr>
        <p:sp>
          <p:nvSpPr>
            <p:cNvPr id="2" name="菱形 1"/>
            <p:cNvSpPr/>
            <p:nvPr/>
          </p:nvSpPr>
          <p:spPr>
            <a:xfrm>
              <a:off x="6096000" y="1496308"/>
              <a:ext cx="1910447" cy="1910447"/>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6" name="Rectangle 3"/>
            <p:cNvSpPr txBox="1"/>
            <p:nvPr/>
          </p:nvSpPr>
          <p:spPr>
            <a:xfrm>
              <a:off x="6324600" y="2212346"/>
              <a:ext cx="1527211" cy="478369"/>
            </a:xfrm>
            <a:prstGeom prst="rect">
              <a:avLst/>
            </a:prstGeom>
            <a:noFill/>
            <a:ln w="9525">
              <a:noFill/>
            </a:ln>
          </p:spPr>
          <p:txBody>
            <a:bodyPr anchor="ct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目录</a:t>
              </a:r>
              <a:endParaRPr kumimoji="0" lang="zh-CN" altLang="zh-CN" sz="4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29" name="组合 28"/>
          <p:cNvGrpSpPr/>
          <p:nvPr/>
        </p:nvGrpSpPr>
        <p:grpSpPr>
          <a:xfrm>
            <a:off x="1794474" y="819150"/>
            <a:ext cx="2484484" cy="477749"/>
            <a:chOff x="4419600" y="1724247"/>
            <a:chExt cx="2484484" cy="477749"/>
          </a:xfrm>
        </p:grpSpPr>
        <p:sp>
          <p:nvSpPr>
            <p:cNvPr id="30" name="椭圆 29"/>
            <p:cNvSpPr/>
            <p:nvPr/>
          </p:nvSpPr>
          <p:spPr>
            <a:xfrm flipH="1">
              <a:off x="4419600" y="1724247"/>
              <a:ext cx="477749" cy="477749"/>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100" b="1" i="0" u="none" strike="noStrike" kern="1200" cap="none" spc="0" normalizeH="0" baseline="0" noProof="0" dirty="0">
                  <a:ln>
                    <a:noFill/>
                  </a:ln>
                  <a:solidFill>
                    <a:srgbClr val="629DD1"/>
                  </a:solidFill>
                  <a:effectLst/>
                  <a:uLnTx/>
                  <a:uFillTx/>
                  <a:latin typeface="微软雅黑" panose="020B0503020204020204" pitchFamily="34" charset="-122"/>
                  <a:ea typeface="微软雅黑" panose="020B0503020204020204" pitchFamily="34" charset="-122"/>
                  <a:cs typeface="+mn-cs"/>
                </a:rPr>
                <a:t>1</a:t>
              </a:r>
              <a:endParaRPr kumimoji="0" lang="zh-CN" altLang="en-US" sz="2100" b="1" i="0" u="none" strike="noStrike" kern="1200" cap="none" spc="0" normalizeH="0" baseline="0" noProof="0" dirty="0">
                <a:ln>
                  <a:noFill/>
                </a:ln>
                <a:solidFill>
                  <a:srgbClr val="629DD1"/>
                </a:solidFill>
                <a:effectLst/>
                <a:uLnTx/>
                <a:uFillTx/>
                <a:latin typeface="微软雅黑" panose="020B0503020204020204" pitchFamily="34" charset="-122"/>
                <a:ea typeface="微软雅黑" panose="020B0503020204020204" pitchFamily="34" charset="-122"/>
                <a:cs typeface="+mn-cs"/>
              </a:endParaRPr>
            </a:p>
          </p:txBody>
        </p:sp>
        <p:sp>
          <p:nvSpPr>
            <p:cNvPr id="33" name="TextBox 61"/>
            <p:cNvSpPr txBox="1"/>
            <p:nvPr/>
          </p:nvSpPr>
          <p:spPr>
            <a:xfrm>
              <a:off x="4950323" y="1831163"/>
              <a:ext cx="1953761" cy="369332"/>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工作整体概述</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34" name="组合 33"/>
          <p:cNvGrpSpPr/>
          <p:nvPr/>
        </p:nvGrpSpPr>
        <p:grpSpPr>
          <a:xfrm>
            <a:off x="1794474" y="1576013"/>
            <a:ext cx="2524212" cy="477749"/>
            <a:chOff x="4419600" y="1724247"/>
            <a:chExt cx="2524212" cy="477749"/>
          </a:xfrm>
        </p:grpSpPr>
        <p:sp>
          <p:nvSpPr>
            <p:cNvPr id="35" name="椭圆 34"/>
            <p:cNvSpPr/>
            <p:nvPr/>
          </p:nvSpPr>
          <p:spPr>
            <a:xfrm flipH="1">
              <a:off x="4419600" y="1724247"/>
              <a:ext cx="477749" cy="477749"/>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100" b="1" i="0" u="none" strike="noStrike" kern="1200" cap="none" spc="0" normalizeH="0" baseline="0" noProof="0" dirty="0">
                  <a:ln>
                    <a:noFill/>
                  </a:ln>
                  <a:solidFill>
                    <a:srgbClr val="629DD1"/>
                  </a:solidFill>
                  <a:effectLst/>
                  <a:uLnTx/>
                  <a:uFillTx/>
                  <a:latin typeface="微软雅黑" panose="020B0503020204020204" pitchFamily="34" charset="-122"/>
                  <a:ea typeface="微软雅黑" panose="020B0503020204020204" pitchFamily="34" charset="-122"/>
                  <a:cs typeface="+mn-cs"/>
                </a:rPr>
                <a:t>2</a:t>
              </a:r>
              <a:endParaRPr kumimoji="0" lang="zh-CN" altLang="en-US" sz="2100" b="1" i="0" u="none" strike="noStrike" kern="1200" cap="none" spc="0" normalizeH="0" baseline="0" noProof="0" dirty="0">
                <a:ln>
                  <a:noFill/>
                </a:ln>
                <a:solidFill>
                  <a:srgbClr val="629DD1"/>
                </a:solidFill>
                <a:effectLst/>
                <a:uLnTx/>
                <a:uFillTx/>
                <a:latin typeface="微软雅黑" panose="020B0503020204020204" pitchFamily="34" charset="-122"/>
                <a:ea typeface="微软雅黑" panose="020B0503020204020204" pitchFamily="34" charset="-122"/>
                <a:cs typeface="+mn-cs"/>
              </a:endParaRPr>
            </a:p>
          </p:txBody>
        </p:sp>
        <p:sp>
          <p:nvSpPr>
            <p:cNvPr id="36" name="TextBox 61"/>
            <p:cNvSpPr txBox="1"/>
            <p:nvPr/>
          </p:nvSpPr>
          <p:spPr>
            <a:xfrm>
              <a:off x="4990051" y="1831163"/>
              <a:ext cx="1953761" cy="369332"/>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重点工作总结</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38" name="组合 37"/>
          <p:cNvGrpSpPr/>
          <p:nvPr/>
        </p:nvGrpSpPr>
        <p:grpSpPr>
          <a:xfrm>
            <a:off x="1794474" y="2332876"/>
            <a:ext cx="2493295" cy="477749"/>
            <a:chOff x="4419600" y="1724247"/>
            <a:chExt cx="2493295" cy="477749"/>
          </a:xfrm>
        </p:grpSpPr>
        <p:sp>
          <p:nvSpPr>
            <p:cNvPr id="39" name="椭圆 38"/>
            <p:cNvSpPr/>
            <p:nvPr/>
          </p:nvSpPr>
          <p:spPr>
            <a:xfrm flipH="1">
              <a:off x="4419600" y="1724247"/>
              <a:ext cx="477749" cy="477749"/>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100" b="1" i="0" u="none" strike="noStrike" kern="1200" cap="none" spc="0" normalizeH="0" baseline="0" noProof="0" dirty="0">
                  <a:ln>
                    <a:noFill/>
                  </a:ln>
                  <a:solidFill>
                    <a:srgbClr val="629DD1"/>
                  </a:solidFill>
                  <a:effectLst/>
                  <a:uLnTx/>
                  <a:uFillTx/>
                  <a:latin typeface="微软雅黑" panose="020B0503020204020204" pitchFamily="34" charset="-122"/>
                  <a:ea typeface="微软雅黑" panose="020B0503020204020204" pitchFamily="34" charset="-122"/>
                  <a:cs typeface="+mn-cs"/>
                </a:rPr>
                <a:t>3</a:t>
              </a:r>
              <a:endParaRPr kumimoji="0" lang="zh-CN" altLang="en-US" sz="2100" b="1" i="0" u="none" strike="noStrike" kern="1200" cap="none" spc="0" normalizeH="0" baseline="0" noProof="0" dirty="0">
                <a:ln>
                  <a:noFill/>
                </a:ln>
                <a:solidFill>
                  <a:srgbClr val="629DD1"/>
                </a:solidFill>
                <a:effectLst/>
                <a:uLnTx/>
                <a:uFillTx/>
                <a:latin typeface="微软雅黑" panose="020B0503020204020204" pitchFamily="34" charset="-122"/>
                <a:ea typeface="微软雅黑" panose="020B0503020204020204" pitchFamily="34" charset="-122"/>
                <a:cs typeface="+mn-cs"/>
              </a:endParaRPr>
            </a:p>
          </p:txBody>
        </p:sp>
        <p:sp>
          <p:nvSpPr>
            <p:cNvPr id="40" name="TextBox 61"/>
            <p:cNvSpPr txBox="1"/>
            <p:nvPr/>
          </p:nvSpPr>
          <p:spPr>
            <a:xfrm>
              <a:off x="4959134" y="1800447"/>
              <a:ext cx="1953761" cy="369332"/>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主要工作进度</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41" name="组合 40"/>
          <p:cNvGrpSpPr/>
          <p:nvPr/>
        </p:nvGrpSpPr>
        <p:grpSpPr>
          <a:xfrm>
            <a:off x="1794474" y="3089739"/>
            <a:ext cx="2495800" cy="477749"/>
            <a:chOff x="4419600" y="1724247"/>
            <a:chExt cx="2495800" cy="477749"/>
          </a:xfrm>
        </p:grpSpPr>
        <p:sp>
          <p:nvSpPr>
            <p:cNvPr id="42" name="椭圆 41"/>
            <p:cNvSpPr/>
            <p:nvPr/>
          </p:nvSpPr>
          <p:spPr>
            <a:xfrm flipH="1">
              <a:off x="4419600" y="1724247"/>
              <a:ext cx="477749" cy="477749"/>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100" b="1" i="0" u="none" strike="noStrike" kern="1200" cap="none" spc="0" normalizeH="0" baseline="0" noProof="0" dirty="0">
                  <a:ln>
                    <a:noFill/>
                  </a:ln>
                  <a:solidFill>
                    <a:srgbClr val="629DD1"/>
                  </a:solidFill>
                  <a:effectLst/>
                  <a:uLnTx/>
                  <a:uFillTx/>
                  <a:latin typeface="微软雅黑" panose="020B0503020204020204" pitchFamily="34" charset="-122"/>
                  <a:ea typeface="微软雅黑" panose="020B0503020204020204" pitchFamily="34" charset="-122"/>
                  <a:cs typeface="+mn-cs"/>
                </a:rPr>
                <a:t>4</a:t>
              </a:r>
              <a:endParaRPr kumimoji="0" lang="zh-CN" altLang="en-US" sz="2100" b="1" i="0" u="none" strike="noStrike" kern="1200" cap="none" spc="0" normalizeH="0" baseline="0" noProof="0" dirty="0">
                <a:ln>
                  <a:noFill/>
                </a:ln>
                <a:solidFill>
                  <a:srgbClr val="629DD1"/>
                </a:solidFill>
                <a:effectLst/>
                <a:uLnTx/>
                <a:uFillTx/>
                <a:latin typeface="微软雅黑" panose="020B0503020204020204" pitchFamily="34" charset="-122"/>
                <a:ea typeface="微软雅黑" panose="020B0503020204020204" pitchFamily="34" charset="-122"/>
                <a:cs typeface="+mn-cs"/>
              </a:endParaRPr>
            </a:p>
          </p:txBody>
        </p:sp>
        <p:sp>
          <p:nvSpPr>
            <p:cNvPr id="43" name="TextBox 61"/>
            <p:cNvSpPr txBox="1"/>
            <p:nvPr/>
          </p:nvSpPr>
          <p:spPr>
            <a:xfrm>
              <a:off x="4961639" y="1832664"/>
              <a:ext cx="1953761" cy="369332"/>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工作存在不足</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44" name="组合 43"/>
          <p:cNvGrpSpPr/>
          <p:nvPr/>
        </p:nvGrpSpPr>
        <p:grpSpPr>
          <a:xfrm>
            <a:off x="1794474" y="3846601"/>
            <a:ext cx="2440726" cy="477749"/>
            <a:chOff x="4419600" y="1724247"/>
            <a:chExt cx="2440726" cy="477749"/>
          </a:xfrm>
        </p:grpSpPr>
        <p:sp>
          <p:nvSpPr>
            <p:cNvPr id="45" name="椭圆 44"/>
            <p:cNvSpPr/>
            <p:nvPr/>
          </p:nvSpPr>
          <p:spPr>
            <a:xfrm flipH="1">
              <a:off x="4419600" y="1724247"/>
              <a:ext cx="477749" cy="477749"/>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100" b="1" i="0" u="none" strike="noStrike" kern="1200" cap="none" spc="0" normalizeH="0" baseline="0" noProof="0" dirty="0">
                  <a:ln>
                    <a:noFill/>
                  </a:ln>
                  <a:solidFill>
                    <a:srgbClr val="629DD1"/>
                  </a:solidFill>
                  <a:effectLst/>
                  <a:uLnTx/>
                  <a:uFillTx/>
                  <a:latin typeface="微软雅黑" panose="020B0503020204020204" pitchFamily="34" charset="-122"/>
                  <a:ea typeface="微软雅黑" panose="020B0503020204020204" pitchFamily="34" charset="-122"/>
                  <a:cs typeface="+mn-cs"/>
                </a:rPr>
                <a:t>5</a:t>
              </a:r>
              <a:endParaRPr kumimoji="0" lang="zh-CN" altLang="en-US" sz="2100" b="1" i="0" u="none" strike="noStrike" kern="1200" cap="none" spc="0" normalizeH="0" baseline="0" noProof="0" dirty="0">
                <a:ln>
                  <a:noFill/>
                </a:ln>
                <a:solidFill>
                  <a:srgbClr val="629DD1"/>
                </a:solidFill>
                <a:effectLst/>
                <a:uLnTx/>
                <a:uFillTx/>
                <a:latin typeface="微软雅黑" panose="020B0503020204020204" pitchFamily="34" charset="-122"/>
                <a:ea typeface="微软雅黑" panose="020B0503020204020204" pitchFamily="34" charset="-122"/>
                <a:cs typeface="+mn-cs"/>
              </a:endParaRPr>
            </a:p>
          </p:txBody>
        </p:sp>
        <p:sp>
          <p:nvSpPr>
            <p:cNvPr id="46" name="TextBox 61"/>
            <p:cNvSpPr txBox="1"/>
            <p:nvPr/>
          </p:nvSpPr>
          <p:spPr>
            <a:xfrm>
              <a:off x="4906565" y="1823300"/>
              <a:ext cx="1953761" cy="369332"/>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未来工作计划</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44685370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7"/>
                                        </p:tgtEl>
                                        <p:attrNameLst>
                                          <p:attrName>style.visibility</p:attrName>
                                        </p:attrNameLst>
                                      </p:cBhvr>
                                      <p:to>
                                        <p:strVal val="visible"/>
                                      </p:to>
                                    </p:set>
                                    <p:anim calcmode="lin" valueType="num">
                                      <p:cBhvr>
                                        <p:cTn id="16" dur="500" fill="hold"/>
                                        <p:tgtEl>
                                          <p:spTgt spid="97"/>
                                        </p:tgtEl>
                                        <p:attrNameLst>
                                          <p:attrName>ppt_w</p:attrName>
                                        </p:attrNameLst>
                                      </p:cBhvr>
                                      <p:tavLst>
                                        <p:tav tm="0">
                                          <p:val>
                                            <p:fltVal val="0"/>
                                          </p:val>
                                        </p:tav>
                                        <p:tav tm="100000">
                                          <p:val>
                                            <p:strVal val="#ppt_w"/>
                                          </p:val>
                                        </p:tav>
                                      </p:tavLst>
                                    </p:anim>
                                    <p:anim calcmode="lin" valueType="num">
                                      <p:cBhvr>
                                        <p:cTn id="17" dur="500" fill="hold"/>
                                        <p:tgtEl>
                                          <p:spTgt spid="97"/>
                                        </p:tgtEl>
                                        <p:attrNameLst>
                                          <p:attrName>ppt_h</p:attrName>
                                        </p:attrNameLst>
                                      </p:cBhvr>
                                      <p:tavLst>
                                        <p:tav tm="0">
                                          <p:val>
                                            <p:fltVal val="0"/>
                                          </p:val>
                                        </p:tav>
                                        <p:tav tm="100000">
                                          <p:val>
                                            <p:strVal val="#ppt_h"/>
                                          </p:val>
                                        </p:tav>
                                      </p:tavLst>
                                    </p:anim>
                                    <p:animEffect transition="in" filter="fade">
                                      <p:cBhvr>
                                        <p:cTn id="18" dur="500"/>
                                        <p:tgtEl>
                                          <p:spTgt spid="9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p:cTn id="21" dur="500" fill="hold"/>
                                        <p:tgtEl>
                                          <p:spTgt spid="98"/>
                                        </p:tgtEl>
                                        <p:attrNameLst>
                                          <p:attrName>ppt_w</p:attrName>
                                        </p:attrNameLst>
                                      </p:cBhvr>
                                      <p:tavLst>
                                        <p:tav tm="0">
                                          <p:val>
                                            <p:fltVal val="0"/>
                                          </p:val>
                                        </p:tav>
                                        <p:tav tm="100000">
                                          <p:val>
                                            <p:strVal val="#ppt_w"/>
                                          </p:val>
                                        </p:tav>
                                      </p:tavLst>
                                    </p:anim>
                                    <p:anim calcmode="lin" valueType="num">
                                      <p:cBhvr>
                                        <p:cTn id="22" dur="500" fill="hold"/>
                                        <p:tgtEl>
                                          <p:spTgt spid="98"/>
                                        </p:tgtEl>
                                        <p:attrNameLst>
                                          <p:attrName>ppt_h</p:attrName>
                                        </p:attrNameLst>
                                      </p:cBhvr>
                                      <p:tavLst>
                                        <p:tav tm="0">
                                          <p:val>
                                            <p:fltVal val="0"/>
                                          </p:val>
                                        </p:tav>
                                        <p:tav tm="100000">
                                          <p:val>
                                            <p:strVal val="#ppt_h"/>
                                          </p:val>
                                        </p:tav>
                                      </p:tavLst>
                                    </p:anim>
                                    <p:animEffect transition="in" filter="fade">
                                      <p:cBhvr>
                                        <p:cTn id="23" dur="500"/>
                                        <p:tgtEl>
                                          <p:spTgt spid="9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99"/>
                                        </p:tgtEl>
                                        <p:attrNameLst>
                                          <p:attrName>style.visibility</p:attrName>
                                        </p:attrNameLst>
                                      </p:cBhvr>
                                      <p:to>
                                        <p:strVal val="visible"/>
                                      </p:to>
                                    </p:set>
                                    <p:anim calcmode="lin" valueType="num">
                                      <p:cBhvr>
                                        <p:cTn id="26" dur="500" fill="hold"/>
                                        <p:tgtEl>
                                          <p:spTgt spid="99"/>
                                        </p:tgtEl>
                                        <p:attrNameLst>
                                          <p:attrName>ppt_w</p:attrName>
                                        </p:attrNameLst>
                                      </p:cBhvr>
                                      <p:tavLst>
                                        <p:tav tm="0">
                                          <p:val>
                                            <p:fltVal val="0"/>
                                          </p:val>
                                        </p:tav>
                                        <p:tav tm="100000">
                                          <p:val>
                                            <p:strVal val="#ppt_w"/>
                                          </p:val>
                                        </p:tav>
                                      </p:tavLst>
                                    </p:anim>
                                    <p:anim calcmode="lin" valueType="num">
                                      <p:cBhvr>
                                        <p:cTn id="27" dur="500" fill="hold"/>
                                        <p:tgtEl>
                                          <p:spTgt spid="99"/>
                                        </p:tgtEl>
                                        <p:attrNameLst>
                                          <p:attrName>ppt_h</p:attrName>
                                        </p:attrNameLst>
                                      </p:cBhvr>
                                      <p:tavLst>
                                        <p:tav tm="0">
                                          <p:val>
                                            <p:fltVal val="0"/>
                                          </p:val>
                                        </p:tav>
                                        <p:tav tm="100000">
                                          <p:val>
                                            <p:strVal val="#ppt_h"/>
                                          </p:val>
                                        </p:tav>
                                      </p:tavLst>
                                    </p:anim>
                                    <p:animEffect transition="in" filter="fade">
                                      <p:cBhvr>
                                        <p:cTn id="28" dur="500"/>
                                        <p:tgtEl>
                                          <p:spTgt spid="99"/>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00"/>
                                        </p:tgtEl>
                                        <p:attrNameLst>
                                          <p:attrName>style.visibility</p:attrName>
                                        </p:attrNameLst>
                                      </p:cBhvr>
                                      <p:to>
                                        <p:strVal val="visible"/>
                                      </p:to>
                                    </p:set>
                                    <p:anim calcmode="lin" valueType="num">
                                      <p:cBhvr>
                                        <p:cTn id="31" dur="500" fill="hold"/>
                                        <p:tgtEl>
                                          <p:spTgt spid="100"/>
                                        </p:tgtEl>
                                        <p:attrNameLst>
                                          <p:attrName>ppt_w</p:attrName>
                                        </p:attrNameLst>
                                      </p:cBhvr>
                                      <p:tavLst>
                                        <p:tav tm="0">
                                          <p:val>
                                            <p:fltVal val="0"/>
                                          </p:val>
                                        </p:tav>
                                        <p:tav tm="100000">
                                          <p:val>
                                            <p:strVal val="#ppt_w"/>
                                          </p:val>
                                        </p:tav>
                                      </p:tavLst>
                                    </p:anim>
                                    <p:anim calcmode="lin" valueType="num">
                                      <p:cBhvr>
                                        <p:cTn id="32" dur="500" fill="hold"/>
                                        <p:tgtEl>
                                          <p:spTgt spid="100"/>
                                        </p:tgtEl>
                                        <p:attrNameLst>
                                          <p:attrName>ppt_h</p:attrName>
                                        </p:attrNameLst>
                                      </p:cBhvr>
                                      <p:tavLst>
                                        <p:tav tm="0">
                                          <p:val>
                                            <p:fltVal val="0"/>
                                          </p:val>
                                        </p:tav>
                                        <p:tav tm="100000">
                                          <p:val>
                                            <p:strVal val="#ppt_h"/>
                                          </p:val>
                                        </p:tav>
                                      </p:tavLst>
                                    </p:anim>
                                    <p:animEffect transition="in" filter="fade">
                                      <p:cBhvr>
                                        <p:cTn id="33" dur="500"/>
                                        <p:tgtEl>
                                          <p:spTgt spid="10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5"/>
                                        </p:tgtEl>
                                        <p:attrNameLst>
                                          <p:attrName>style.visibility</p:attrName>
                                        </p:attrNameLst>
                                      </p:cBhvr>
                                      <p:to>
                                        <p:strVal val="visible"/>
                                      </p:to>
                                    </p:set>
                                    <p:anim calcmode="lin" valueType="num">
                                      <p:cBhvr>
                                        <p:cTn id="36" dur="500" fill="hold"/>
                                        <p:tgtEl>
                                          <p:spTgt spid="95"/>
                                        </p:tgtEl>
                                        <p:attrNameLst>
                                          <p:attrName>ppt_w</p:attrName>
                                        </p:attrNameLst>
                                      </p:cBhvr>
                                      <p:tavLst>
                                        <p:tav tm="0">
                                          <p:val>
                                            <p:fltVal val="0"/>
                                          </p:val>
                                        </p:tav>
                                        <p:tav tm="100000">
                                          <p:val>
                                            <p:strVal val="#ppt_w"/>
                                          </p:val>
                                        </p:tav>
                                      </p:tavLst>
                                    </p:anim>
                                    <p:anim calcmode="lin" valueType="num">
                                      <p:cBhvr>
                                        <p:cTn id="37" dur="500" fill="hold"/>
                                        <p:tgtEl>
                                          <p:spTgt spid="95"/>
                                        </p:tgtEl>
                                        <p:attrNameLst>
                                          <p:attrName>ppt_h</p:attrName>
                                        </p:attrNameLst>
                                      </p:cBhvr>
                                      <p:tavLst>
                                        <p:tav tm="0">
                                          <p:val>
                                            <p:fltVal val="0"/>
                                          </p:val>
                                        </p:tav>
                                        <p:tav tm="100000">
                                          <p:val>
                                            <p:strVal val="#ppt_h"/>
                                          </p:val>
                                        </p:tav>
                                      </p:tavLst>
                                    </p:anim>
                                    <p:animEffect transition="in" filter="fade">
                                      <p:cBhvr>
                                        <p:cTn id="38" dur="500"/>
                                        <p:tgtEl>
                                          <p:spTgt spid="9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96"/>
                                        </p:tgtEl>
                                        <p:attrNameLst>
                                          <p:attrName>style.visibility</p:attrName>
                                        </p:attrNameLst>
                                      </p:cBhvr>
                                      <p:to>
                                        <p:strVal val="visible"/>
                                      </p:to>
                                    </p:set>
                                    <p:anim calcmode="lin" valueType="num">
                                      <p:cBhvr>
                                        <p:cTn id="41" dur="500" fill="hold"/>
                                        <p:tgtEl>
                                          <p:spTgt spid="96"/>
                                        </p:tgtEl>
                                        <p:attrNameLst>
                                          <p:attrName>ppt_w</p:attrName>
                                        </p:attrNameLst>
                                      </p:cBhvr>
                                      <p:tavLst>
                                        <p:tav tm="0">
                                          <p:val>
                                            <p:fltVal val="0"/>
                                          </p:val>
                                        </p:tav>
                                        <p:tav tm="100000">
                                          <p:val>
                                            <p:strVal val="#ppt_w"/>
                                          </p:val>
                                        </p:tav>
                                      </p:tavLst>
                                    </p:anim>
                                    <p:anim calcmode="lin" valueType="num">
                                      <p:cBhvr>
                                        <p:cTn id="42" dur="500" fill="hold"/>
                                        <p:tgtEl>
                                          <p:spTgt spid="96"/>
                                        </p:tgtEl>
                                        <p:attrNameLst>
                                          <p:attrName>ppt_h</p:attrName>
                                        </p:attrNameLst>
                                      </p:cBhvr>
                                      <p:tavLst>
                                        <p:tav tm="0">
                                          <p:val>
                                            <p:fltVal val="0"/>
                                          </p:val>
                                        </p:tav>
                                        <p:tav tm="100000">
                                          <p:val>
                                            <p:strVal val="#ppt_h"/>
                                          </p:val>
                                        </p:tav>
                                      </p:tavLst>
                                    </p:anim>
                                    <p:animEffect transition="in" filter="fade">
                                      <p:cBhvr>
                                        <p:cTn id="43" dur="500"/>
                                        <p:tgtEl>
                                          <p:spTgt spid="9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93"/>
                                        </p:tgtEl>
                                        <p:attrNameLst>
                                          <p:attrName>style.visibility</p:attrName>
                                        </p:attrNameLst>
                                      </p:cBhvr>
                                      <p:to>
                                        <p:strVal val="visible"/>
                                      </p:to>
                                    </p:set>
                                    <p:anim calcmode="lin" valueType="num">
                                      <p:cBhvr>
                                        <p:cTn id="46" dur="500" fill="hold"/>
                                        <p:tgtEl>
                                          <p:spTgt spid="93"/>
                                        </p:tgtEl>
                                        <p:attrNameLst>
                                          <p:attrName>ppt_w</p:attrName>
                                        </p:attrNameLst>
                                      </p:cBhvr>
                                      <p:tavLst>
                                        <p:tav tm="0">
                                          <p:val>
                                            <p:fltVal val="0"/>
                                          </p:val>
                                        </p:tav>
                                        <p:tav tm="100000">
                                          <p:val>
                                            <p:strVal val="#ppt_w"/>
                                          </p:val>
                                        </p:tav>
                                      </p:tavLst>
                                    </p:anim>
                                    <p:anim calcmode="lin" valueType="num">
                                      <p:cBhvr>
                                        <p:cTn id="47" dur="500" fill="hold"/>
                                        <p:tgtEl>
                                          <p:spTgt spid="93"/>
                                        </p:tgtEl>
                                        <p:attrNameLst>
                                          <p:attrName>ppt_h</p:attrName>
                                        </p:attrNameLst>
                                      </p:cBhvr>
                                      <p:tavLst>
                                        <p:tav tm="0">
                                          <p:val>
                                            <p:fltVal val="0"/>
                                          </p:val>
                                        </p:tav>
                                        <p:tav tm="100000">
                                          <p:val>
                                            <p:strVal val="#ppt_h"/>
                                          </p:val>
                                        </p:tav>
                                      </p:tavLst>
                                    </p:anim>
                                    <p:animEffect transition="in" filter="fade">
                                      <p:cBhvr>
                                        <p:cTn id="48" dur="500"/>
                                        <p:tgtEl>
                                          <p:spTgt spid="9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94"/>
                                        </p:tgtEl>
                                        <p:attrNameLst>
                                          <p:attrName>style.visibility</p:attrName>
                                        </p:attrNameLst>
                                      </p:cBhvr>
                                      <p:to>
                                        <p:strVal val="visible"/>
                                      </p:to>
                                    </p:set>
                                    <p:anim calcmode="lin" valueType="num">
                                      <p:cBhvr>
                                        <p:cTn id="51" dur="500" fill="hold"/>
                                        <p:tgtEl>
                                          <p:spTgt spid="94"/>
                                        </p:tgtEl>
                                        <p:attrNameLst>
                                          <p:attrName>ppt_w</p:attrName>
                                        </p:attrNameLst>
                                      </p:cBhvr>
                                      <p:tavLst>
                                        <p:tav tm="0">
                                          <p:val>
                                            <p:fltVal val="0"/>
                                          </p:val>
                                        </p:tav>
                                        <p:tav tm="100000">
                                          <p:val>
                                            <p:strVal val="#ppt_w"/>
                                          </p:val>
                                        </p:tav>
                                      </p:tavLst>
                                    </p:anim>
                                    <p:anim calcmode="lin" valueType="num">
                                      <p:cBhvr>
                                        <p:cTn id="52" dur="500" fill="hold"/>
                                        <p:tgtEl>
                                          <p:spTgt spid="94"/>
                                        </p:tgtEl>
                                        <p:attrNameLst>
                                          <p:attrName>ppt_h</p:attrName>
                                        </p:attrNameLst>
                                      </p:cBhvr>
                                      <p:tavLst>
                                        <p:tav tm="0">
                                          <p:val>
                                            <p:fltVal val="0"/>
                                          </p:val>
                                        </p:tav>
                                        <p:tav tm="100000">
                                          <p:val>
                                            <p:strVal val="#ppt_h"/>
                                          </p:val>
                                        </p:tav>
                                      </p:tavLst>
                                    </p:anim>
                                    <p:animEffect transition="in" filter="fade">
                                      <p:cBhvr>
                                        <p:cTn id="53" dur="500"/>
                                        <p:tgtEl>
                                          <p:spTgt spid="94"/>
                                        </p:tgtEl>
                                      </p:cBhvr>
                                    </p:animEffect>
                                  </p:childTnLst>
                                </p:cTn>
                              </p:par>
                            </p:childTnLst>
                          </p:cTn>
                        </p:par>
                        <p:par>
                          <p:cTn id="54" fill="hold">
                            <p:stCondLst>
                              <p:cond delay="1000"/>
                            </p:stCondLst>
                            <p:childTnLst>
                              <p:par>
                                <p:cTn id="55" presetID="22" presetClass="entr" presetSubtype="8"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ipe(left)">
                                      <p:cBhvr>
                                        <p:cTn id="57" dur="500"/>
                                        <p:tgtEl>
                                          <p:spTgt spid="29"/>
                                        </p:tgtEl>
                                      </p:cBhvr>
                                    </p:animEffect>
                                  </p:childTnLst>
                                </p:cTn>
                              </p:par>
                            </p:childTnLst>
                          </p:cTn>
                        </p:par>
                        <p:par>
                          <p:cTn id="58" fill="hold">
                            <p:stCondLst>
                              <p:cond delay="1500"/>
                            </p:stCondLst>
                            <p:childTnLst>
                              <p:par>
                                <p:cTn id="59" presetID="22" presetClass="entr" presetSubtype="8" fill="hold" nodeType="after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wipe(left)">
                                      <p:cBhvr>
                                        <p:cTn id="61" dur="500"/>
                                        <p:tgtEl>
                                          <p:spTgt spid="34"/>
                                        </p:tgtEl>
                                      </p:cBhvr>
                                    </p:animEffect>
                                  </p:childTnLst>
                                </p:cTn>
                              </p:par>
                            </p:childTnLst>
                          </p:cTn>
                        </p:par>
                        <p:par>
                          <p:cTn id="62" fill="hold">
                            <p:stCondLst>
                              <p:cond delay="2000"/>
                            </p:stCondLst>
                            <p:childTnLst>
                              <p:par>
                                <p:cTn id="63" presetID="22" presetClass="entr" presetSubtype="8" fill="hold" nodeType="after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wipe(left)">
                                      <p:cBhvr>
                                        <p:cTn id="65" dur="500"/>
                                        <p:tgtEl>
                                          <p:spTgt spid="38"/>
                                        </p:tgtEl>
                                      </p:cBhvr>
                                    </p:animEffect>
                                  </p:childTnLst>
                                </p:cTn>
                              </p:par>
                            </p:childTnLst>
                          </p:cTn>
                        </p:par>
                        <p:par>
                          <p:cTn id="66" fill="hold">
                            <p:stCondLst>
                              <p:cond delay="2500"/>
                            </p:stCondLst>
                            <p:childTnLst>
                              <p:par>
                                <p:cTn id="67" presetID="22" presetClass="entr" presetSubtype="8" fill="hold"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wipe(left)">
                                      <p:cBhvr>
                                        <p:cTn id="69" dur="500"/>
                                        <p:tgtEl>
                                          <p:spTgt spid="41"/>
                                        </p:tgtEl>
                                      </p:cBhvr>
                                    </p:animEffect>
                                  </p:childTnLst>
                                </p:cTn>
                              </p:par>
                            </p:childTnLst>
                          </p:cTn>
                        </p:par>
                        <p:par>
                          <p:cTn id="70" fill="hold">
                            <p:stCondLst>
                              <p:cond delay="3000"/>
                            </p:stCondLst>
                            <p:childTnLst>
                              <p:par>
                                <p:cTn id="71" presetID="22" presetClass="entr" presetSubtype="8" fill="hold" nodeType="after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wipe(left)">
                                      <p:cBhvr>
                                        <p:cTn id="7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96" grpId="0" animBg="1"/>
      <p:bldP spid="97" grpId="0" animBg="1"/>
      <p:bldP spid="98" grpId="0" animBg="1"/>
      <p:bldP spid="99" grpId="0" animBg="1"/>
      <p:bldP spid="10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D5B7087C-4AF5-4245-A290-85B9CCE8FC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9110176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7D92600-9C86-44A6-90C5-639FB75DED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0409517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6C9B3D1A-576F-4EE9-950B-0CED7C8201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6446312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1E90FCEA-A7BA-4FBC-8DB3-0ED73CDD2B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9748037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xmlns="" id="{AA7A90FA-CCFD-4D5C-B471-8E055D98B8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3486296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3A44D7AF-8703-4D55-8DC2-1D5AED7954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3387857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35A7E534-2116-4429-8A68-2E489E119D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8207879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D160956E-589A-4312-85F1-4F4CF7CD6F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886248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4E503BB2-B092-4B5C-9B1E-9910C6E493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7735927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1C937BF-46D0-4B72-8975-C79F9C3B01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2985462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50856" y="1200150"/>
            <a:ext cx="2667497" cy="2514600"/>
            <a:chOff x="780287" y="575407"/>
            <a:chExt cx="4217558" cy="3975813"/>
          </a:xfrm>
        </p:grpSpPr>
        <p:sp>
          <p:nvSpPr>
            <p:cNvPr id="105" name="椭圆 6"/>
            <p:cNvSpPr/>
            <p:nvPr/>
          </p:nvSpPr>
          <p:spPr>
            <a:xfrm>
              <a:off x="945099" y="725214"/>
              <a:ext cx="3899728" cy="3676200"/>
            </a:xfrm>
            <a:custGeom>
              <a:avLst/>
              <a:gdLst>
                <a:gd name="connsiteX0" fmla="*/ 0 w 3870694"/>
                <a:gd name="connsiteY0" fmla="*/ 1935347 h 3870694"/>
                <a:gd name="connsiteX1" fmla="*/ 1935347 w 3870694"/>
                <a:gd name="connsiteY1" fmla="*/ 0 h 3870694"/>
                <a:gd name="connsiteX2" fmla="*/ 3870694 w 3870694"/>
                <a:gd name="connsiteY2" fmla="*/ 1935347 h 3870694"/>
                <a:gd name="connsiteX3" fmla="*/ 1935347 w 3870694"/>
                <a:gd name="connsiteY3" fmla="*/ 3870694 h 3870694"/>
                <a:gd name="connsiteX4" fmla="*/ 0 w 3870694"/>
                <a:gd name="connsiteY4" fmla="*/ 1935347 h 3870694"/>
                <a:gd name="connsiteX0" fmla="*/ 3682 w 3874376"/>
                <a:gd name="connsiteY0" fmla="*/ 1935347 h 3870694"/>
                <a:gd name="connsiteX1" fmla="*/ 1602698 w 3874376"/>
                <a:gd name="connsiteY1" fmla="*/ 0 h 3870694"/>
                <a:gd name="connsiteX2" fmla="*/ 3874376 w 3874376"/>
                <a:gd name="connsiteY2" fmla="*/ 1935347 h 3870694"/>
                <a:gd name="connsiteX3" fmla="*/ 1939029 w 3874376"/>
                <a:gd name="connsiteY3" fmla="*/ 3870694 h 3870694"/>
                <a:gd name="connsiteX4" fmla="*/ 3682 w 3874376"/>
                <a:gd name="connsiteY4" fmla="*/ 1935347 h 3870694"/>
                <a:gd name="connsiteX0" fmla="*/ 2366 w 4219901"/>
                <a:gd name="connsiteY0" fmla="*/ 1935357 h 3870711"/>
                <a:gd name="connsiteX1" fmla="*/ 1601382 w 4219901"/>
                <a:gd name="connsiteY1" fmla="*/ 10 h 3870711"/>
                <a:gd name="connsiteX2" fmla="*/ 4219901 w 4219901"/>
                <a:gd name="connsiteY2" fmla="*/ 1914336 h 3870711"/>
                <a:gd name="connsiteX3" fmla="*/ 1937713 w 4219901"/>
                <a:gd name="connsiteY3" fmla="*/ 3870704 h 3870711"/>
                <a:gd name="connsiteX4" fmla="*/ 2366 w 4219901"/>
                <a:gd name="connsiteY4" fmla="*/ 1935357 h 3870711"/>
                <a:gd name="connsiteX0" fmla="*/ 23 w 4217558"/>
                <a:gd name="connsiteY0" fmla="*/ 1935357 h 3975813"/>
                <a:gd name="connsiteX1" fmla="*/ 1599039 w 4217558"/>
                <a:gd name="connsiteY1" fmla="*/ 10 h 3975813"/>
                <a:gd name="connsiteX2" fmla="*/ 4217558 w 4217558"/>
                <a:gd name="connsiteY2" fmla="*/ 1914336 h 3975813"/>
                <a:gd name="connsiteX3" fmla="*/ 1630570 w 4217558"/>
                <a:gd name="connsiteY3" fmla="*/ 3975807 h 3975813"/>
                <a:gd name="connsiteX4" fmla="*/ 23 w 4217558"/>
                <a:gd name="connsiteY4" fmla="*/ 1935357 h 3975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7558" h="3975813">
                  <a:moveTo>
                    <a:pt x="23" y="1935357"/>
                  </a:moveTo>
                  <a:cubicBezTo>
                    <a:pt x="-5232" y="1272724"/>
                    <a:pt x="896117" y="3513"/>
                    <a:pt x="1599039" y="10"/>
                  </a:cubicBezTo>
                  <a:cubicBezTo>
                    <a:pt x="2301961" y="-3493"/>
                    <a:pt x="4217558" y="845473"/>
                    <a:pt x="4217558" y="1914336"/>
                  </a:cubicBezTo>
                  <a:cubicBezTo>
                    <a:pt x="4217558" y="2983199"/>
                    <a:pt x="2333492" y="3972304"/>
                    <a:pt x="1630570" y="3975807"/>
                  </a:cubicBezTo>
                  <a:cubicBezTo>
                    <a:pt x="927648" y="3979310"/>
                    <a:pt x="5278" y="2597990"/>
                    <a:pt x="23" y="1935357"/>
                  </a:cubicBezTo>
                  <a:close/>
                </a:path>
              </a:pathLst>
            </a:custGeom>
            <a:solidFill>
              <a:schemeClr val="accent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7" name="椭圆 6"/>
            <p:cNvSpPr/>
            <p:nvPr/>
          </p:nvSpPr>
          <p:spPr>
            <a:xfrm>
              <a:off x="780287" y="575407"/>
              <a:ext cx="4217558" cy="3975813"/>
            </a:xfrm>
            <a:custGeom>
              <a:avLst/>
              <a:gdLst>
                <a:gd name="connsiteX0" fmla="*/ 0 w 3870694"/>
                <a:gd name="connsiteY0" fmla="*/ 1935347 h 3870694"/>
                <a:gd name="connsiteX1" fmla="*/ 1935347 w 3870694"/>
                <a:gd name="connsiteY1" fmla="*/ 0 h 3870694"/>
                <a:gd name="connsiteX2" fmla="*/ 3870694 w 3870694"/>
                <a:gd name="connsiteY2" fmla="*/ 1935347 h 3870694"/>
                <a:gd name="connsiteX3" fmla="*/ 1935347 w 3870694"/>
                <a:gd name="connsiteY3" fmla="*/ 3870694 h 3870694"/>
                <a:gd name="connsiteX4" fmla="*/ 0 w 3870694"/>
                <a:gd name="connsiteY4" fmla="*/ 1935347 h 3870694"/>
                <a:gd name="connsiteX0" fmla="*/ 3682 w 3874376"/>
                <a:gd name="connsiteY0" fmla="*/ 1935347 h 3870694"/>
                <a:gd name="connsiteX1" fmla="*/ 1602698 w 3874376"/>
                <a:gd name="connsiteY1" fmla="*/ 0 h 3870694"/>
                <a:gd name="connsiteX2" fmla="*/ 3874376 w 3874376"/>
                <a:gd name="connsiteY2" fmla="*/ 1935347 h 3870694"/>
                <a:gd name="connsiteX3" fmla="*/ 1939029 w 3874376"/>
                <a:gd name="connsiteY3" fmla="*/ 3870694 h 3870694"/>
                <a:gd name="connsiteX4" fmla="*/ 3682 w 3874376"/>
                <a:gd name="connsiteY4" fmla="*/ 1935347 h 3870694"/>
                <a:gd name="connsiteX0" fmla="*/ 2366 w 4219901"/>
                <a:gd name="connsiteY0" fmla="*/ 1935357 h 3870711"/>
                <a:gd name="connsiteX1" fmla="*/ 1601382 w 4219901"/>
                <a:gd name="connsiteY1" fmla="*/ 10 h 3870711"/>
                <a:gd name="connsiteX2" fmla="*/ 4219901 w 4219901"/>
                <a:gd name="connsiteY2" fmla="*/ 1914336 h 3870711"/>
                <a:gd name="connsiteX3" fmla="*/ 1937713 w 4219901"/>
                <a:gd name="connsiteY3" fmla="*/ 3870704 h 3870711"/>
                <a:gd name="connsiteX4" fmla="*/ 2366 w 4219901"/>
                <a:gd name="connsiteY4" fmla="*/ 1935357 h 3870711"/>
                <a:gd name="connsiteX0" fmla="*/ 23 w 4217558"/>
                <a:gd name="connsiteY0" fmla="*/ 1935357 h 3975813"/>
                <a:gd name="connsiteX1" fmla="*/ 1599039 w 4217558"/>
                <a:gd name="connsiteY1" fmla="*/ 10 h 3975813"/>
                <a:gd name="connsiteX2" fmla="*/ 4217558 w 4217558"/>
                <a:gd name="connsiteY2" fmla="*/ 1914336 h 3975813"/>
                <a:gd name="connsiteX3" fmla="*/ 1630570 w 4217558"/>
                <a:gd name="connsiteY3" fmla="*/ 3975807 h 3975813"/>
                <a:gd name="connsiteX4" fmla="*/ 23 w 4217558"/>
                <a:gd name="connsiteY4" fmla="*/ 1935357 h 3975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7558" h="3975813">
                  <a:moveTo>
                    <a:pt x="23" y="1935357"/>
                  </a:moveTo>
                  <a:cubicBezTo>
                    <a:pt x="-5232" y="1272724"/>
                    <a:pt x="896117" y="3513"/>
                    <a:pt x="1599039" y="10"/>
                  </a:cubicBezTo>
                  <a:cubicBezTo>
                    <a:pt x="2301961" y="-3493"/>
                    <a:pt x="4217558" y="845473"/>
                    <a:pt x="4217558" y="1914336"/>
                  </a:cubicBezTo>
                  <a:cubicBezTo>
                    <a:pt x="4217558" y="2983199"/>
                    <a:pt x="2333492" y="3972304"/>
                    <a:pt x="1630570" y="3975807"/>
                  </a:cubicBezTo>
                  <a:cubicBezTo>
                    <a:pt x="927648" y="3979310"/>
                    <a:pt x="5278" y="2597990"/>
                    <a:pt x="23" y="1935357"/>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1" name="菱形 1"/>
            <p:cNvSpPr/>
            <p:nvPr/>
          </p:nvSpPr>
          <p:spPr>
            <a:xfrm>
              <a:off x="3229286" y="3389323"/>
              <a:ext cx="1116930" cy="1116930"/>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3" name="菱形 1"/>
            <p:cNvSpPr/>
            <p:nvPr/>
          </p:nvSpPr>
          <p:spPr>
            <a:xfrm>
              <a:off x="3944093" y="964074"/>
              <a:ext cx="348258" cy="348258"/>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4" name="菱形 1"/>
            <p:cNvSpPr/>
            <p:nvPr/>
          </p:nvSpPr>
          <p:spPr>
            <a:xfrm>
              <a:off x="1243795" y="3900155"/>
              <a:ext cx="445301" cy="445301"/>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29" name="文本框 28"/>
          <p:cNvSpPr txBox="1"/>
          <p:nvPr/>
        </p:nvSpPr>
        <p:spPr>
          <a:xfrm>
            <a:off x="1611238" y="1916842"/>
            <a:ext cx="1509726"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01</a:t>
            </a:r>
            <a:endParaRPr kumimoji="0" lang="zh-CN" altLang="en-US" sz="6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0" name="文本框 19"/>
          <p:cNvSpPr>
            <a:spLocks noChangeArrowheads="1"/>
          </p:cNvSpPr>
          <p:nvPr/>
        </p:nvSpPr>
        <p:spPr bwMode="auto">
          <a:xfrm>
            <a:off x="3849624" y="1885950"/>
            <a:ext cx="4258844" cy="882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28" tIns="25714" rIns="51428" bIns="25714">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rgbClr val="4A66AC"/>
                </a:solidFill>
                <a:effectLst/>
                <a:uLnTx/>
                <a:uFillTx/>
                <a:latin typeface="Haettenschweiler" pitchFamily="34" charset="0"/>
                <a:ea typeface="微软雅黑" pitchFamily="34" charset="-122"/>
                <a:cs typeface="+mn-cs"/>
                <a:sym typeface="方正姚体" pitchFamily="2" charset="-122"/>
              </a:rPr>
              <a:t>工作整体概述</a:t>
            </a:r>
          </a:p>
        </p:txBody>
      </p:sp>
      <p:sp>
        <p:nvSpPr>
          <p:cNvPr id="33" name="文本框 20"/>
          <p:cNvSpPr>
            <a:spLocks noChangeArrowheads="1"/>
          </p:cNvSpPr>
          <p:nvPr/>
        </p:nvSpPr>
        <p:spPr bwMode="auto">
          <a:xfrm>
            <a:off x="3853108" y="2647950"/>
            <a:ext cx="4300292" cy="298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4A66AC"/>
                </a:solidFill>
                <a:effectLst/>
                <a:uLnTx/>
                <a:uFillTx/>
                <a:latin typeface="微软雅黑" pitchFamily="34" charset="-122"/>
                <a:ea typeface="微软雅黑" pitchFamily="34" charset="-122"/>
                <a:cs typeface="+mn-cs"/>
                <a:sym typeface="方正姚体" pitchFamily="2" charset="-122"/>
              </a:rPr>
              <a:t>点击添加文字内容点击添加文字内容点击添加</a:t>
            </a:r>
            <a:endParaRPr kumimoji="0" lang="en-US" altLang="zh-CN" sz="1600" b="0" i="0" u="none" strike="noStrike" kern="1200" cap="none" spc="0" normalizeH="0" baseline="0" noProof="0" dirty="0">
              <a:ln>
                <a:noFill/>
              </a:ln>
              <a:solidFill>
                <a:srgbClr val="4A66AC"/>
              </a:solidFill>
              <a:effectLst/>
              <a:uLnTx/>
              <a:uFillTx/>
              <a:latin typeface="微软雅黑" pitchFamily="34" charset="-122"/>
              <a:ea typeface="微软雅黑" pitchFamily="34" charset="-122"/>
              <a:cs typeface="+mn-cs"/>
              <a:sym typeface="方正姚体" pitchFamily="2" charset="-122"/>
            </a:endParaRPr>
          </a:p>
        </p:txBody>
      </p:sp>
    </p:spTree>
    <p:extLst>
      <p:ext uri="{BB962C8B-B14F-4D97-AF65-F5344CB8AC3E}">
        <p14:creationId xmlns:p14="http://schemas.microsoft.com/office/powerpoint/2010/main" val="301773846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36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Effect transition="in" filter="fade">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stCondLst>
                                    <p:cond delay="0"/>
                                  </p:stCondLst>
                                  <p:iterate type="lt">
                                    <p:tmPct val="10000"/>
                                  </p:iterate>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500" fill="hold"/>
                                        <p:tgtEl>
                                          <p:spTgt spid="30"/>
                                        </p:tgtEl>
                                        <p:attrNameLst>
                                          <p:attrName>ppt_x</p:attrName>
                                        </p:attrNameLst>
                                      </p:cBhvr>
                                      <p:tavLst>
                                        <p:tav tm="0">
                                          <p:val>
                                            <p:strVal val="#ppt_x"/>
                                          </p:val>
                                        </p:tav>
                                        <p:tav tm="100000">
                                          <p:val>
                                            <p:strVal val="#ppt_x"/>
                                          </p:val>
                                        </p:tav>
                                      </p:tavLst>
                                    </p:anim>
                                    <p:anim calcmode="lin" valueType="num">
                                      <p:cBhvr additive="base">
                                        <p:cTn id="21" dur="500" fill="hold"/>
                                        <p:tgtEl>
                                          <p:spTgt spid="30"/>
                                        </p:tgtEl>
                                        <p:attrNameLst>
                                          <p:attrName>ppt_y</p:attrName>
                                        </p:attrNameLst>
                                      </p:cBhvr>
                                      <p:tavLst>
                                        <p:tav tm="0">
                                          <p:val>
                                            <p:strVal val="1+#ppt_h/2"/>
                                          </p:val>
                                        </p:tav>
                                        <p:tav tm="100000">
                                          <p:val>
                                            <p:strVal val="#ppt_y"/>
                                          </p:val>
                                        </p:tav>
                                      </p:tavLst>
                                    </p:anim>
                                  </p:childTnLst>
                                </p:cTn>
                              </p:par>
                            </p:childTnLst>
                          </p:cTn>
                        </p:par>
                        <p:par>
                          <p:cTn id="22" fill="hold">
                            <p:stCondLst>
                              <p:cond delay="2250"/>
                            </p:stCondLst>
                            <p:childTnLst>
                              <p:par>
                                <p:cTn id="23" presetID="22" presetClass="entr" presetSubtype="8"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AD0D39B6-8859-4FA1-A74E-A3E12E27A0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582072908"/>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8DC2C914-D81F-47A6-BF9E-3957FF4200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7549514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43000" y="3257550"/>
            <a:ext cx="5097870" cy="923330"/>
          </a:xfrm>
          <a:prstGeom prst="rect">
            <a:avLst/>
          </a:prstGeom>
          <a:noFill/>
        </p:spPr>
        <p:txBody>
          <a:bodyPr wrap="none" rtlCol="0">
            <a:spAutoFit/>
          </a:bodyPr>
          <a:lstStyle/>
          <a:p>
            <a:r>
              <a:rPr lang="zh-CN" altLang="zh-CN" dirty="0"/>
              <a:t>精美</a:t>
            </a:r>
            <a:r>
              <a:rPr lang="en-US" altLang="zh-CN" dirty="0"/>
              <a:t>PPT</a:t>
            </a:r>
            <a:r>
              <a:rPr lang="zh-CN" altLang="zh-CN" dirty="0"/>
              <a:t>（不二演示</a:t>
            </a:r>
            <a:r>
              <a:rPr lang="zh-CN" altLang="zh-CN" dirty="0" smtClean="0"/>
              <a:t>）</a:t>
            </a:r>
            <a:r>
              <a:rPr lang="zh-CN" altLang="en-US" dirty="0" smtClean="0"/>
              <a:t>原创作品</a:t>
            </a:r>
            <a:endParaRPr lang="zh-CN"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8396827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180040" y="1427555"/>
            <a:ext cx="2799367" cy="2774643"/>
            <a:chOff x="4039911" y="1848202"/>
            <a:chExt cx="4108611" cy="4072324"/>
          </a:xfrm>
        </p:grpSpPr>
        <p:sp>
          <p:nvSpPr>
            <p:cNvPr id="20" name="Block Arc 19"/>
            <p:cNvSpPr/>
            <p:nvPr/>
          </p:nvSpPr>
          <p:spPr>
            <a:xfrm rot="210717">
              <a:off x="4264764" y="2073054"/>
              <a:ext cx="3662475" cy="3662475"/>
            </a:xfrm>
            <a:prstGeom prst="blockArc">
              <a:avLst>
                <a:gd name="adj1" fmla="val 10545816"/>
                <a:gd name="adj2" fmla="val 15728497"/>
                <a:gd name="adj3" fmla="val 2237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1" name="Block Arc 20"/>
            <p:cNvSpPr/>
            <p:nvPr/>
          </p:nvSpPr>
          <p:spPr>
            <a:xfrm rot="5610717">
              <a:off x="4261195" y="2073053"/>
              <a:ext cx="3662475" cy="3662475"/>
            </a:xfrm>
            <a:prstGeom prst="blockArc">
              <a:avLst>
                <a:gd name="adj1" fmla="val 10545816"/>
                <a:gd name="adj2" fmla="val 15728497"/>
                <a:gd name="adj3" fmla="val 223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2" name="Block Arc 21"/>
            <p:cNvSpPr/>
            <p:nvPr/>
          </p:nvSpPr>
          <p:spPr>
            <a:xfrm rot="11010717">
              <a:off x="4261194" y="2033199"/>
              <a:ext cx="3662475" cy="3662475"/>
            </a:xfrm>
            <a:prstGeom prst="blockArc">
              <a:avLst>
                <a:gd name="adj1" fmla="val 10545816"/>
                <a:gd name="adj2" fmla="val 15728497"/>
                <a:gd name="adj3" fmla="val 223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3" name="Block Arc 22"/>
            <p:cNvSpPr/>
            <p:nvPr/>
          </p:nvSpPr>
          <p:spPr>
            <a:xfrm rot="16410717">
              <a:off x="4264763" y="2078584"/>
              <a:ext cx="3662475" cy="3662475"/>
            </a:xfrm>
            <a:prstGeom prst="blockArc">
              <a:avLst>
                <a:gd name="adj1" fmla="val 10545816"/>
                <a:gd name="adj2" fmla="val 15728497"/>
                <a:gd name="adj3" fmla="val 2237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4" name="Isosceles Triangle 23"/>
            <p:cNvSpPr/>
            <p:nvPr/>
          </p:nvSpPr>
          <p:spPr>
            <a:xfrm rot="5400000">
              <a:off x="5615079" y="2090661"/>
              <a:ext cx="1399318" cy="91440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5" name="Isosceles Triangle 24"/>
            <p:cNvSpPr/>
            <p:nvPr/>
          </p:nvSpPr>
          <p:spPr>
            <a:xfrm rot="10800000">
              <a:off x="6749204" y="3665827"/>
              <a:ext cx="1399318" cy="9144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6" name="Isosceles Triangle 25"/>
            <p:cNvSpPr/>
            <p:nvPr/>
          </p:nvSpPr>
          <p:spPr>
            <a:xfrm rot="16200000">
              <a:off x="5174036" y="4763667"/>
              <a:ext cx="1399318" cy="91440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7" name="Isosceles Triangle 26"/>
            <p:cNvSpPr/>
            <p:nvPr/>
          </p:nvSpPr>
          <p:spPr>
            <a:xfrm>
              <a:off x="4039911" y="3233885"/>
              <a:ext cx="1399318" cy="9144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8" name="TextBox 27"/>
            <p:cNvSpPr txBox="1"/>
            <p:nvPr/>
          </p:nvSpPr>
          <p:spPr>
            <a:xfrm>
              <a:off x="5767794" y="2286251"/>
              <a:ext cx="689816" cy="54206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01</a:t>
              </a:r>
            </a:p>
          </p:txBody>
        </p:sp>
        <p:sp>
          <p:nvSpPr>
            <p:cNvPr id="29" name="TextBox 28"/>
            <p:cNvSpPr txBox="1"/>
            <p:nvPr/>
          </p:nvSpPr>
          <p:spPr>
            <a:xfrm rot="5400000">
              <a:off x="7068663" y="3544644"/>
              <a:ext cx="760399" cy="60982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02</a:t>
              </a:r>
            </a:p>
          </p:txBody>
        </p:sp>
        <p:sp>
          <p:nvSpPr>
            <p:cNvPr id="30" name="TextBox 29"/>
            <p:cNvSpPr txBox="1"/>
            <p:nvPr/>
          </p:nvSpPr>
          <p:spPr>
            <a:xfrm rot="10800000">
              <a:off x="5802261" y="4949835"/>
              <a:ext cx="689816" cy="54206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03</a:t>
              </a:r>
            </a:p>
          </p:txBody>
        </p:sp>
        <p:sp>
          <p:nvSpPr>
            <p:cNvPr id="31" name="TextBox 30"/>
            <p:cNvSpPr txBox="1"/>
            <p:nvPr/>
          </p:nvSpPr>
          <p:spPr>
            <a:xfrm rot="16200000">
              <a:off x="4394663" y="3691902"/>
              <a:ext cx="689816" cy="54206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04</a:t>
              </a:r>
            </a:p>
          </p:txBody>
        </p:sp>
        <p:sp>
          <p:nvSpPr>
            <p:cNvPr id="32" name="TextBox 31"/>
            <p:cNvSpPr txBox="1"/>
            <p:nvPr/>
          </p:nvSpPr>
          <p:spPr>
            <a:xfrm rot="19023887">
              <a:off x="4578494" y="2668154"/>
              <a:ext cx="1174476" cy="406549"/>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添加内容</a:t>
              </a:r>
              <a:endParaRPr kumimoji="0" 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3" name="TextBox 32"/>
            <p:cNvSpPr txBox="1"/>
            <p:nvPr/>
          </p:nvSpPr>
          <p:spPr>
            <a:xfrm rot="3169081">
              <a:off x="6553504" y="2774026"/>
              <a:ext cx="1174476" cy="406549"/>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添加内容</a:t>
              </a:r>
              <a:endParaRPr kumimoji="0" lang="en-US" altLang="zh-CN"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4" name="TextBox 33"/>
            <p:cNvSpPr txBox="1"/>
            <p:nvPr/>
          </p:nvSpPr>
          <p:spPr>
            <a:xfrm rot="8357780">
              <a:off x="6386665" y="4785607"/>
              <a:ext cx="1174476" cy="406549"/>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添加内容</a:t>
              </a:r>
              <a:endParaRPr kumimoji="0" lang="en-US" altLang="zh-CN"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5" name="TextBox 34"/>
            <p:cNvSpPr txBox="1"/>
            <p:nvPr/>
          </p:nvSpPr>
          <p:spPr>
            <a:xfrm rot="14284960">
              <a:off x="4410951" y="4554210"/>
              <a:ext cx="1174476" cy="406549"/>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添加内容</a:t>
              </a:r>
              <a:endParaRPr kumimoji="0" lang="en-US" altLang="zh-CN"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39" name="TextBox 38"/>
          <p:cNvSpPr txBox="1"/>
          <p:nvPr/>
        </p:nvSpPr>
        <p:spPr>
          <a:xfrm>
            <a:off x="6746096" y="1636216"/>
            <a:ext cx="1061829" cy="253916"/>
          </a:xfrm>
          <a:prstGeom prst="rect">
            <a:avLst/>
          </a:prstGeom>
          <a:noFill/>
        </p:spPr>
        <p:txBody>
          <a:bodyPr wrap="none" lIns="68580" tIns="34290" rIns="68580" bIns="3429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242852"/>
                </a:solidFill>
                <a:effectLst/>
                <a:uLnTx/>
                <a:uFillTx/>
                <a:latin typeface="微软雅黑" panose="020B0503020204020204" pitchFamily="34" charset="-122"/>
                <a:ea typeface="微软雅黑" panose="020B0503020204020204" pitchFamily="34" charset="-122"/>
                <a:cs typeface="Lato Regular"/>
              </a:rPr>
              <a:t>点击添加内容</a:t>
            </a:r>
            <a:endParaRPr kumimoji="0" lang="id-ID" sz="1200" b="1" i="0" u="none" strike="noStrike" kern="1200" cap="none" spc="0" normalizeH="0" baseline="0" noProof="0" dirty="0">
              <a:ln>
                <a:noFill/>
              </a:ln>
              <a:solidFill>
                <a:srgbClr val="242852"/>
              </a:solidFill>
              <a:effectLst/>
              <a:uLnTx/>
              <a:uFillTx/>
              <a:latin typeface="微软雅黑" panose="020B0503020204020204" pitchFamily="34" charset="-122"/>
              <a:ea typeface="微软雅黑" panose="020B0503020204020204" pitchFamily="34" charset="-122"/>
              <a:cs typeface="Lato Regular"/>
            </a:endParaRPr>
          </a:p>
        </p:txBody>
      </p:sp>
      <p:sp>
        <p:nvSpPr>
          <p:cNvPr id="40" name="TextBox 39"/>
          <p:cNvSpPr txBox="1"/>
          <p:nvPr/>
        </p:nvSpPr>
        <p:spPr>
          <a:xfrm>
            <a:off x="6746096" y="1856644"/>
            <a:ext cx="1679765" cy="553998"/>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242852"/>
                </a:solidFill>
                <a:effectLst/>
                <a:uLnTx/>
                <a:uFillTx/>
                <a:latin typeface="微软雅黑" panose="020B0503020204020204" pitchFamily="34" charset="-122"/>
                <a:ea typeface="微软雅黑" panose="020B0503020204020204" pitchFamily="34" charset="-122"/>
                <a:cs typeface="Lato Light"/>
              </a:rPr>
              <a:t>点击添加内容点击添加内容点击添加内容点击添加内容点击添加内容</a:t>
            </a:r>
            <a:endParaRPr kumimoji="0" lang="en-US" sz="1050" b="1" i="0" u="none" strike="noStrike" kern="1200" cap="none" spc="0" normalizeH="0" baseline="0" noProof="0" dirty="0">
              <a:ln>
                <a:noFill/>
              </a:ln>
              <a:solidFill>
                <a:srgbClr val="242852"/>
              </a:solidFill>
              <a:effectLst/>
              <a:uLnTx/>
              <a:uFillTx/>
              <a:latin typeface="微软雅黑" panose="020B0503020204020204" pitchFamily="34" charset="-122"/>
              <a:ea typeface="微软雅黑" panose="020B0503020204020204" pitchFamily="34" charset="-122"/>
              <a:cs typeface="Lato Light"/>
            </a:endParaRPr>
          </a:p>
        </p:txBody>
      </p:sp>
      <p:sp>
        <p:nvSpPr>
          <p:cNvPr id="36" name="TextBox 35"/>
          <p:cNvSpPr txBox="1"/>
          <p:nvPr/>
        </p:nvSpPr>
        <p:spPr>
          <a:xfrm flipH="1">
            <a:off x="1358965" y="1604985"/>
            <a:ext cx="1061830" cy="253916"/>
          </a:xfrm>
          <a:prstGeom prst="rect">
            <a:avLst/>
          </a:prstGeom>
          <a:noFill/>
        </p:spPr>
        <p:txBody>
          <a:bodyPr wrap="none" lIns="68580" tIns="34290" rIns="68580" bIns="3429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242852"/>
                </a:solidFill>
                <a:effectLst/>
                <a:uLnTx/>
                <a:uFillTx/>
                <a:latin typeface="微软雅黑" panose="020B0503020204020204" pitchFamily="34" charset="-122"/>
                <a:ea typeface="微软雅黑" panose="020B0503020204020204" pitchFamily="34" charset="-122"/>
                <a:cs typeface="Lato Regular"/>
              </a:rPr>
              <a:t>点击添加内容</a:t>
            </a:r>
            <a:endParaRPr kumimoji="0" lang="id-ID" sz="1200" b="1" i="0" u="none" strike="noStrike" kern="1200" cap="none" spc="0" normalizeH="0" baseline="0" noProof="0" dirty="0">
              <a:ln>
                <a:noFill/>
              </a:ln>
              <a:solidFill>
                <a:srgbClr val="242852"/>
              </a:solidFill>
              <a:effectLst/>
              <a:uLnTx/>
              <a:uFillTx/>
              <a:latin typeface="微软雅黑" panose="020B0503020204020204" pitchFamily="34" charset="-122"/>
              <a:ea typeface="微软雅黑" panose="020B0503020204020204" pitchFamily="34" charset="-122"/>
              <a:cs typeface="Lato Regular"/>
            </a:endParaRPr>
          </a:p>
        </p:txBody>
      </p:sp>
      <p:sp>
        <p:nvSpPr>
          <p:cNvPr id="37" name="TextBox 36"/>
          <p:cNvSpPr txBox="1"/>
          <p:nvPr/>
        </p:nvSpPr>
        <p:spPr>
          <a:xfrm flipH="1">
            <a:off x="741029" y="1825414"/>
            <a:ext cx="1679765" cy="553998"/>
          </a:xfrm>
          <a:prstGeom prst="rect">
            <a:avLst/>
          </a:prstGeom>
          <a:noFill/>
        </p:spPr>
        <p:txBody>
          <a:bodyPr wrap="square" lIns="68580" tIns="34290" rIns="68580" bIns="3429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242852"/>
                </a:solidFill>
                <a:effectLst/>
                <a:uLnTx/>
                <a:uFillTx/>
                <a:latin typeface="微软雅黑" panose="020B0503020204020204" pitchFamily="34" charset="-122"/>
                <a:ea typeface="微软雅黑" panose="020B0503020204020204" pitchFamily="34" charset="-122"/>
                <a:cs typeface="Lato Light"/>
              </a:rPr>
              <a:t>点击添加内容点击添加内容点击添加内容点击添加内容点击添加内容</a:t>
            </a:r>
            <a:endParaRPr kumimoji="0" lang="en-US" sz="1050" b="1" i="0" u="none" strike="noStrike" kern="1200" cap="none" spc="0" normalizeH="0" baseline="0" noProof="0" dirty="0">
              <a:ln>
                <a:noFill/>
              </a:ln>
              <a:solidFill>
                <a:srgbClr val="242852"/>
              </a:solidFill>
              <a:effectLst/>
              <a:uLnTx/>
              <a:uFillTx/>
              <a:latin typeface="微软雅黑" panose="020B0503020204020204" pitchFamily="34" charset="-122"/>
              <a:ea typeface="微软雅黑" panose="020B0503020204020204" pitchFamily="34" charset="-122"/>
              <a:cs typeface="Lato Light"/>
            </a:endParaRPr>
          </a:p>
        </p:txBody>
      </p:sp>
      <p:sp>
        <p:nvSpPr>
          <p:cNvPr id="42" name="TextBox 41"/>
          <p:cNvSpPr txBox="1"/>
          <p:nvPr/>
        </p:nvSpPr>
        <p:spPr>
          <a:xfrm flipH="1">
            <a:off x="1356195" y="3420399"/>
            <a:ext cx="1061830" cy="253916"/>
          </a:xfrm>
          <a:prstGeom prst="rect">
            <a:avLst/>
          </a:prstGeom>
          <a:noFill/>
        </p:spPr>
        <p:txBody>
          <a:bodyPr wrap="none" lIns="68580" tIns="34290" rIns="68580" bIns="3429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242852"/>
                </a:solidFill>
                <a:effectLst/>
                <a:uLnTx/>
                <a:uFillTx/>
                <a:latin typeface="微软雅黑" panose="020B0503020204020204" pitchFamily="34" charset="-122"/>
                <a:ea typeface="微软雅黑" panose="020B0503020204020204" pitchFamily="34" charset="-122"/>
                <a:cs typeface="Lato Regular"/>
              </a:rPr>
              <a:t>点击添加内容</a:t>
            </a:r>
            <a:endParaRPr kumimoji="0" lang="id-ID" sz="1200" b="1" i="0" u="none" strike="noStrike" kern="1200" cap="none" spc="0" normalizeH="0" baseline="0" noProof="0" dirty="0">
              <a:ln>
                <a:noFill/>
              </a:ln>
              <a:solidFill>
                <a:srgbClr val="242852"/>
              </a:solidFill>
              <a:effectLst/>
              <a:uLnTx/>
              <a:uFillTx/>
              <a:latin typeface="微软雅黑" panose="020B0503020204020204" pitchFamily="34" charset="-122"/>
              <a:ea typeface="微软雅黑" panose="020B0503020204020204" pitchFamily="34" charset="-122"/>
              <a:cs typeface="Lato Regular"/>
            </a:endParaRPr>
          </a:p>
        </p:txBody>
      </p:sp>
      <p:sp>
        <p:nvSpPr>
          <p:cNvPr id="43" name="TextBox 42"/>
          <p:cNvSpPr txBox="1"/>
          <p:nvPr/>
        </p:nvSpPr>
        <p:spPr>
          <a:xfrm flipH="1">
            <a:off x="738260" y="3640828"/>
            <a:ext cx="1679765" cy="553998"/>
          </a:xfrm>
          <a:prstGeom prst="rect">
            <a:avLst/>
          </a:prstGeom>
          <a:noFill/>
        </p:spPr>
        <p:txBody>
          <a:bodyPr wrap="square" lIns="68580" tIns="34290" rIns="68580" bIns="3429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242852"/>
                </a:solidFill>
                <a:effectLst/>
                <a:uLnTx/>
                <a:uFillTx/>
                <a:latin typeface="微软雅黑" panose="020B0503020204020204" pitchFamily="34" charset="-122"/>
                <a:ea typeface="微软雅黑" panose="020B0503020204020204" pitchFamily="34" charset="-122"/>
                <a:cs typeface="Lato Light"/>
              </a:rPr>
              <a:t>点击添加内容点击添加内容点击添加内容点击添加内容点击添加内容</a:t>
            </a:r>
            <a:endParaRPr kumimoji="0" lang="en-US" sz="1050" b="1" i="0" u="none" strike="noStrike" kern="1200" cap="none" spc="0" normalizeH="0" baseline="0" noProof="0" dirty="0">
              <a:ln>
                <a:noFill/>
              </a:ln>
              <a:solidFill>
                <a:srgbClr val="242852"/>
              </a:solidFill>
              <a:effectLst/>
              <a:uLnTx/>
              <a:uFillTx/>
              <a:latin typeface="微软雅黑" panose="020B0503020204020204" pitchFamily="34" charset="-122"/>
              <a:ea typeface="微软雅黑" panose="020B0503020204020204" pitchFamily="34" charset="-122"/>
              <a:cs typeface="Lato Light"/>
            </a:endParaRPr>
          </a:p>
        </p:txBody>
      </p:sp>
      <p:sp>
        <p:nvSpPr>
          <p:cNvPr id="45" name="TextBox 44"/>
          <p:cNvSpPr txBox="1"/>
          <p:nvPr/>
        </p:nvSpPr>
        <p:spPr>
          <a:xfrm>
            <a:off x="6749737" y="3355334"/>
            <a:ext cx="1061829" cy="253916"/>
          </a:xfrm>
          <a:prstGeom prst="rect">
            <a:avLst/>
          </a:prstGeom>
          <a:noFill/>
        </p:spPr>
        <p:txBody>
          <a:bodyPr wrap="none" lIns="68580" tIns="34290" rIns="68580" bIns="3429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242852"/>
                </a:solidFill>
                <a:effectLst/>
                <a:uLnTx/>
                <a:uFillTx/>
                <a:latin typeface="微软雅黑" panose="020B0503020204020204" pitchFamily="34" charset="-122"/>
                <a:ea typeface="微软雅黑" panose="020B0503020204020204" pitchFamily="34" charset="-122"/>
                <a:cs typeface="Lato Regular"/>
              </a:rPr>
              <a:t>点击添加内容</a:t>
            </a:r>
            <a:endParaRPr kumimoji="0" lang="id-ID" sz="1200" b="1" i="0" u="none" strike="noStrike" kern="1200" cap="none" spc="0" normalizeH="0" baseline="0" noProof="0" dirty="0">
              <a:ln>
                <a:noFill/>
              </a:ln>
              <a:solidFill>
                <a:srgbClr val="242852"/>
              </a:solidFill>
              <a:effectLst/>
              <a:uLnTx/>
              <a:uFillTx/>
              <a:latin typeface="微软雅黑" panose="020B0503020204020204" pitchFamily="34" charset="-122"/>
              <a:ea typeface="微软雅黑" panose="020B0503020204020204" pitchFamily="34" charset="-122"/>
              <a:cs typeface="Lato Regular"/>
            </a:endParaRPr>
          </a:p>
        </p:txBody>
      </p:sp>
      <p:sp>
        <p:nvSpPr>
          <p:cNvPr id="46" name="TextBox 45"/>
          <p:cNvSpPr txBox="1"/>
          <p:nvPr/>
        </p:nvSpPr>
        <p:spPr>
          <a:xfrm>
            <a:off x="6749737" y="3646081"/>
            <a:ext cx="1679765" cy="553998"/>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242852"/>
                </a:solidFill>
                <a:effectLst/>
                <a:uLnTx/>
                <a:uFillTx/>
                <a:latin typeface="微软雅黑" panose="020B0503020204020204" pitchFamily="34" charset="-122"/>
                <a:ea typeface="微软雅黑" panose="020B0503020204020204" pitchFamily="34" charset="-122"/>
                <a:cs typeface="Lato Light"/>
              </a:rPr>
              <a:t>点击添加内容点击添加内容点击添加内容点击添加内容点击添加内容</a:t>
            </a:r>
            <a:endParaRPr kumimoji="0" lang="en-US" sz="1050" b="1" i="0" u="none" strike="noStrike" kern="1200" cap="none" spc="0" normalizeH="0" baseline="0" noProof="0" dirty="0">
              <a:ln>
                <a:noFill/>
              </a:ln>
              <a:solidFill>
                <a:srgbClr val="242852"/>
              </a:solidFill>
              <a:effectLst/>
              <a:uLnTx/>
              <a:uFillTx/>
              <a:latin typeface="微软雅黑" panose="020B0503020204020204" pitchFamily="34" charset="-122"/>
              <a:ea typeface="微软雅黑" panose="020B0503020204020204" pitchFamily="34" charset="-122"/>
              <a:cs typeface="Lato Light"/>
            </a:endParaRPr>
          </a:p>
        </p:txBody>
      </p:sp>
      <p:sp>
        <p:nvSpPr>
          <p:cNvPr id="56" name="Freeform 237"/>
          <p:cNvSpPr>
            <a:spLocks noChangeAspect="1" noChangeArrowheads="1"/>
          </p:cNvSpPr>
          <p:nvPr/>
        </p:nvSpPr>
        <p:spPr bwMode="auto">
          <a:xfrm>
            <a:off x="2467046" y="1780880"/>
            <a:ext cx="351994" cy="258581"/>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accent1"/>
          </a:solidFill>
          <a:ln>
            <a:noFill/>
          </a:ln>
          <a:effectLst/>
          <a:extLst/>
        </p:spPr>
        <p:txBody>
          <a:bodyPr wrap="none" lIns="91420" tIns="45710" rIns="91420" bIns="4571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AutoShape 124"/>
          <p:cNvSpPr>
            <a:spLocks noChangeAspect="1"/>
          </p:cNvSpPr>
          <p:nvPr/>
        </p:nvSpPr>
        <p:spPr bwMode="auto">
          <a:xfrm>
            <a:off x="6283702" y="3580910"/>
            <a:ext cx="397838" cy="3179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accent3"/>
          </a:solidFill>
          <a:ln>
            <a:noFill/>
          </a:ln>
          <a:effectLst/>
          <a:extLst/>
        </p:spPr>
        <p:txBody>
          <a:bodyPr lIns="76184" tIns="76184" rIns="76184" bIns="76184" anchor="ctr"/>
          <a:lstStyle/>
          <a:p>
            <a:pPr marL="0" marR="0" lvl="0" indent="0" algn="l" defTabSz="685493" rtl="0" eaLnBrk="1" fontAlgn="auto" latinLnBrk="0" hangingPunct="1">
              <a:lnSpc>
                <a:spcPct val="100000"/>
              </a:lnSpc>
              <a:spcBef>
                <a:spcPts val="0"/>
              </a:spcBef>
              <a:spcAft>
                <a:spcPts val="0"/>
              </a:spcAft>
              <a:buClrTx/>
              <a:buSzTx/>
              <a:buFontTx/>
              <a:buNone/>
              <a:tabLst/>
              <a:defRPr/>
            </a:pPr>
            <a:endParaRPr kumimoji="0" lang="es-ES" sz="5000" b="0" i="0" u="none" strike="noStrike" kern="1200" cap="none" spc="0" normalizeH="0" baseline="0" noProof="0" dirty="0">
              <a:ln>
                <a:noFill/>
              </a:ln>
              <a:solidFill>
                <a:srgbClr val="44CEB9"/>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Gill Sans" charset="0"/>
              <a:sym typeface="Gill Sans" charset="0"/>
            </a:endParaRPr>
          </a:p>
        </p:txBody>
      </p:sp>
      <p:sp>
        <p:nvSpPr>
          <p:cNvPr id="58" name="Freeform 290"/>
          <p:cNvSpPr>
            <a:spLocks noChangeAspect="1" noChangeArrowheads="1"/>
          </p:cNvSpPr>
          <p:nvPr/>
        </p:nvSpPr>
        <p:spPr bwMode="auto">
          <a:xfrm>
            <a:off x="6292014" y="1793766"/>
            <a:ext cx="435641" cy="337420"/>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accent2"/>
          </a:solidFill>
          <a:ln>
            <a:noFill/>
          </a:ln>
          <a:effectLst/>
          <a:extLst/>
        </p:spPr>
        <p:txBody>
          <a:bodyPr wrap="none" lIns="137132" tIns="68567" rIns="137132" bIns="68567"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9" name="Freeform 526"/>
          <p:cNvSpPr>
            <a:spLocks noChangeAspect="1" noChangeArrowheads="1"/>
          </p:cNvSpPr>
          <p:nvPr/>
        </p:nvSpPr>
        <p:spPr bwMode="auto">
          <a:xfrm>
            <a:off x="2494706" y="3518368"/>
            <a:ext cx="336444" cy="436154"/>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accent4"/>
          </a:solidFill>
          <a:ln>
            <a:noFill/>
          </a:ln>
          <a:effectLst/>
          <a:extLst/>
        </p:spPr>
        <p:txBody>
          <a:bodyPr wrap="none" lIns="182839" tIns="91419" rIns="182839" bIns="91419"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cxnSp>
        <p:nvCxnSpPr>
          <p:cNvPr id="10" name="Straight Connector 9"/>
          <p:cNvCxnSpPr/>
          <p:nvPr/>
        </p:nvCxnSpPr>
        <p:spPr>
          <a:xfrm>
            <a:off x="2946182" y="1890130"/>
            <a:ext cx="597431" cy="0"/>
          </a:xfrm>
          <a:prstGeom prst="line">
            <a:avLst/>
          </a:prstGeom>
          <a:ln w="12700">
            <a:solidFill>
              <a:schemeClr val="tx2">
                <a:lumMod val="40000"/>
                <a:lumOff val="6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2946182" y="3701681"/>
            <a:ext cx="597431" cy="0"/>
          </a:xfrm>
          <a:prstGeom prst="line">
            <a:avLst/>
          </a:prstGeom>
          <a:ln w="12700">
            <a:solidFill>
              <a:schemeClr val="tx2">
                <a:lumMod val="40000"/>
                <a:lumOff val="6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5542017" y="1890130"/>
            <a:ext cx="597431" cy="0"/>
          </a:xfrm>
          <a:prstGeom prst="line">
            <a:avLst/>
          </a:prstGeom>
          <a:ln w="12700">
            <a:solidFill>
              <a:schemeClr val="tx2">
                <a:lumMod val="40000"/>
                <a:lumOff val="6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5542017" y="3701681"/>
            <a:ext cx="597431" cy="0"/>
          </a:xfrm>
          <a:prstGeom prst="line">
            <a:avLst/>
          </a:prstGeom>
          <a:ln w="12700">
            <a:solidFill>
              <a:schemeClr val="tx2">
                <a:lumMod val="40000"/>
                <a:lumOff val="6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145139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p:cTn id="11" dur="500" fill="hold"/>
                                        <p:tgtEl>
                                          <p:spTgt spid="58"/>
                                        </p:tgtEl>
                                        <p:attrNameLst>
                                          <p:attrName>ppt_w</p:attrName>
                                        </p:attrNameLst>
                                      </p:cBhvr>
                                      <p:tavLst>
                                        <p:tav tm="0">
                                          <p:val>
                                            <p:fltVal val="0"/>
                                          </p:val>
                                        </p:tav>
                                        <p:tav tm="100000">
                                          <p:val>
                                            <p:strVal val="#ppt_w"/>
                                          </p:val>
                                        </p:tav>
                                      </p:tavLst>
                                    </p:anim>
                                    <p:anim calcmode="lin" valueType="num">
                                      <p:cBhvr>
                                        <p:cTn id="12" dur="500" fill="hold"/>
                                        <p:tgtEl>
                                          <p:spTgt spid="58"/>
                                        </p:tgtEl>
                                        <p:attrNameLst>
                                          <p:attrName>ppt_h</p:attrName>
                                        </p:attrNameLst>
                                      </p:cBhvr>
                                      <p:tavLst>
                                        <p:tav tm="0">
                                          <p:val>
                                            <p:fltVal val="0"/>
                                          </p:val>
                                        </p:tav>
                                        <p:tav tm="100000">
                                          <p:val>
                                            <p:strVal val="#ppt_h"/>
                                          </p:val>
                                        </p:tav>
                                      </p:tavLst>
                                    </p:anim>
                                    <p:animEffect transition="in" filter="fade">
                                      <p:cBhvr>
                                        <p:cTn id="13" dur="500"/>
                                        <p:tgtEl>
                                          <p:spTgt spid="58"/>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500" fill="hold"/>
                                        <p:tgtEl>
                                          <p:spTgt spid="59"/>
                                        </p:tgtEl>
                                        <p:attrNameLst>
                                          <p:attrName>ppt_w</p:attrName>
                                        </p:attrNameLst>
                                      </p:cBhvr>
                                      <p:tavLst>
                                        <p:tav tm="0">
                                          <p:val>
                                            <p:fltVal val="0"/>
                                          </p:val>
                                        </p:tav>
                                        <p:tav tm="100000">
                                          <p:val>
                                            <p:strVal val="#ppt_w"/>
                                          </p:val>
                                        </p:tav>
                                      </p:tavLst>
                                    </p:anim>
                                    <p:anim calcmode="lin" valueType="num">
                                      <p:cBhvr>
                                        <p:cTn id="18" dur="500" fill="hold"/>
                                        <p:tgtEl>
                                          <p:spTgt spid="59"/>
                                        </p:tgtEl>
                                        <p:attrNameLst>
                                          <p:attrName>ppt_h</p:attrName>
                                        </p:attrNameLst>
                                      </p:cBhvr>
                                      <p:tavLst>
                                        <p:tav tm="0">
                                          <p:val>
                                            <p:fltVal val="0"/>
                                          </p:val>
                                        </p:tav>
                                        <p:tav tm="100000">
                                          <p:val>
                                            <p:strVal val="#ppt_h"/>
                                          </p:val>
                                        </p:tav>
                                      </p:tavLst>
                                    </p:anim>
                                    <p:anim calcmode="lin" valueType="num">
                                      <p:cBhvr>
                                        <p:cTn id="19" dur="500" fill="hold"/>
                                        <p:tgtEl>
                                          <p:spTgt spid="59"/>
                                        </p:tgtEl>
                                        <p:attrNameLst>
                                          <p:attrName>style.rotation</p:attrName>
                                        </p:attrNameLst>
                                      </p:cBhvr>
                                      <p:tavLst>
                                        <p:tav tm="0">
                                          <p:val>
                                            <p:fltVal val="360"/>
                                          </p:val>
                                        </p:tav>
                                        <p:tav tm="100000">
                                          <p:val>
                                            <p:fltVal val="0"/>
                                          </p:val>
                                        </p:tav>
                                      </p:tavLst>
                                    </p:anim>
                                    <p:animEffect transition="in" filter="fade">
                                      <p:cBhvr>
                                        <p:cTn id="20"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8" grpId="0" animBg="1"/>
      <p:bldP spid="5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6515616" y="1491964"/>
            <a:ext cx="2627767" cy="1832560"/>
          </a:xfrm>
          <a:prstGeom prst="rect">
            <a:avLst/>
          </a:prstGeom>
          <a:blipFill dpi="0" rotWithShape="1">
            <a:blip r:embed="rId3"/>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799"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4" name="矩形 3"/>
          <p:cNvSpPr/>
          <p:nvPr/>
        </p:nvSpPr>
        <p:spPr>
          <a:xfrm>
            <a:off x="618" y="1491631"/>
            <a:ext cx="2627767" cy="1832560"/>
          </a:xfrm>
          <a:prstGeom prst="rect">
            <a:avLst/>
          </a:prstGeom>
          <a:blipFill dpi="0" rotWithShape="1">
            <a:blip r:embed="rId4"/>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799"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cxnSp>
        <p:nvCxnSpPr>
          <p:cNvPr id="5" name="直接连接符 4"/>
          <p:cNvCxnSpPr>
            <a:stCxn id="18" idx="6"/>
            <a:endCxn id="20" idx="2"/>
          </p:cNvCxnSpPr>
          <p:nvPr/>
        </p:nvCxnSpPr>
        <p:spPr>
          <a:xfrm>
            <a:off x="1797162" y="2407909"/>
            <a:ext cx="574261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064430" y="2041497"/>
            <a:ext cx="732731" cy="732829"/>
          </a:xfrm>
          <a:prstGeom prst="ellipse">
            <a:avLst/>
          </a:prstGeom>
          <a:solidFill>
            <a:schemeClr val="bg1"/>
          </a:solidFill>
          <a:ln w="28575">
            <a:gradFill>
              <a:gsLst>
                <a:gs pos="0">
                  <a:schemeClr val="accent1"/>
                </a:gs>
                <a:gs pos="58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none" lIns="91430" tIns="45715" rIns="91430" bIns="45715" rtlCol="0" anchor="ctr"/>
          <a:lstStyle/>
          <a:p>
            <a:pPr marL="225397" marR="0" lvl="0" indent="-225397"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添加</a:t>
            </a:r>
            <a:endParaRPr kumimoji="0" lang="en-US" altLang="zh-CN" sz="1400"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a:p>
            <a:pPr marL="225397" marR="0" lvl="0" indent="-225397"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内容</a:t>
            </a:r>
          </a:p>
        </p:txBody>
      </p:sp>
      <p:grpSp>
        <p:nvGrpSpPr>
          <p:cNvPr id="2" name="组合 1"/>
          <p:cNvGrpSpPr/>
          <p:nvPr/>
        </p:nvGrpSpPr>
        <p:grpSpPr>
          <a:xfrm>
            <a:off x="2662245" y="1153617"/>
            <a:ext cx="3826654" cy="2508584"/>
            <a:chOff x="2661987" y="1153617"/>
            <a:chExt cx="3827170" cy="2508584"/>
          </a:xfrm>
        </p:grpSpPr>
        <p:sp>
          <p:nvSpPr>
            <p:cNvPr id="6" name="矩形 5"/>
            <p:cNvSpPr/>
            <p:nvPr/>
          </p:nvSpPr>
          <p:spPr>
            <a:xfrm>
              <a:off x="2661987" y="1153617"/>
              <a:ext cx="1913585" cy="1254292"/>
            </a:xfrm>
            <a:prstGeom prst="rect">
              <a:avLst/>
            </a:prstGeom>
            <a:solidFill>
              <a:schemeClr val="accent1">
                <a:alpha val="89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7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7" name="矩形 6"/>
            <p:cNvSpPr/>
            <p:nvPr/>
          </p:nvSpPr>
          <p:spPr>
            <a:xfrm>
              <a:off x="4575572" y="1153617"/>
              <a:ext cx="1913585" cy="1254292"/>
            </a:xfrm>
            <a:prstGeom prst="rect">
              <a:avLst/>
            </a:prstGeom>
            <a:solidFill>
              <a:schemeClr val="accent2">
                <a:alpha val="89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7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8" name="矩形 7"/>
            <p:cNvSpPr/>
            <p:nvPr/>
          </p:nvSpPr>
          <p:spPr>
            <a:xfrm>
              <a:off x="2661987" y="2407909"/>
              <a:ext cx="1913585" cy="1254292"/>
            </a:xfrm>
            <a:prstGeom prst="rect">
              <a:avLst/>
            </a:prstGeom>
            <a:solidFill>
              <a:schemeClr val="accent4">
                <a:alpha val="89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7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9" name="矩形 8"/>
            <p:cNvSpPr/>
            <p:nvPr/>
          </p:nvSpPr>
          <p:spPr>
            <a:xfrm>
              <a:off x="4575572" y="2407909"/>
              <a:ext cx="1913585" cy="1254292"/>
            </a:xfrm>
            <a:prstGeom prst="rect">
              <a:avLst/>
            </a:prstGeom>
            <a:solidFill>
              <a:schemeClr val="accent3">
                <a:alpha val="89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7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0" name="矩形 9"/>
            <p:cNvSpPr/>
            <p:nvPr/>
          </p:nvSpPr>
          <p:spPr>
            <a:xfrm>
              <a:off x="2788255" y="1714855"/>
              <a:ext cx="1661048" cy="707886"/>
            </a:xfrm>
            <a:prstGeom prst="rect">
              <a:avLst/>
            </a:prstGeom>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此部分内容作为文字排版占位显示</a:t>
              </a:r>
            </a:p>
            <a:p>
              <a:pPr marL="0" marR="0" lvl="0" indent="0" algn="ctr" defTabSz="914400" rtl="0" eaLnBrk="1" fontAlgn="auto" latinLnBrk="0" hangingPunct="1">
                <a:lnSpc>
                  <a:spcPts val="16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（建议使用主题字体）</a:t>
              </a:r>
              <a:endParaRPr kumimoji="0" lang="en-US" sz="10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1" name="矩形 10"/>
            <p:cNvSpPr/>
            <p:nvPr/>
          </p:nvSpPr>
          <p:spPr>
            <a:xfrm>
              <a:off x="4701840" y="1714855"/>
              <a:ext cx="1661048" cy="707886"/>
            </a:xfrm>
            <a:prstGeom prst="rect">
              <a:avLst/>
            </a:prstGeom>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此部分内容作为文字排版占位显示</a:t>
              </a:r>
            </a:p>
            <a:p>
              <a:pPr marL="0" marR="0" lvl="0" indent="0" algn="ctr" defTabSz="914400" rtl="0" eaLnBrk="1" fontAlgn="auto" latinLnBrk="0" hangingPunct="1">
                <a:lnSpc>
                  <a:spcPts val="16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（建议使用主题字体）</a:t>
              </a:r>
              <a:endParaRPr kumimoji="0" lang="en-US" sz="10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2" name="矩形 11"/>
            <p:cNvSpPr/>
            <p:nvPr/>
          </p:nvSpPr>
          <p:spPr>
            <a:xfrm>
              <a:off x="2788255" y="2915487"/>
              <a:ext cx="1661048" cy="707886"/>
            </a:xfrm>
            <a:prstGeom prst="rect">
              <a:avLst/>
            </a:prstGeom>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此部分内容作为文字排版占位显示</a:t>
              </a:r>
            </a:p>
            <a:p>
              <a:pPr marL="0" marR="0" lvl="0" indent="0" algn="ctr" defTabSz="914400" rtl="0" eaLnBrk="1" fontAlgn="auto" latinLnBrk="0" hangingPunct="1">
                <a:lnSpc>
                  <a:spcPts val="16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（建议使用主题字体）</a:t>
              </a:r>
              <a:endParaRPr kumimoji="0" lang="en-US" sz="10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3" name="矩形 12"/>
            <p:cNvSpPr/>
            <p:nvPr/>
          </p:nvSpPr>
          <p:spPr>
            <a:xfrm>
              <a:off x="4701840" y="2915487"/>
              <a:ext cx="1661048" cy="707886"/>
            </a:xfrm>
            <a:prstGeom prst="rect">
              <a:avLst/>
            </a:prstGeom>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此部分内容作为文字排版占位显示</a:t>
              </a:r>
            </a:p>
            <a:p>
              <a:pPr marL="0" marR="0" lvl="0" indent="0" algn="ctr" defTabSz="914400" rtl="0" eaLnBrk="1" fontAlgn="auto" latinLnBrk="0" hangingPunct="1">
                <a:lnSpc>
                  <a:spcPts val="16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（建议使用主题字体）</a:t>
              </a:r>
              <a:endParaRPr kumimoji="0" lang="en-US" sz="10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4" name="矩形 13"/>
            <p:cNvSpPr/>
            <p:nvPr/>
          </p:nvSpPr>
          <p:spPr>
            <a:xfrm>
              <a:off x="2788255" y="1461066"/>
              <a:ext cx="1661048" cy="297517"/>
            </a:xfrm>
            <a:prstGeom prst="rect">
              <a:avLst/>
            </a:prstGeom>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标题文本预设</a:t>
              </a:r>
              <a:endParaRPr kumimoji="0" lang="en-US" sz="14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5" name="矩形 14"/>
            <p:cNvSpPr/>
            <p:nvPr/>
          </p:nvSpPr>
          <p:spPr>
            <a:xfrm>
              <a:off x="4701840" y="1461066"/>
              <a:ext cx="1661048" cy="297517"/>
            </a:xfrm>
            <a:prstGeom prst="rect">
              <a:avLst/>
            </a:prstGeom>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标题文本预设</a:t>
              </a:r>
              <a:endParaRPr kumimoji="0" lang="en-US" sz="14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6" name="矩形 15"/>
            <p:cNvSpPr/>
            <p:nvPr/>
          </p:nvSpPr>
          <p:spPr>
            <a:xfrm>
              <a:off x="2788255" y="2661698"/>
              <a:ext cx="1661048" cy="297517"/>
            </a:xfrm>
            <a:prstGeom prst="rect">
              <a:avLst/>
            </a:prstGeom>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标题文本预设</a:t>
              </a:r>
              <a:endParaRPr kumimoji="0" lang="en-US" sz="14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7" name="矩形 16"/>
            <p:cNvSpPr/>
            <p:nvPr/>
          </p:nvSpPr>
          <p:spPr>
            <a:xfrm>
              <a:off x="4701840" y="2661698"/>
              <a:ext cx="1661048" cy="297517"/>
            </a:xfrm>
            <a:prstGeom prst="rect">
              <a:avLst/>
            </a:prstGeom>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rPr>
                <a:t>标题文本预设</a:t>
              </a:r>
              <a:endParaRPr kumimoji="0" lang="en-US" sz="14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9" name="椭圆 18"/>
            <p:cNvSpPr/>
            <p:nvPr/>
          </p:nvSpPr>
          <p:spPr>
            <a:xfrm>
              <a:off x="4262939" y="2098849"/>
              <a:ext cx="618122" cy="618121"/>
            </a:xfrm>
            <a:prstGeom prst="ellipse">
              <a:avLst/>
            </a:prstGeom>
            <a:solidFill>
              <a:schemeClr val="bg1"/>
            </a:solidFill>
            <a:ln w="28575">
              <a:gradFill>
                <a:gsLst>
                  <a:gs pos="0">
                    <a:schemeClr val="accent1"/>
                  </a:gs>
                  <a:gs pos="58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397" marR="0" lvl="0" indent="-225397"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关键词</a:t>
              </a:r>
            </a:p>
          </p:txBody>
        </p:sp>
      </p:grpSp>
      <p:sp>
        <p:nvSpPr>
          <p:cNvPr id="20" name="椭圆 19"/>
          <p:cNvSpPr/>
          <p:nvPr/>
        </p:nvSpPr>
        <p:spPr>
          <a:xfrm>
            <a:off x="7539771" y="2041497"/>
            <a:ext cx="732731" cy="732829"/>
          </a:xfrm>
          <a:prstGeom prst="ellipse">
            <a:avLst/>
          </a:prstGeom>
          <a:solidFill>
            <a:schemeClr val="bg1"/>
          </a:solidFill>
          <a:ln w="28575">
            <a:gradFill>
              <a:gsLst>
                <a:gs pos="0">
                  <a:schemeClr val="accent1"/>
                </a:gs>
                <a:gs pos="58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none" lIns="91430" tIns="45715" rIns="91430" bIns="45715" rtlCol="0" anchor="ctr"/>
          <a:lstStyle/>
          <a:p>
            <a:pPr marL="225397" marR="0" lvl="0" indent="-225397"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添加</a:t>
            </a:r>
            <a:endParaRPr kumimoji="0" lang="en-US" altLang="zh-CN" sz="1400"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a:p>
            <a:pPr marL="225397" marR="0" lvl="0" indent="-225397"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内容</a:t>
            </a:r>
          </a:p>
        </p:txBody>
      </p:sp>
      <p:sp>
        <p:nvSpPr>
          <p:cNvPr id="21" name="文本框 30"/>
          <p:cNvSpPr txBox="1"/>
          <p:nvPr/>
        </p:nvSpPr>
        <p:spPr>
          <a:xfrm>
            <a:off x="540797" y="3412663"/>
            <a:ext cx="1693680" cy="332389"/>
          </a:xfrm>
          <a:prstGeom prst="rect">
            <a:avLst/>
          </a:prstGeom>
          <a:noFill/>
        </p:spPr>
        <p:txBody>
          <a:bodyPr wrap="square" lIns="91430" tIns="45715" rIns="91430" bIns="45715"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标题文本预设</a:t>
            </a:r>
            <a:endParaRPr kumimoji="0" lang="en-US"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22" name="文本框 31"/>
          <p:cNvSpPr txBox="1"/>
          <p:nvPr/>
        </p:nvSpPr>
        <p:spPr>
          <a:xfrm>
            <a:off x="745088" y="3696479"/>
            <a:ext cx="1371415" cy="507821"/>
          </a:xfrm>
          <a:prstGeom prst="rect">
            <a:avLst/>
          </a:prstGeom>
          <a:noFill/>
        </p:spPr>
        <p:txBody>
          <a:bodyPr wrap="square" lIns="91430" tIns="45715" rIns="91430" bIns="45715"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此部分内容作为文字排版占位显示（建议使用</a:t>
            </a:r>
            <a:endParaRPr kumimoji="0" lang="en-US" sz="9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23" name="文本框 32"/>
          <p:cNvSpPr txBox="1"/>
          <p:nvPr/>
        </p:nvSpPr>
        <p:spPr>
          <a:xfrm>
            <a:off x="7410044" y="3412663"/>
            <a:ext cx="1193160" cy="332389"/>
          </a:xfrm>
          <a:prstGeom prst="rect">
            <a:avLst/>
          </a:prstGeom>
          <a:noFill/>
        </p:spPr>
        <p:txBody>
          <a:bodyPr wrap="square" lIns="91430" tIns="45715" rIns="91430" bIns="45715"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标题文本预设</a:t>
            </a:r>
            <a:endParaRPr kumimoji="0" lang="en-US"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24" name="文本框 33"/>
          <p:cNvSpPr txBox="1"/>
          <p:nvPr/>
        </p:nvSpPr>
        <p:spPr>
          <a:xfrm>
            <a:off x="7220428" y="3696479"/>
            <a:ext cx="1371415" cy="507821"/>
          </a:xfrm>
          <a:prstGeom prst="rect">
            <a:avLst/>
          </a:prstGeom>
          <a:noFill/>
        </p:spPr>
        <p:txBody>
          <a:bodyPr wrap="square" lIns="91430" tIns="45715" rIns="91430" bIns="45715"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此部分内容作为文字排版占位显示（建议使用</a:t>
            </a:r>
            <a:endParaRPr kumimoji="0" lang="en-US" sz="9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3204439"/>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barn(inVertical)">
                                      <p:cBhvr>
                                        <p:cTn id="11" dur="500"/>
                                        <p:tgtEl>
                                          <p:spTgt spid="2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1000" fill="hold"/>
                                        <p:tgtEl>
                                          <p:spTgt spid="2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1000"/>
                                        <p:tgtEl>
                                          <p:spTgt spid="22"/>
                                        </p:tgtEl>
                                      </p:cBhvr>
                                    </p:animEffect>
                                    <p:anim calcmode="lin" valueType="num">
                                      <p:cBhvr>
                                        <p:cTn id="42" dur="1000" fill="hold"/>
                                        <p:tgtEl>
                                          <p:spTgt spid="22"/>
                                        </p:tgtEl>
                                        <p:attrNameLst>
                                          <p:attrName>ppt_x</p:attrName>
                                        </p:attrNameLst>
                                      </p:cBhvr>
                                      <p:tavLst>
                                        <p:tav tm="0">
                                          <p:val>
                                            <p:strVal val="#ppt_x"/>
                                          </p:val>
                                        </p:tav>
                                        <p:tav tm="100000">
                                          <p:val>
                                            <p:strVal val="#ppt_x"/>
                                          </p:val>
                                        </p:tav>
                                      </p:tavLst>
                                    </p:anim>
                                    <p:anim calcmode="lin" valueType="num">
                                      <p:cBhvr>
                                        <p:cTn id="43" dur="1000" fill="hold"/>
                                        <p:tgtEl>
                                          <p:spTgt spid="2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1000"/>
                                        <p:tgtEl>
                                          <p:spTgt spid="23"/>
                                        </p:tgtEl>
                                      </p:cBhvr>
                                    </p:animEffect>
                                    <p:anim calcmode="lin" valueType="num">
                                      <p:cBhvr>
                                        <p:cTn id="47" dur="1000" fill="hold"/>
                                        <p:tgtEl>
                                          <p:spTgt spid="23"/>
                                        </p:tgtEl>
                                        <p:attrNameLst>
                                          <p:attrName>ppt_x</p:attrName>
                                        </p:attrNameLst>
                                      </p:cBhvr>
                                      <p:tavLst>
                                        <p:tav tm="0">
                                          <p:val>
                                            <p:strVal val="#ppt_x"/>
                                          </p:val>
                                        </p:tav>
                                        <p:tav tm="100000">
                                          <p:val>
                                            <p:strVal val="#ppt_x"/>
                                          </p:val>
                                        </p:tav>
                                      </p:tavLst>
                                    </p:anim>
                                    <p:anim calcmode="lin" valueType="num">
                                      <p:cBhvr>
                                        <p:cTn id="48" dur="1000" fill="hold"/>
                                        <p:tgtEl>
                                          <p:spTgt spid="2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1000"/>
                                        <p:tgtEl>
                                          <p:spTgt spid="24"/>
                                        </p:tgtEl>
                                      </p:cBhvr>
                                    </p:animEffect>
                                    <p:anim calcmode="lin" valueType="num">
                                      <p:cBhvr>
                                        <p:cTn id="52" dur="1000" fill="hold"/>
                                        <p:tgtEl>
                                          <p:spTgt spid="24"/>
                                        </p:tgtEl>
                                        <p:attrNameLst>
                                          <p:attrName>ppt_x</p:attrName>
                                        </p:attrNameLst>
                                      </p:cBhvr>
                                      <p:tavLst>
                                        <p:tav tm="0">
                                          <p:val>
                                            <p:strVal val="#ppt_x"/>
                                          </p:val>
                                        </p:tav>
                                        <p:tav tm="100000">
                                          <p:val>
                                            <p:strVal val="#ppt_x"/>
                                          </p:val>
                                        </p:tav>
                                      </p:tavLst>
                                    </p:anim>
                                    <p:anim calcmode="lin" valueType="num">
                                      <p:cBhvr>
                                        <p:cTn id="5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4" grpId="0" animBg="1"/>
      <p:bldP spid="18" grpId="0" animBg="1"/>
      <p:bldP spid="20" grpId="0" animBg="1"/>
      <p:bldP spid="21" grpId="0"/>
      <p:bldP spid="22" grpId="0"/>
      <p:bldP spid="23"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802239" y="1119485"/>
            <a:ext cx="4331479" cy="3034134"/>
            <a:chOff x="1587237" y="1682428"/>
            <a:chExt cx="5046524" cy="3535012"/>
          </a:xfrm>
        </p:grpSpPr>
        <p:grpSp>
          <p:nvGrpSpPr>
            <p:cNvPr id="36" name="组合 35"/>
            <p:cNvGrpSpPr/>
            <p:nvPr/>
          </p:nvGrpSpPr>
          <p:grpSpPr>
            <a:xfrm>
              <a:off x="1587237" y="2319559"/>
              <a:ext cx="3790080" cy="2363983"/>
              <a:chOff x="1587237" y="2319559"/>
              <a:chExt cx="3790080" cy="2363983"/>
            </a:xfrm>
          </p:grpSpPr>
          <p:sp>
            <p:nvSpPr>
              <p:cNvPr id="6" name="ïṧḷïḓê-Freeform: Shape 37"/>
              <p:cNvSpPr/>
              <p:nvPr/>
            </p:nvSpPr>
            <p:spPr>
              <a:xfrm rot="1706723">
                <a:off x="1587237" y="3740343"/>
                <a:ext cx="3629722" cy="717887"/>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锐字工房云字库细圆GBK" panose="02010604000000000000" pitchFamily="2" charset="-122"/>
                </a:endParaRPr>
              </a:p>
            </p:txBody>
          </p:sp>
          <p:sp>
            <p:nvSpPr>
              <p:cNvPr id="7" name="ïṧḷïḓê-Freeform: Shape 35"/>
              <p:cNvSpPr/>
              <p:nvPr/>
            </p:nvSpPr>
            <p:spPr>
              <a:xfrm rot="565617">
                <a:off x="1746400" y="3271776"/>
                <a:ext cx="3629722" cy="717887"/>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锐字工房云字库细圆GBK" panose="02010604000000000000" pitchFamily="2" charset="-122"/>
                </a:endParaRPr>
              </a:p>
            </p:txBody>
          </p:sp>
          <p:sp>
            <p:nvSpPr>
              <p:cNvPr id="8" name="ïṧḷïḓê-Freeform: Shape 33"/>
              <p:cNvSpPr/>
              <p:nvPr/>
            </p:nvSpPr>
            <p:spPr>
              <a:xfrm rot="21085328">
                <a:off x="1747595" y="2816602"/>
                <a:ext cx="3629722" cy="717887"/>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锐字工房云字库细圆GBK" panose="02010604000000000000" pitchFamily="2" charset="-122"/>
                </a:endParaRPr>
              </a:p>
            </p:txBody>
          </p:sp>
          <p:sp>
            <p:nvSpPr>
              <p:cNvPr id="9" name="ïṧḷïḓê-Freeform: Shape 34"/>
              <p:cNvSpPr/>
              <p:nvPr/>
            </p:nvSpPr>
            <p:spPr>
              <a:xfrm rot="20079945">
                <a:off x="1628594" y="2400426"/>
                <a:ext cx="3629722" cy="717887"/>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锐字工房云字库细圆GBK" panose="02010604000000000000" pitchFamily="2" charset="-122"/>
                </a:endParaRPr>
              </a:p>
            </p:txBody>
          </p:sp>
          <p:sp>
            <p:nvSpPr>
              <p:cNvPr id="10" name="ïṧḷïḓê-Rectangle 54"/>
              <p:cNvSpPr/>
              <p:nvPr/>
            </p:nvSpPr>
            <p:spPr>
              <a:xfrm rot="19939097">
                <a:off x="3510710" y="2319559"/>
                <a:ext cx="1261884" cy="307777"/>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锐字工房云字库细圆GBK" panose="02010604000000000000" pitchFamily="2" charset="-122"/>
                  </a:rPr>
                  <a:t>标题文本预设</a:t>
                </a:r>
              </a:p>
            </p:txBody>
          </p:sp>
          <p:sp>
            <p:nvSpPr>
              <p:cNvPr id="11" name="ïṧḷïḓê-Rectangle 55"/>
              <p:cNvSpPr/>
              <p:nvPr/>
            </p:nvSpPr>
            <p:spPr>
              <a:xfrm rot="21051736">
                <a:off x="3887512" y="2921648"/>
                <a:ext cx="1261884" cy="307777"/>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锐字工房云字库细圆GBK" panose="02010604000000000000" pitchFamily="2" charset="-122"/>
                  </a:rPr>
                  <a:t>标题文本预设</a:t>
                </a:r>
              </a:p>
            </p:txBody>
          </p:sp>
          <p:sp>
            <p:nvSpPr>
              <p:cNvPr id="12" name="ïṧḷïḓê-Rectangle 56"/>
              <p:cNvSpPr/>
              <p:nvPr/>
            </p:nvSpPr>
            <p:spPr>
              <a:xfrm rot="720999">
                <a:off x="3871598" y="3644441"/>
                <a:ext cx="1261884" cy="307777"/>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锐字工房云字库细圆GBK" panose="02010604000000000000" pitchFamily="2" charset="-122"/>
                  </a:rPr>
                  <a:t>标题文本预设</a:t>
                </a:r>
              </a:p>
            </p:txBody>
          </p:sp>
          <p:sp>
            <p:nvSpPr>
              <p:cNvPr id="13" name="ïṧḷïḓê-Rectangle 57"/>
              <p:cNvSpPr/>
              <p:nvPr/>
            </p:nvSpPr>
            <p:spPr>
              <a:xfrm rot="1764474">
                <a:off x="3581943" y="4375765"/>
                <a:ext cx="1261884" cy="307777"/>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锐字工房云字库细圆GBK" panose="02010604000000000000" pitchFamily="2" charset="-122"/>
                  </a:rPr>
                  <a:t>标题文本预设</a:t>
                </a:r>
              </a:p>
            </p:txBody>
          </p:sp>
        </p:grpSp>
        <p:grpSp>
          <p:nvGrpSpPr>
            <p:cNvPr id="14" name="Group 6"/>
            <p:cNvGrpSpPr/>
            <p:nvPr/>
          </p:nvGrpSpPr>
          <p:grpSpPr>
            <a:xfrm>
              <a:off x="5842742" y="1682428"/>
              <a:ext cx="791019" cy="791019"/>
              <a:chOff x="7273474" y="1916832"/>
              <a:chExt cx="791019" cy="791019"/>
            </a:xfrm>
          </p:grpSpPr>
          <p:sp>
            <p:nvSpPr>
              <p:cNvPr id="30" name="ïṧḷïḓê-Oval 40"/>
              <p:cNvSpPr/>
              <p:nvPr/>
            </p:nvSpPr>
            <p:spPr>
              <a:xfrm>
                <a:off x="7273474" y="1916832"/>
                <a:ext cx="791019" cy="7910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锐字工房云字库细圆GBK" panose="02010604000000000000" pitchFamily="2" charset="-122"/>
                </a:endParaRPr>
              </a:p>
            </p:txBody>
          </p:sp>
          <p:grpSp>
            <p:nvGrpSpPr>
              <p:cNvPr id="31" name="Group 61"/>
              <p:cNvGrpSpPr/>
              <p:nvPr/>
            </p:nvGrpSpPr>
            <p:grpSpPr>
              <a:xfrm>
                <a:off x="7485214" y="2164026"/>
                <a:ext cx="367568" cy="296632"/>
                <a:chOff x="2700338" y="2965449"/>
                <a:chExt cx="271462" cy="219075"/>
              </a:xfrm>
              <a:solidFill>
                <a:schemeClr val="bg1"/>
              </a:solidFill>
            </p:grpSpPr>
            <p:sp>
              <p:nvSpPr>
                <p:cNvPr id="32" name="ïṧḷïḓê-Freeform: Shape 62"/>
                <p:cNvSpPr>
                  <a:spLocks/>
                </p:cNvSpPr>
                <p:nvPr/>
              </p:nvSpPr>
              <p:spPr bwMode="auto">
                <a:xfrm>
                  <a:off x="2754313" y="2987674"/>
                  <a:ext cx="82550" cy="174625"/>
                </a:xfrm>
                <a:custGeom>
                  <a:avLst/>
                  <a:gdLst/>
                  <a:ahLst/>
                  <a:cxnLst>
                    <a:cxn ang="0">
                      <a:pos x="36" y="72"/>
                    </a:cxn>
                    <a:cxn ang="0">
                      <a:pos x="32" y="75"/>
                    </a:cxn>
                    <a:cxn ang="0">
                      <a:pos x="5" y="61"/>
                    </a:cxn>
                    <a:cxn ang="0">
                      <a:pos x="0" y="53"/>
                    </a:cxn>
                    <a:cxn ang="0">
                      <a:pos x="0" y="23"/>
                    </a:cxn>
                    <a:cxn ang="0">
                      <a:pos x="5" y="15"/>
                    </a:cxn>
                    <a:cxn ang="0">
                      <a:pos x="32" y="2"/>
                    </a:cxn>
                    <a:cxn ang="0">
                      <a:pos x="36" y="4"/>
                    </a:cxn>
                    <a:cxn ang="0">
                      <a:pos x="36" y="72"/>
                    </a:cxn>
                  </a:cxnLst>
                  <a:rect l="0" t="0" r="r" b="b"/>
                  <a:pathLst>
                    <a:path w="36" h="76">
                      <a:moveTo>
                        <a:pt x="36" y="72"/>
                      </a:moveTo>
                      <a:cubicBezTo>
                        <a:pt x="36" y="75"/>
                        <a:pt x="35" y="76"/>
                        <a:pt x="32" y="75"/>
                      </a:cubicBezTo>
                      <a:cubicBezTo>
                        <a:pt x="5" y="61"/>
                        <a:pt x="5" y="61"/>
                        <a:pt x="5" y="61"/>
                      </a:cubicBezTo>
                      <a:cubicBezTo>
                        <a:pt x="2" y="60"/>
                        <a:pt x="0" y="56"/>
                        <a:pt x="0" y="53"/>
                      </a:cubicBezTo>
                      <a:cubicBezTo>
                        <a:pt x="0" y="23"/>
                        <a:pt x="0" y="23"/>
                        <a:pt x="0" y="23"/>
                      </a:cubicBezTo>
                      <a:cubicBezTo>
                        <a:pt x="0" y="20"/>
                        <a:pt x="2" y="17"/>
                        <a:pt x="5" y="15"/>
                      </a:cubicBezTo>
                      <a:cubicBezTo>
                        <a:pt x="32" y="2"/>
                        <a:pt x="32" y="2"/>
                        <a:pt x="32" y="2"/>
                      </a:cubicBezTo>
                      <a:cubicBezTo>
                        <a:pt x="35" y="0"/>
                        <a:pt x="36" y="1"/>
                        <a:pt x="36" y="4"/>
                      </a:cubicBezTo>
                      <a:lnTo>
                        <a:pt x="36" y="72"/>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锐字工房云字库细圆GBK" panose="02010604000000000000" pitchFamily="2" charset="-122"/>
                  </a:endParaRPr>
                </a:p>
              </p:txBody>
            </p:sp>
            <p:sp>
              <p:nvSpPr>
                <p:cNvPr id="33" name="ïṧḷïḓê-Freeform: Shape 63"/>
                <p:cNvSpPr>
                  <a:spLocks/>
                </p:cNvSpPr>
                <p:nvPr/>
              </p:nvSpPr>
              <p:spPr bwMode="auto">
                <a:xfrm>
                  <a:off x="2700338" y="3028949"/>
                  <a:ext cx="39687" cy="93663"/>
                </a:xfrm>
                <a:custGeom>
                  <a:avLst/>
                  <a:gdLst/>
                  <a:ahLst/>
                  <a:cxnLst>
                    <a:cxn ang="0">
                      <a:pos x="17" y="35"/>
                    </a:cxn>
                    <a:cxn ang="0">
                      <a:pos x="12" y="41"/>
                    </a:cxn>
                    <a:cxn ang="0">
                      <a:pos x="5" y="41"/>
                    </a:cxn>
                    <a:cxn ang="0">
                      <a:pos x="0" y="35"/>
                    </a:cxn>
                    <a:cxn ang="0">
                      <a:pos x="0" y="5"/>
                    </a:cxn>
                    <a:cxn ang="0">
                      <a:pos x="5" y="0"/>
                    </a:cxn>
                    <a:cxn ang="0">
                      <a:pos x="12" y="0"/>
                    </a:cxn>
                    <a:cxn ang="0">
                      <a:pos x="17" y="5"/>
                    </a:cxn>
                    <a:cxn ang="0">
                      <a:pos x="17" y="35"/>
                    </a:cxn>
                  </a:cxnLst>
                  <a:rect l="0" t="0" r="r" b="b"/>
                  <a:pathLst>
                    <a:path w="17" h="41">
                      <a:moveTo>
                        <a:pt x="17" y="35"/>
                      </a:moveTo>
                      <a:cubicBezTo>
                        <a:pt x="17" y="38"/>
                        <a:pt x="14" y="41"/>
                        <a:pt x="12" y="41"/>
                      </a:cubicBezTo>
                      <a:cubicBezTo>
                        <a:pt x="5" y="41"/>
                        <a:pt x="5" y="41"/>
                        <a:pt x="5" y="41"/>
                      </a:cubicBezTo>
                      <a:cubicBezTo>
                        <a:pt x="2" y="41"/>
                        <a:pt x="0" y="38"/>
                        <a:pt x="0" y="35"/>
                      </a:cubicBezTo>
                      <a:cubicBezTo>
                        <a:pt x="0" y="5"/>
                        <a:pt x="0" y="5"/>
                        <a:pt x="0" y="5"/>
                      </a:cubicBezTo>
                      <a:cubicBezTo>
                        <a:pt x="0" y="2"/>
                        <a:pt x="2" y="0"/>
                        <a:pt x="5" y="0"/>
                      </a:cubicBezTo>
                      <a:cubicBezTo>
                        <a:pt x="12" y="0"/>
                        <a:pt x="12" y="0"/>
                        <a:pt x="12" y="0"/>
                      </a:cubicBezTo>
                      <a:cubicBezTo>
                        <a:pt x="14" y="0"/>
                        <a:pt x="17" y="2"/>
                        <a:pt x="17" y="5"/>
                      </a:cubicBezTo>
                      <a:lnTo>
                        <a:pt x="17" y="35"/>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锐字工房云字库细圆GBK" panose="02010604000000000000" pitchFamily="2" charset="-122"/>
                  </a:endParaRPr>
                </a:p>
              </p:txBody>
            </p:sp>
            <p:sp>
              <p:nvSpPr>
                <p:cNvPr id="34" name="ïṧḷïḓê-Freeform: Shape 64"/>
                <p:cNvSpPr>
                  <a:spLocks/>
                </p:cNvSpPr>
                <p:nvPr/>
              </p:nvSpPr>
              <p:spPr bwMode="auto">
                <a:xfrm>
                  <a:off x="2865438" y="3006724"/>
                  <a:ext cx="46037" cy="136525"/>
                </a:xfrm>
                <a:custGeom>
                  <a:avLst/>
                  <a:gdLst/>
                  <a:ahLst/>
                  <a:cxnLst>
                    <a:cxn ang="0">
                      <a:pos x="10" y="58"/>
                    </a:cxn>
                    <a:cxn ang="0">
                      <a:pos x="20" y="31"/>
                    </a:cxn>
                    <a:cxn ang="0">
                      <a:pos x="10" y="3"/>
                    </a:cxn>
                    <a:cxn ang="0">
                      <a:pos x="10" y="2"/>
                    </a:cxn>
                    <a:cxn ang="0">
                      <a:pos x="5" y="2"/>
                    </a:cxn>
                    <a:cxn ang="0">
                      <a:pos x="2" y="5"/>
                    </a:cxn>
                    <a:cxn ang="0">
                      <a:pos x="2" y="10"/>
                    </a:cxn>
                    <a:cxn ang="0">
                      <a:pos x="2" y="10"/>
                    </a:cxn>
                    <a:cxn ang="0">
                      <a:pos x="2" y="51"/>
                    </a:cxn>
                    <a:cxn ang="0">
                      <a:pos x="2" y="51"/>
                    </a:cxn>
                    <a:cxn ang="0">
                      <a:pos x="2" y="55"/>
                    </a:cxn>
                    <a:cxn ang="0">
                      <a:pos x="5" y="59"/>
                    </a:cxn>
                    <a:cxn ang="0">
                      <a:pos x="7" y="60"/>
                    </a:cxn>
                    <a:cxn ang="0">
                      <a:pos x="9" y="58"/>
                    </a:cxn>
                    <a:cxn ang="0">
                      <a:pos x="10" y="58"/>
                    </a:cxn>
                  </a:cxnLst>
                  <a:rect l="0" t="0" r="r" b="b"/>
                  <a:pathLst>
                    <a:path w="20" h="60">
                      <a:moveTo>
                        <a:pt x="10" y="58"/>
                      </a:moveTo>
                      <a:cubicBezTo>
                        <a:pt x="16" y="50"/>
                        <a:pt x="20" y="41"/>
                        <a:pt x="20" y="31"/>
                      </a:cubicBezTo>
                      <a:cubicBezTo>
                        <a:pt x="20" y="20"/>
                        <a:pt x="17" y="11"/>
                        <a:pt x="10" y="3"/>
                      </a:cubicBezTo>
                      <a:cubicBezTo>
                        <a:pt x="10" y="3"/>
                        <a:pt x="10" y="2"/>
                        <a:pt x="10" y="2"/>
                      </a:cubicBezTo>
                      <a:cubicBezTo>
                        <a:pt x="8" y="1"/>
                        <a:pt x="7" y="0"/>
                        <a:pt x="5" y="2"/>
                      </a:cubicBezTo>
                      <a:cubicBezTo>
                        <a:pt x="2" y="5"/>
                        <a:pt x="2" y="5"/>
                        <a:pt x="2" y="5"/>
                      </a:cubicBezTo>
                      <a:cubicBezTo>
                        <a:pt x="0" y="7"/>
                        <a:pt x="1" y="9"/>
                        <a:pt x="2" y="10"/>
                      </a:cubicBezTo>
                      <a:cubicBezTo>
                        <a:pt x="2" y="10"/>
                        <a:pt x="2" y="10"/>
                        <a:pt x="2" y="10"/>
                      </a:cubicBezTo>
                      <a:cubicBezTo>
                        <a:pt x="12" y="22"/>
                        <a:pt x="12" y="39"/>
                        <a:pt x="2" y="51"/>
                      </a:cubicBezTo>
                      <a:cubicBezTo>
                        <a:pt x="2" y="51"/>
                        <a:pt x="2" y="51"/>
                        <a:pt x="2" y="51"/>
                      </a:cubicBezTo>
                      <a:cubicBezTo>
                        <a:pt x="1" y="51"/>
                        <a:pt x="0" y="53"/>
                        <a:pt x="2" y="55"/>
                      </a:cubicBezTo>
                      <a:cubicBezTo>
                        <a:pt x="5" y="59"/>
                        <a:pt x="5" y="59"/>
                        <a:pt x="5" y="59"/>
                      </a:cubicBezTo>
                      <a:cubicBezTo>
                        <a:pt x="6" y="59"/>
                        <a:pt x="7" y="60"/>
                        <a:pt x="7" y="60"/>
                      </a:cubicBezTo>
                      <a:cubicBezTo>
                        <a:pt x="8" y="59"/>
                        <a:pt x="9" y="59"/>
                        <a:pt x="9" y="58"/>
                      </a:cubicBezTo>
                      <a:cubicBezTo>
                        <a:pt x="10" y="58"/>
                        <a:pt x="10" y="58"/>
                        <a:pt x="10" y="58"/>
                      </a:cubicBezTo>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锐字工房云字库细圆GBK" panose="02010604000000000000" pitchFamily="2" charset="-122"/>
                  </a:endParaRPr>
                </a:p>
              </p:txBody>
            </p:sp>
            <p:sp>
              <p:nvSpPr>
                <p:cNvPr id="35" name="ïṧḷïḓê-Freeform: Shape 65"/>
                <p:cNvSpPr>
                  <a:spLocks/>
                </p:cNvSpPr>
                <p:nvPr/>
              </p:nvSpPr>
              <p:spPr bwMode="auto">
                <a:xfrm>
                  <a:off x="2906713" y="2965449"/>
                  <a:ext cx="65087" cy="219075"/>
                </a:xfrm>
                <a:custGeom>
                  <a:avLst/>
                  <a:gdLst/>
                  <a:ahLst/>
                  <a:cxnLst>
                    <a:cxn ang="0">
                      <a:pos x="28" y="49"/>
                    </a:cxn>
                    <a:cxn ang="0">
                      <a:pos x="11" y="3"/>
                    </a:cxn>
                    <a:cxn ang="0">
                      <a:pos x="11" y="3"/>
                    </a:cxn>
                    <a:cxn ang="0">
                      <a:pos x="10" y="2"/>
                    </a:cxn>
                    <a:cxn ang="0">
                      <a:pos x="6" y="1"/>
                    </a:cxn>
                    <a:cxn ang="0">
                      <a:pos x="2" y="5"/>
                    </a:cxn>
                    <a:cxn ang="0">
                      <a:pos x="3" y="10"/>
                    </a:cxn>
                    <a:cxn ang="0">
                      <a:pos x="3" y="10"/>
                    </a:cxn>
                    <a:cxn ang="0">
                      <a:pos x="2" y="87"/>
                    </a:cxn>
                    <a:cxn ang="0">
                      <a:pos x="2" y="91"/>
                    </a:cxn>
                    <a:cxn ang="0">
                      <a:pos x="6" y="95"/>
                    </a:cxn>
                    <a:cxn ang="0">
                      <a:pos x="8" y="96"/>
                    </a:cxn>
                    <a:cxn ang="0">
                      <a:pos x="10" y="95"/>
                    </a:cxn>
                    <a:cxn ang="0">
                      <a:pos x="28" y="49"/>
                    </a:cxn>
                  </a:cxnLst>
                  <a:rect l="0" t="0" r="r" b="b"/>
                  <a:pathLst>
                    <a:path w="28" h="96">
                      <a:moveTo>
                        <a:pt x="28" y="49"/>
                      </a:moveTo>
                      <a:cubicBezTo>
                        <a:pt x="28" y="32"/>
                        <a:pt x="22" y="15"/>
                        <a:pt x="11" y="3"/>
                      </a:cubicBezTo>
                      <a:cubicBezTo>
                        <a:pt x="11" y="3"/>
                        <a:pt x="11" y="3"/>
                        <a:pt x="11" y="3"/>
                      </a:cubicBezTo>
                      <a:cubicBezTo>
                        <a:pt x="11" y="2"/>
                        <a:pt x="10" y="2"/>
                        <a:pt x="10" y="2"/>
                      </a:cubicBezTo>
                      <a:cubicBezTo>
                        <a:pt x="8" y="0"/>
                        <a:pt x="7" y="0"/>
                        <a:pt x="6" y="1"/>
                      </a:cubicBezTo>
                      <a:cubicBezTo>
                        <a:pt x="2" y="5"/>
                        <a:pt x="2" y="5"/>
                        <a:pt x="2" y="5"/>
                      </a:cubicBezTo>
                      <a:cubicBezTo>
                        <a:pt x="0" y="7"/>
                        <a:pt x="2" y="9"/>
                        <a:pt x="3" y="10"/>
                      </a:cubicBezTo>
                      <a:cubicBezTo>
                        <a:pt x="3" y="10"/>
                        <a:pt x="3" y="10"/>
                        <a:pt x="3" y="10"/>
                      </a:cubicBezTo>
                      <a:cubicBezTo>
                        <a:pt x="22" y="33"/>
                        <a:pt x="22" y="65"/>
                        <a:pt x="2" y="87"/>
                      </a:cubicBezTo>
                      <a:cubicBezTo>
                        <a:pt x="2" y="88"/>
                        <a:pt x="0" y="89"/>
                        <a:pt x="2" y="91"/>
                      </a:cubicBezTo>
                      <a:cubicBezTo>
                        <a:pt x="6" y="95"/>
                        <a:pt x="6" y="95"/>
                        <a:pt x="6" y="95"/>
                      </a:cubicBezTo>
                      <a:cubicBezTo>
                        <a:pt x="7" y="96"/>
                        <a:pt x="7" y="96"/>
                        <a:pt x="8" y="96"/>
                      </a:cubicBezTo>
                      <a:cubicBezTo>
                        <a:pt x="9" y="96"/>
                        <a:pt x="9" y="95"/>
                        <a:pt x="10" y="95"/>
                      </a:cubicBezTo>
                      <a:cubicBezTo>
                        <a:pt x="22" y="82"/>
                        <a:pt x="28" y="66"/>
                        <a:pt x="28" y="49"/>
                      </a:cubicBezTo>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锐字工房云字库细圆GBK" panose="02010604000000000000" pitchFamily="2" charset="-122"/>
                  </a:endParaRPr>
                </a:p>
              </p:txBody>
            </p:sp>
          </p:grpSp>
        </p:grpSp>
        <p:grpSp>
          <p:nvGrpSpPr>
            <p:cNvPr id="16" name="Group 7"/>
            <p:cNvGrpSpPr/>
            <p:nvPr/>
          </p:nvGrpSpPr>
          <p:grpSpPr>
            <a:xfrm>
              <a:off x="5842742" y="2597092"/>
              <a:ext cx="791019" cy="791019"/>
              <a:chOff x="7273474" y="2831496"/>
              <a:chExt cx="791019" cy="791019"/>
            </a:xfrm>
          </p:grpSpPr>
          <p:sp>
            <p:nvSpPr>
              <p:cNvPr id="28" name="ïṧḷïḓê-Oval 44"/>
              <p:cNvSpPr/>
              <p:nvPr/>
            </p:nvSpPr>
            <p:spPr>
              <a:xfrm>
                <a:off x="7273474" y="2831496"/>
                <a:ext cx="791019" cy="7910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锐字工房云字库细圆GBK" panose="02010604000000000000" pitchFamily="2" charset="-122"/>
                </a:endParaRPr>
              </a:p>
            </p:txBody>
          </p:sp>
          <p:sp>
            <p:nvSpPr>
              <p:cNvPr id="29" name="ïṧḷïḓê-Freeform: Shape 66"/>
              <p:cNvSpPr>
                <a:spLocks/>
              </p:cNvSpPr>
              <p:nvPr/>
            </p:nvSpPr>
            <p:spPr bwMode="auto">
              <a:xfrm>
                <a:off x="7484126" y="3047522"/>
                <a:ext cx="369717" cy="358969"/>
              </a:xfrm>
              <a:custGeom>
                <a:avLst/>
                <a:gdLst/>
                <a:ahLst/>
                <a:cxnLst>
                  <a:cxn ang="0">
                    <a:pos x="86" y="58"/>
                  </a:cxn>
                  <a:cxn ang="0">
                    <a:pos x="76" y="55"/>
                  </a:cxn>
                  <a:cxn ang="0">
                    <a:pos x="76" y="54"/>
                  </a:cxn>
                  <a:cxn ang="0">
                    <a:pos x="71" y="47"/>
                  </a:cxn>
                  <a:cxn ang="0">
                    <a:pos x="76" y="68"/>
                  </a:cxn>
                  <a:cxn ang="0">
                    <a:pos x="76" y="59"/>
                  </a:cxn>
                  <a:cxn ang="0">
                    <a:pos x="81" y="59"/>
                  </a:cxn>
                  <a:cxn ang="0">
                    <a:pos x="86" y="68"/>
                  </a:cxn>
                  <a:cxn ang="0">
                    <a:pos x="65" y="59"/>
                  </a:cxn>
                  <a:cxn ang="0">
                    <a:pos x="58" y="47"/>
                  </a:cxn>
                  <a:cxn ang="0">
                    <a:pos x="50" y="63"/>
                  </a:cxn>
                  <a:cxn ang="0">
                    <a:pos x="60" y="68"/>
                  </a:cxn>
                  <a:cxn ang="0">
                    <a:pos x="65" y="63"/>
                  </a:cxn>
                  <a:cxn ang="0">
                    <a:pos x="67" y="59"/>
                  </a:cxn>
                  <a:cxn ang="0">
                    <a:pos x="39" y="64"/>
                  </a:cxn>
                  <a:cxn ang="0">
                    <a:pos x="40" y="46"/>
                  </a:cxn>
                  <a:cxn ang="0">
                    <a:pos x="37" y="54"/>
                  </a:cxn>
                  <a:cxn ang="0">
                    <a:pos x="42" y="54"/>
                  </a:cxn>
                  <a:cxn ang="0">
                    <a:pos x="33" y="68"/>
                  </a:cxn>
                  <a:cxn ang="0">
                    <a:pos x="48" y="64"/>
                  </a:cxn>
                  <a:cxn ang="0">
                    <a:pos x="60" y="89"/>
                  </a:cxn>
                  <a:cxn ang="0">
                    <a:pos x="60" y="27"/>
                  </a:cxn>
                  <a:cxn ang="0">
                    <a:pos x="59" y="54"/>
                  </a:cxn>
                  <a:cxn ang="0">
                    <a:pos x="55" y="59"/>
                  </a:cxn>
                  <a:cxn ang="0">
                    <a:pos x="60" y="54"/>
                  </a:cxn>
                  <a:cxn ang="0">
                    <a:pos x="60" y="52"/>
                  </a:cxn>
                  <a:cxn ang="0">
                    <a:pos x="109" y="28"/>
                  </a:cxn>
                  <a:cxn ang="0">
                    <a:pos x="5" y="40"/>
                  </a:cxn>
                  <a:cxn ang="0">
                    <a:pos x="6" y="46"/>
                  </a:cxn>
                  <a:cxn ang="0">
                    <a:pos x="60" y="12"/>
                  </a:cxn>
                  <a:cxn ang="0">
                    <a:pos x="90" y="33"/>
                  </a:cxn>
                  <a:cxn ang="0">
                    <a:pos x="104" y="50"/>
                  </a:cxn>
                  <a:cxn ang="0">
                    <a:pos x="112" y="55"/>
                  </a:cxn>
                  <a:cxn ang="0">
                    <a:pos x="119" y="28"/>
                  </a:cxn>
                  <a:cxn ang="0">
                    <a:pos x="109" y="28"/>
                  </a:cxn>
                  <a:cxn ang="0">
                    <a:pos x="114" y="76"/>
                  </a:cxn>
                  <a:cxn ang="0">
                    <a:pos x="11" y="89"/>
                  </a:cxn>
                  <a:cxn ang="0">
                    <a:pos x="3" y="90"/>
                  </a:cxn>
                  <a:cxn ang="0">
                    <a:pos x="6" y="66"/>
                  </a:cxn>
                  <a:cxn ang="0">
                    <a:pos x="10" y="60"/>
                  </a:cxn>
                  <a:cxn ang="0">
                    <a:pos x="30" y="79"/>
                  </a:cxn>
                  <a:cxn ang="0">
                    <a:pos x="22" y="85"/>
                  </a:cxn>
                  <a:cxn ang="0">
                    <a:pos x="103" y="72"/>
                  </a:cxn>
                </a:cxnLst>
                <a:rect l="0" t="0" r="r" b="b"/>
                <a:pathLst>
                  <a:path w="119" h="115">
                    <a:moveTo>
                      <a:pt x="86" y="68"/>
                    </a:moveTo>
                    <a:cubicBezTo>
                      <a:pt x="86" y="58"/>
                      <a:pt x="86" y="58"/>
                      <a:pt x="86" y="58"/>
                    </a:cubicBezTo>
                    <a:cubicBezTo>
                      <a:pt x="86" y="54"/>
                      <a:pt x="83" y="52"/>
                      <a:pt x="80" y="52"/>
                    </a:cubicBezTo>
                    <a:cubicBezTo>
                      <a:pt x="78" y="52"/>
                      <a:pt x="77" y="53"/>
                      <a:pt x="76" y="55"/>
                    </a:cubicBezTo>
                    <a:cubicBezTo>
                      <a:pt x="76" y="55"/>
                      <a:pt x="76" y="55"/>
                      <a:pt x="76" y="55"/>
                    </a:cubicBezTo>
                    <a:cubicBezTo>
                      <a:pt x="76" y="55"/>
                      <a:pt x="76" y="54"/>
                      <a:pt x="76" y="54"/>
                    </a:cubicBezTo>
                    <a:cubicBezTo>
                      <a:pt x="76" y="47"/>
                      <a:pt x="76" y="47"/>
                      <a:pt x="76" y="47"/>
                    </a:cubicBezTo>
                    <a:cubicBezTo>
                      <a:pt x="71" y="47"/>
                      <a:pt x="71" y="47"/>
                      <a:pt x="71" y="47"/>
                    </a:cubicBezTo>
                    <a:cubicBezTo>
                      <a:pt x="71" y="68"/>
                      <a:pt x="71" y="68"/>
                      <a:pt x="71" y="68"/>
                    </a:cubicBezTo>
                    <a:cubicBezTo>
                      <a:pt x="76" y="68"/>
                      <a:pt x="76" y="68"/>
                      <a:pt x="76" y="68"/>
                    </a:cubicBezTo>
                    <a:cubicBezTo>
                      <a:pt x="76" y="61"/>
                      <a:pt x="76" y="61"/>
                      <a:pt x="76" y="61"/>
                    </a:cubicBezTo>
                    <a:cubicBezTo>
                      <a:pt x="76" y="61"/>
                      <a:pt x="76" y="60"/>
                      <a:pt x="76" y="59"/>
                    </a:cubicBezTo>
                    <a:cubicBezTo>
                      <a:pt x="76" y="58"/>
                      <a:pt x="77" y="57"/>
                      <a:pt x="79" y="57"/>
                    </a:cubicBezTo>
                    <a:cubicBezTo>
                      <a:pt x="80" y="57"/>
                      <a:pt x="81" y="58"/>
                      <a:pt x="81" y="59"/>
                    </a:cubicBezTo>
                    <a:cubicBezTo>
                      <a:pt x="81" y="68"/>
                      <a:pt x="81" y="68"/>
                      <a:pt x="81" y="68"/>
                    </a:cubicBezTo>
                    <a:lnTo>
                      <a:pt x="86" y="68"/>
                    </a:lnTo>
                    <a:close/>
                    <a:moveTo>
                      <a:pt x="67" y="59"/>
                    </a:moveTo>
                    <a:cubicBezTo>
                      <a:pt x="65" y="59"/>
                      <a:pt x="65" y="59"/>
                      <a:pt x="65" y="59"/>
                    </a:cubicBezTo>
                    <a:cubicBezTo>
                      <a:pt x="65" y="47"/>
                      <a:pt x="65" y="47"/>
                      <a:pt x="65" y="47"/>
                    </a:cubicBezTo>
                    <a:cubicBezTo>
                      <a:pt x="58" y="47"/>
                      <a:pt x="58" y="47"/>
                      <a:pt x="58" y="47"/>
                    </a:cubicBezTo>
                    <a:cubicBezTo>
                      <a:pt x="50" y="60"/>
                      <a:pt x="50" y="60"/>
                      <a:pt x="50" y="60"/>
                    </a:cubicBezTo>
                    <a:cubicBezTo>
                      <a:pt x="50" y="63"/>
                      <a:pt x="50" y="63"/>
                      <a:pt x="50" y="63"/>
                    </a:cubicBezTo>
                    <a:cubicBezTo>
                      <a:pt x="60" y="63"/>
                      <a:pt x="60" y="63"/>
                      <a:pt x="60" y="63"/>
                    </a:cubicBezTo>
                    <a:cubicBezTo>
                      <a:pt x="60" y="68"/>
                      <a:pt x="60" y="68"/>
                      <a:pt x="60" y="68"/>
                    </a:cubicBezTo>
                    <a:cubicBezTo>
                      <a:pt x="65" y="68"/>
                      <a:pt x="65" y="68"/>
                      <a:pt x="65" y="68"/>
                    </a:cubicBezTo>
                    <a:cubicBezTo>
                      <a:pt x="65" y="63"/>
                      <a:pt x="65" y="63"/>
                      <a:pt x="65" y="63"/>
                    </a:cubicBezTo>
                    <a:cubicBezTo>
                      <a:pt x="67" y="63"/>
                      <a:pt x="67" y="63"/>
                      <a:pt x="67" y="63"/>
                    </a:cubicBezTo>
                    <a:lnTo>
                      <a:pt x="67" y="59"/>
                    </a:lnTo>
                    <a:close/>
                    <a:moveTo>
                      <a:pt x="48" y="64"/>
                    </a:moveTo>
                    <a:cubicBezTo>
                      <a:pt x="39" y="64"/>
                      <a:pt x="39" y="64"/>
                      <a:pt x="39" y="64"/>
                    </a:cubicBezTo>
                    <a:cubicBezTo>
                      <a:pt x="39" y="61"/>
                      <a:pt x="48" y="60"/>
                      <a:pt x="48" y="53"/>
                    </a:cubicBezTo>
                    <a:cubicBezTo>
                      <a:pt x="48" y="48"/>
                      <a:pt x="44" y="46"/>
                      <a:pt x="40" y="46"/>
                    </a:cubicBezTo>
                    <a:cubicBezTo>
                      <a:pt x="35" y="46"/>
                      <a:pt x="33" y="51"/>
                      <a:pt x="33" y="51"/>
                    </a:cubicBezTo>
                    <a:cubicBezTo>
                      <a:pt x="37" y="54"/>
                      <a:pt x="37" y="54"/>
                      <a:pt x="37" y="54"/>
                    </a:cubicBezTo>
                    <a:cubicBezTo>
                      <a:pt x="37" y="54"/>
                      <a:pt x="38" y="51"/>
                      <a:pt x="40" y="51"/>
                    </a:cubicBezTo>
                    <a:cubicBezTo>
                      <a:pt x="41" y="51"/>
                      <a:pt x="42" y="52"/>
                      <a:pt x="42" y="54"/>
                    </a:cubicBezTo>
                    <a:cubicBezTo>
                      <a:pt x="42" y="57"/>
                      <a:pt x="33" y="58"/>
                      <a:pt x="33" y="66"/>
                    </a:cubicBezTo>
                    <a:cubicBezTo>
                      <a:pt x="33" y="67"/>
                      <a:pt x="33" y="67"/>
                      <a:pt x="33" y="68"/>
                    </a:cubicBezTo>
                    <a:cubicBezTo>
                      <a:pt x="48" y="68"/>
                      <a:pt x="48" y="68"/>
                      <a:pt x="48" y="68"/>
                    </a:cubicBezTo>
                    <a:lnTo>
                      <a:pt x="48" y="64"/>
                    </a:lnTo>
                    <a:close/>
                    <a:moveTo>
                      <a:pt x="90" y="58"/>
                    </a:moveTo>
                    <a:cubicBezTo>
                      <a:pt x="90" y="75"/>
                      <a:pt x="77" y="89"/>
                      <a:pt x="60" y="89"/>
                    </a:cubicBezTo>
                    <a:cubicBezTo>
                      <a:pt x="43" y="89"/>
                      <a:pt x="29" y="75"/>
                      <a:pt x="29" y="58"/>
                    </a:cubicBezTo>
                    <a:cubicBezTo>
                      <a:pt x="29" y="41"/>
                      <a:pt x="43" y="27"/>
                      <a:pt x="60" y="27"/>
                    </a:cubicBezTo>
                    <a:cubicBezTo>
                      <a:pt x="77" y="27"/>
                      <a:pt x="90" y="41"/>
                      <a:pt x="90" y="58"/>
                    </a:cubicBezTo>
                    <a:moveTo>
                      <a:pt x="59" y="54"/>
                    </a:moveTo>
                    <a:cubicBezTo>
                      <a:pt x="55" y="59"/>
                      <a:pt x="55" y="59"/>
                      <a:pt x="55" y="59"/>
                    </a:cubicBezTo>
                    <a:cubicBezTo>
                      <a:pt x="55" y="59"/>
                      <a:pt x="55" y="59"/>
                      <a:pt x="55" y="59"/>
                    </a:cubicBezTo>
                    <a:cubicBezTo>
                      <a:pt x="60" y="59"/>
                      <a:pt x="60" y="59"/>
                      <a:pt x="60" y="59"/>
                    </a:cubicBezTo>
                    <a:cubicBezTo>
                      <a:pt x="60" y="54"/>
                      <a:pt x="60" y="54"/>
                      <a:pt x="60" y="54"/>
                    </a:cubicBezTo>
                    <a:cubicBezTo>
                      <a:pt x="60" y="53"/>
                      <a:pt x="60" y="52"/>
                      <a:pt x="60" y="52"/>
                    </a:cubicBezTo>
                    <a:cubicBezTo>
                      <a:pt x="60" y="52"/>
                      <a:pt x="60" y="52"/>
                      <a:pt x="60" y="52"/>
                    </a:cubicBezTo>
                    <a:cubicBezTo>
                      <a:pt x="60" y="52"/>
                      <a:pt x="59" y="53"/>
                      <a:pt x="59" y="54"/>
                    </a:cubicBezTo>
                    <a:moveTo>
                      <a:pt x="109" y="28"/>
                    </a:moveTo>
                    <a:cubicBezTo>
                      <a:pt x="98" y="11"/>
                      <a:pt x="80" y="0"/>
                      <a:pt x="60" y="0"/>
                    </a:cubicBezTo>
                    <a:cubicBezTo>
                      <a:pt x="34" y="0"/>
                      <a:pt x="12" y="17"/>
                      <a:pt x="5" y="40"/>
                    </a:cubicBezTo>
                    <a:cubicBezTo>
                      <a:pt x="4" y="42"/>
                      <a:pt x="5" y="44"/>
                      <a:pt x="6" y="46"/>
                    </a:cubicBezTo>
                    <a:cubicBezTo>
                      <a:pt x="6" y="46"/>
                      <a:pt x="6" y="46"/>
                      <a:pt x="6" y="46"/>
                    </a:cubicBezTo>
                    <a:cubicBezTo>
                      <a:pt x="9" y="49"/>
                      <a:pt x="14" y="48"/>
                      <a:pt x="16" y="44"/>
                    </a:cubicBezTo>
                    <a:cubicBezTo>
                      <a:pt x="22" y="25"/>
                      <a:pt x="39" y="12"/>
                      <a:pt x="60" y="12"/>
                    </a:cubicBezTo>
                    <a:cubicBezTo>
                      <a:pt x="75" y="12"/>
                      <a:pt x="89" y="19"/>
                      <a:pt x="97" y="31"/>
                    </a:cubicBezTo>
                    <a:cubicBezTo>
                      <a:pt x="90" y="33"/>
                      <a:pt x="90" y="33"/>
                      <a:pt x="90" y="33"/>
                    </a:cubicBezTo>
                    <a:cubicBezTo>
                      <a:pt x="89" y="34"/>
                      <a:pt x="88" y="35"/>
                      <a:pt x="89" y="37"/>
                    </a:cubicBezTo>
                    <a:cubicBezTo>
                      <a:pt x="104" y="50"/>
                      <a:pt x="104" y="50"/>
                      <a:pt x="104" y="50"/>
                    </a:cubicBezTo>
                    <a:cubicBezTo>
                      <a:pt x="109" y="56"/>
                      <a:pt x="109" y="56"/>
                      <a:pt x="109" y="56"/>
                    </a:cubicBezTo>
                    <a:cubicBezTo>
                      <a:pt x="110" y="57"/>
                      <a:pt x="112" y="56"/>
                      <a:pt x="112" y="55"/>
                    </a:cubicBezTo>
                    <a:cubicBezTo>
                      <a:pt x="113" y="50"/>
                      <a:pt x="113" y="50"/>
                      <a:pt x="113" y="50"/>
                    </a:cubicBezTo>
                    <a:cubicBezTo>
                      <a:pt x="119" y="28"/>
                      <a:pt x="119" y="28"/>
                      <a:pt x="119" y="28"/>
                    </a:cubicBezTo>
                    <a:cubicBezTo>
                      <a:pt x="119" y="27"/>
                      <a:pt x="118" y="25"/>
                      <a:pt x="116" y="26"/>
                    </a:cubicBezTo>
                    <a:lnTo>
                      <a:pt x="109" y="28"/>
                    </a:lnTo>
                    <a:close/>
                    <a:moveTo>
                      <a:pt x="113" y="70"/>
                    </a:moveTo>
                    <a:cubicBezTo>
                      <a:pt x="114" y="71"/>
                      <a:pt x="115" y="74"/>
                      <a:pt x="114" y="76"/>
                    </a:cubicBezTo>
                    <a:cubicBezTo>
                      <a:pt x="107" y="99"/>
                      <a:pt x="85" y="115"/>
                      <a:pt x="60" y="115"/>
                    </a:cubicBezTo>
                    <a:cubicBezTo>
                      <a:pt x="40" y="115"/>
                      <a:pt x="22" y="105"/>
                      <a:pt x="11" y="89"/>
                    </a:cubicBezTo>
                    <a:cubicBezTo>
                      <a:pt x="11" y="88"/>
                      <a:pt x="10" y="88"/>
                      <a:pt x="9" y="88"/>
                    </a:cubicBezTo>
                    <a:cubicBezTo>
                      <a:pt x="3" y="90"/>
                      <a:pt x="3" y="90"/>
                      <a:pt x="3" y="90"/>
                    </a:cubicBezTo>
                    <a:cubicBezTo>
                      <a:pt x="1" y="90"/>
                      <a:pt x="0" y="89"/>
                      <a:pt x="0" y="88"/>
                    </a:cubicBezTo>
                    <a:cubicBezTo>
                      <a:pt x="6" y="66"/>
                      <a:pt x="6" y="66"/>
                      <a:pt x="6" y="66"/>
                    </a:cubicBezTo>
                    <a:cubicBezTo>
                      <a:pt x="7" y="61"/>
                      <a:pt x="7" y="61"/>
                      <a:pt x="7" y="61"/>
                    </a:cubicBezTo>
                    <a:cubicBezTo>
                      <a:pt x="7" y="60"/>
                      <a:pt x="9" y="59"/>
                      <a:pt x="10" y="60"/>
                    </a:cubicBezTo>
                    <a:cubicBezTo>
                      <a:pt x="16" y="66"/>
                      <a:pt x="16" y="66"/>
                      <a:pt x="16" y="66"/>
                    </a:cubicBezTo>
                    <a:cubicBezTo>
                      <a:pt x="30" y="79"/>
                      <a:pt x="30" y="79"/>
                      <a:pt x="30" y="79"/>
                    </a:cubicBezTo>
                    <a:cubicBezTo>
                      <a:pt x="31" y="80"/>
                      <a:pt x="30" y="82"/>
                      <a:pt x="29" y="83"/>
                    </a:cubicBezTo>
                    <a:cubicBezTo>
                      <a:pt x="22" y="85"/>
                      <a:pt x="22" y="85"/>
                      <a:pt x="22" y="85"/>
                    </a:cubicBezTo>
                    <a:cubicBezTo>
                      <a:pt x="31" y="97"/>
                      <a:pt x="44" y="104"/>
                      <a:pt x="60" y="104"/>
                    </a:cubicBezTo>
                    <a:cubicBezTo>
                      <a:pt x="80" y="104"/>
                      <a:pt x="97" y="91"/>
                      <a:pt x="103" y="72"/>
                    </a:cubicBezTo>
                    <a:cubicBezTo>
                      <a:pt x="105" y="68"/>
                      <a:pt x="110" y="67"/>
                      <a:pt x="113" y="70"/>
                    </a:cubicBezTo>
                    <a:close/>
                  </a:path>
                </a:pathLst>
              </a:custGeom>
              <a:solidFill>
                <a:schemeClr val="bg1"/>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锐字工房云字库细圆GBK" panose="02010604000000000000" pitchFamily="2" charset="-122"/>
                </a:endParaRPr>
              </a:p>
            </p:txBody>
          </p:sp>
        </p:grpSp>
        <p:grpSp>
          <p:nvGrpSpPr>
            <p:cNvPr id="18" name="Group 8"/>
            <p:cNvGrpSpPr/>
            <p:nvPr/>
          </p:nvGrpSpPr>
          <p:grpSpPr>
            <a:xfrm>
              <a:off x="5842742" y="3511756"/>
              <a:ext cx="791019" cy="791019"/>
              <a:chOff x="7273474" y="3746160"/>
              <a:chExt cx="791019" cy="791019"/>
            </a:xfrm>
          </p:grpSpPr>
          <p:sp>
            <p:nvSpPr>
              <p:cNvPr id="24" name="ïṧḷïḓê-Oval 47"/>
              <p:cNvSpPr/>
              <p:nvPr/>
            </p:nvSpPr>
            <p:spPr>
              <a:xfrm>
                <a:off x="7273474" y="3746160"/>
                <a:ext cx="791019" cy="79101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锐字工房云字库细圆GBK" panose="02010604000000000000" pitchFamily="2" charset="-122"/>
                </a:endParaRPr>
              </a:p>
            </p:txBody>
          </p:sp>
          <p:grpSp>
            <p:nvGrpSpPr>
              <p:cNvPr id="25" name="Group 58"/>
              <p:cNvGrpSpPr/>
              <p:nvPr/>
            </p:nvGrpSpPr>
            <p:grpSpPr>
              <a:xfrm>
                <a:off x="7484134" y="3952513"/>
                <a:ext cx="369718" cy="378313"/>
                <a:chOff x="2308225" y="2935287"/>
                <a:chExt cx="273050" cy="279400"/>
              </a:xfrm>
              <a:solidFill>
                <a:schemeClr val="bg1"/>
              </a:solidFill>
            </p:grpSpPr>
            <p:sp>
              <p:nvSpPr>
                <p:cNvPr id="26" name="ïṧḷïḓê-Freeform: Shape 59"/>
                <p:cNvSpPr>
                  <a:spLocks/>
                </p:cNvSpPr>
                <p:nvPr/>
              </p:nvSpPr>
              <p:spPr bwMode="auto">
                <a:xfrm>
                  <a:off x="2308225" y="2935287"/>
                  <a:ext cx="246062" cy="279400"/>
                </a:xfrm>
                <a:custGeom>
                  <a:avLst/>
                  <a:gdLst/>
                  <a:ahLst/>
                  <a:cxnLst>
                    <a:cxn ang="0">
                      <a:pos x="66" y="97"/>
                    </a:cxn>
                    <a:cxn ang="0">
                      <a:pos x="95" y="68"/>
                    </a:cxn>
                    <a:cxn ang="0">
                      <a:pos x="103" y="69"/>
                    </a:cxn>
                    <a:cxn ang="0">
                      <a:pos x="105" y="67"/>
                    </a:cxn>
                    <a:cxn ang="0">
                      <a:pos x="107" y="55"/>
                    </a:cxn>
                    <a:cxn ang="0">
                      <a:pos x="107" y="20"/>
                    </a:cxn>
                    <a:cxn ang="0">
                      <a:pos x="104" y="17"/>
                    </a:cxn>
                    <a:cxn ang="0">
                      <a:pos x="85" y="15"/>
                    </a:cxn>
                    <a:cxn ang="0">
                      <a:pos x="53" y="0"/>
                    </a:cxn>
                    <a:cxn ang="0">
                      <a:pos x="26" y="15"/>
                    </a:cxn>
                    <a:cxn ang="0">
                      <a:pos x="3" y="16"/>
                    </a:cxn>
                    <a:cxn ang="0">
                      <a:pos x="1" y="19"/>
                    </a:cxn>
                    <a:cxn ang="0">
                      <a:pos x="0" y="55"/>
                    </a:cxn>
                    <a:cxn ang="0">
                      <a:pos x="53" y="122"/>
                    </a:cxn>
                    <a:cxn ang="0">
                      <a:pos x="70" y="114"/>
                    </a:cxn>
                    <a:cxn ang="0">
                      <a:pos x="70" y="112"/>
                    </a:cxn>
                    <a:cxn ang="0">
                      <a:pos x="66" y="97"/>
                    </a:cxn>
                  </a:cxnLst>
                  <a:rect l="0" t="0" r="r" b="b"/>
                  <a:pathLst>
                    <a:path w="107" h="122">
                      <a:moveTo>
                        <a:pt x="66" y="97"/>
                      </a:moveTo>
                      <a:cubicBezTo>
                        <a:pt x="66" y="81"/>
                        <a:pt x="79" y="68"/>
                        <a:pt x="95" y="68"/>
                      </a:cubicBezTo>
                      <a:cubicBezTo>
                        <a:pt x="98" y="68"/>
                        <a:pt x="101" y="68"/>
                        <a:pt x="103" y="69"/>
                      </a:cubicBezTo>
                      <a:cubicBezTo>
                        <a:pt x="104" y="69"/>
                        <a:pt x="105" y="68"/>
                        <a:pt x="105" y="67"/>
                      </a:cubicBezTo>
                      <a:cubicBezTo>
                        <a:pt x="106" y="63"/>
                        <a:pt x="107" y="59"/>
                        <a:pt x="107" y="55"/>
                      </a:cubicBezTo>
                      <a:cubicBezTo>
                        <a:pt x="107" y="55"/>
                        <a:pt x="107" y="20"/>
                        <a:pt x="107" y="20"/>
                      </a:cubicBezTo>
                      <a:cubicBezTo>
                        <a:pt x="107" y="17"/>
                        <a:pt x="105" y="17"/>
                        <a:pt x="104" y="17"/>
                      </a:cubicBezTo>
                      <a:cubicBezTo>
                        <a:pt x="98" y="17"/>
                        <a:pt x="91" y="17"/>
                        <a:pt x="85" y="15"/>
                      </a:cubicBezTo>
                      <a:cubicBezTo>
                        <a:pt x="71" y="11"/>
                        <a:pt x="58" y="0"/>
                        <a:pt x="53" y="0"/>
                      </a:cubicBezTo>
                      <a:cubicBezTo>
                        <a:pt x="49" y="0"/>
                        <a:pt x="40" y="11"/>
                        <a:pt x="26" y="15"/>
                      </a:cubicBezTo>
                      <a:cubicBezTo>
                        <a:pt x="18" y="17"/>
                        <a:pt x="10" y="17"/>
                        <a:pt x="3" y="16"/>
                      </a:cubicBezTo>
                      <a:cubicBezTo>
                        <a:pt x="2" y="16"/>
                        <a:pt x="1" y="16"/>
                        <a:pt x="1" y="19"/>
                      </a:cubicBezTo>
                      <a:cubicBezTo>
                        <a:pt x="1" y="20"/>
                        <a:pt x="0" y="55"/>
                        <a:pt x="0" y="55"/>
                      </a:cubicBezTo>
                      <a:cubicBezTo>
                        <a:pt x="0" y="90"/>
                        <a:pt x="43" y="122"/>
                        <a:pt x="53" y="122"/>
                      </a:cubicBezTo>
                      <a:cubicBezTo>
                        <a:pt x="57" y="122"/>
                        <a:pt x="62" y="120"/>
                        <a:pt x="70" y="114"/>
                      </a:cubicBezTo>
                      <a:cubicBezTo>
                        <a:pt x="71" y="113"/>
                        <a:pt x="70" y="113"/>
                        <a:pt x="70" y="112"/>
                      </a:cubicBezTo>
                      <a:cubicBezTo>
                        <a:pt x="67" y="108"/>
                        <a:pt x="66" y="102"/>
                        <a:pt x="66" y="97"/>
                      </a:cubicBezTo>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锐字工房云字库细圆GBK" panose="02010604000000000000" pitchFamily="2" charset="-122"/>
                  </a:endParaRPr>
                </a:p>
              </p:txBody>
            </p:sp>
            <p:sp>
              <p:nvSpPr>
                <p:cNvPr id="27" name="ïṧḷïḓê-Freeform: Shape 60"/>
                <p:cNvSpPr>
                  <a:spLocks/>
                </p:cNvSpPr>
                <p:nvPr/>
              </p:nvSpPr>
              <p:spPr bwMode="auto">
                <a:xfrm>
                  <a:off x="2471738" y="3121024"/>
                  <a:ext cx="109537" cy="73025"/>
                </a:xfrm>
                <a:custGeom>
                  <a:avLst/>
                  <a:gdLst/>
                  <a:ahLst/>
                  <a:cxnLst>
                    <a:cxn ang="0">
                      <a:pos x="24" y="31"/>
                    </a:cxn>
                    <a:cxn ang="0">
                      <a:pos x="20" y="31"/>
                    </a:cxn>
                    <a:cxn ang="0">
                      <a:pos x="2" y="17"/>
                    </a:cxn>
                    <a:cxn ang="0">
                      <a:pos x="1" y="14"/>
                    </a:cxn>
                    <a:cxn ang="0">
                      <a:pos x="4" y="11"/>
                    </a:cxn>
                    <a:cxn ang="0">
                      <a:pos x="7" y="10"/>
                    </a:cxn>
                    <a:cxn ang="0">
                      <a:pos x="19" y="19"/>
                    </a:cxn>
                    <a:cxn ang="0">
                      <a:pos x="23" y="18"/>
                    </a:cxn>
                    <a:cxn ang="0">
                      <a:pos x="40" y="1"/>
                    </a:cxn>
                    <a:cxn ang="0">
                      <a:pos x="44" y="1"/>
                    </a:cxn>
                    <a:cxn ang="0">
                      <a:pos x="47" y="3"/>
                    </a:cxn>
                    <a:cxn ang="0">
                      <a:pos x="47" y="7"/>
                    </a:cxn>
                    <a:cxn ang="0">
                      <a:pos x="24" y="31"/>
                    </a:cxn>
                  </a:cxnLst>
                  <a:rect l="0" t="0" r="r" b="b"/>
                  <a:pathLst>
                    <a:path w="48" h="32">
                      <a:moveTo>
                        <a:pt x="24" y="31"/>
                      </a:moveTo>
                      <a:cubicBezTo>
                        <a:pt x="23" y="32"/>
                        <a:pt x="21" y="32"/>
                        <a:pt x="20" y="31"/>
                      </a:cubicBezTo>
                      <a:cubicBezTo>
                        <a:pt x="2" y="17"/>
                        <a:pt x="2" y="17"/>
                        <a:pt x="2" y="17"/>
                      </a:cubicBezTo>
                      <a:cubicBezTo>
                        <a:pt x="1" y="17"/>
                        <a:pt x="0" y="15"/>
                        <a:pt x="1" y="14"/>
                      </a:cubicBezTo>
                      <a:cubicBezTo>
                        <a:pt x="4" y="11"/>
                        <a:pt x="4" y="11"/>
                        <a:pt x="4" y="11"/>
                      </a:cubicBezTo>
                      <a:cubicBezTo>
                        <a:pt x="4" y="9"/>
                        <a:pt x="6" y="9"/>
                        <a:pt x="7" y="10"/>
                      </a:cubicBezTo>
                      <a:cubicBezTo>
                        <a:pt x="19" y="19"/>
                        <a:pt x="19" y="19"/>
                        <a:pt x="19" y="19"/>
                      </a:cubicBezTo>
                      <a:cubicBezTo>
                        <a:pt x="20" y="20"/>
                        <a:pt x="22" y="20"/>
                        <a:pt x="23" y="18"/>
                      </a:cubicBezTo>
                      <a:cubicBezTo>
                        <a:pt x="40" y="1"/>
                        <a:pt x="40" y="1"/>
                        <a:pt x="40" y="1"/>
                      </a:cubicBezTo>
                      <a:cubicBezTo>
                        <a:pt x="41" y="0"/>
                        <a:pt x="43" y="0"/>
                        <a:pt x="44" y="1"/>
                      </a:cubicBezTo>
                      <a:cubicBezTo>
                        <a:pt x="47" y="3"/>
                        <a:pt x="47" y="3"/>
                        <a:pt x="47" y="3"/>
                      </a:cubicBezTo>
                      <a:cubicBezTo>
                        <a:pt x="48" y="4"/>
                        <a:pt x="48" y="6"/>
                        <a:pt x="47" y="7"/>
                      </a:cubicBezTo>
                      <a:lnTo>
                        <a:pt x="24" y="31"/>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锐字工房云字库细圆GBK" panose="02010604000000000000" pitchFamily="2" charset="-122"/>
                  </a:endParaRPr>
                </a:p>
              </p:txBody>
            </p:sp>
          </p:grpSp>
        </p:grpSp>
        <p:grpSp>
          <p:nvGrpSpPr>
            <p:cNvPr id="20" name="Group 10"/>
            <p:cNvGrpSpPr/>
            <p:nvPr/>
          </p:nvGrpSpPr>
          <p:grpSpPr>
            <a:xfrm>
              <a:off x="5842742" y="4426421"/>
              <a:ext cx="791019" cy="791019"/>
              <a:chOff x="7273474" y="4660825"/>
              <a:chExt cx="791019" cy="791019"/>
            </a:xfrm>
          </p:grpSpPr>
          <p:sp>
            <p:nvSpPr>
              <p:cNvPr id="22" name="ïṧḷïḓê-Oval 50"/>
              <p:cNvSpPr/>
              <p:nvPr/>
            </p:nvSpPr>
            <p:spPr>
              <a:xfrm>
                <a:off x="7273474" y="4660825"/>
                <a:ext cx="791019" cy="79101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锐字工房云字库细圆GBK" panose="02010604000000000000" pitchFamily="2" charset="-122"/>
                </a:endParaRPr>
              </a:p>
            </p:txBody>
          </p:sp>
          <p:sp>
            <p:nvSpPr>
              <p:cNvPr id="23" name="ïṧḷïḓê-Freeform: Shape 67"/>
              <p:cNvSpPr>
                <a:spLocks/>
              </p:cNvSpPr>
              <p:nvPr/>
            </p:nvSpPr>
            <p:spPr bwMode="auto">
              <a:xfrm>
                <a:off x="7484126" y="4829562"/>
                <a:ext cx="369717" cy="453547"/>
              </a:xfrm>
              <a:custGeom>
                <a:avLst/>
                <a:gdLst/>
                <a:ahLst/>
                <a:cxnLst>
                  <a:cxn ang="0">
                    <a:pos x="19" y="108"/>
                  </a:cxn>
                  <a:cxn ang="0">
                    <a:pos x="17" y="104"/>
                  </a:cxn>
                  <a:cxn ang="0">
                    <a:pos x="58" y="102"/>
                  </a:cxn>
                  <a:cxn ang="0">
                    <a:pos x="60" y="106"/>
                  </a:cxn>
                  <a:cxn ang="0">
                    <a:pos x="62" y="90"/>
                  </a:cxn>
                  <a:cxn ang="0">
                    <a:pos x="17" y="87"/>
                  </a:cxn>
                  <a:cxn ang="0">
                    <a:pos x="19" y="83"/>
                  </a:cxn>
                  <a:cxn ang="0">
                    <a:pos x="65" y="85"/>
                  </a:cxn>
                  <a:cxn ang="0">
                    <a:pos x="62" y="90"/>
                  </a:cxn>
                  <a:cxn ang="0">
                    <a:pos x="19" y="54"/>
                  </a:cxn>
                  <a:cxn ang="0">
                    <a:pos x="17" y="50"/>
                  </a:cxn>
                  <a:cxn ang="0">
                    <a:pos x="73" y="48"/>
                  </a:cxn>
                  <a:cxn ang="0">
                    <a:pos x="75" y="52"/>
                  </a:cxn>
                  <a:cxn ang="0">
                    <a:pos x="73" y="73"/>
                  </a:cxn>
                  <a:cxn ang="0">
                    <a:pos x="17" y="71"/>
                  </a:cxn>
                  <a:cxn ang="0">
                    <a:pos x="19" y="67"/>
                  </a:cxn>
                  <a:cxn ang="0">
                    <a:pos x="75" y="69"/>
                  </a:cxn>
                  <a:cxn ang="0">
                    <a:pos x="73" y="73"/>
                  </a:cxn>
                  <a:cxn ang="0">
                    <a:pos x="93" y="132"/>
                  </a:cxn>
                  <a:cxn ang="0">
                    <a:pos x="87" y="132"/>
                  </a:cxn>
                  <a:cxn ang="0">
                    <a:pos x="76" y="118"/>
                  </a:cxn>
                  <a:cxn ang="0">
                    <a:pos x="89" y="123"/>
                  </a:cxn>
                  <a:cxn ang="0">
                    <a:pos x="109" y="107"/>
                  </a:cxn>
                  <a:cxn ang="0">
                    <a:pos x="92" y="92"/>
                  </a:cxn>
                  <a:cxn ang="0">
                    <a:pos x="92" y="146"/>
                  </a:cxn>
                  <a:cxn ang="0">
                    <a:pos x="92" y="92"/>
                  </a:cxn>
                  <a:cxn ang="0">
                    <a:pos x="8" y="131"/>
                  </a:cxn>
                  <a:cxn ang="0">
                    <a:pos x="0" y="23"/>
                  </a:cxn>
                  <a:cxn ang="0">
                    <a:pos x="23" y="15"/>
                  </a:cxn>
                  <a:cxn ang="0">
                    <a:pos x="33" y="27"/>
                  </a:cxn>
                  <a:cxn ang="0">
                    <a:pos x="71" y="17"/>
                  </a:cxn>
                  <a:cxn ang="0">
                    <a:pos x="83" y="15"/>
                  </a:cxn>
                  <a:cxn ang="0">
                    <a:pos x="94" y="86"/>
                  </a:cxn>
                  <a:cxn ang="0">
                    <a:pos x="83" y="87"/>
                  </a:cxn>
                  <a:cxn ang="0">
                    <a:pos x="11" y="38"/>
                  </a:cxn>
                  <a:cxn ang="0">
                    <a:pos x="58" y="121"/>
                  </a:cxn>
                  <a:cxn ang="0">
                    <a:pos x="47" y="11"/>
                  </a:cxn>
                  <a:cxn ang="0">
                    <a:pos x="47" y="4"/>
                  </a:cxn>
                  <a:cxn ang="0">
                    <a:pos x="47" y="11"/>
                  </a:cxn>
                  <a:cxn ang="0">
                    <a:pos x="57" y="11"/>
                  </a:cxn>
                  <a:cxn ang="0">
                    <a:pos x="54" y="7"/>
                  </a:cxn>
                  <a:cxn ang="0">
                    <a:pos x="47" y="0"/>
                  </a:cxn>
                  <a:cxn ang="0">
                    <a:pos x="40" y="7"/>
                  </a:cxn>
                  <a:cxn ang="0">
                    <a:pos x="33" y="11"/>
                  </a:cxn>
                  <a:cxn ang="0">
                    <a:pos x="27" y="17"/>
                  </a:cxn>
                  <a:cxn ang="0">
                    <a:pos x="60" y="23"/>
                  </a:cxn>
                  <a:cxn ang="0">
                    <a:pos x="67" y="17"/>
                  </a:cxn>
                </a:cxnLst>
                <a:rect l="0" t="0" r="r" b="b"/>
                <a:pathLst>
                  <a:path w="119" h="146">
                    <a:moveTo>
                      <a:pt x="58" y="108"/>
                    </a:moveTo>
                    <a:cubicBezTo>
                      <a:pt x="19" y="108"/>
                      <a:pt x="19" y="108"/>
                      <a:pt x="19" y="108"/>
                    </a:cubicBezTo>
                    <a:cubicBezTo>
                      <a:pt x="18" y="108"/>
                      <a:pt x="17" y="107"/>
                      <a:pt x="17" y="106"/>
                    </a:cubicBezTo>
                    <a:cubicBezTo>
                      <a:pt x="17" y="104"/>
                      <a:pt x="17" y="104"/>
                      <a:pt x="17" y="104"/>
                    </a:cubicBezTo>
                    <a:cubicBezTo>
                      <a:pt x="17" y="103"/>
                      <a:pt x="18" y="102"/>
                      <a:pt x="19" y="102"/>
                    </a:cubicBezTo>
                    <a:cubicBezTo>
                      <a:pt x="58" y="102"/>
                      <a:pt x="58" y="102"/>
                      <a:pt x="58" y="102"/>
                    </a:cubicBezTo>
                    <a:cubicBezTo>
                      <a:pt x="59" y="102"/>
                      <a:pt x="60" y="103"/>
                      <a:pt x="60" y="104"/>
                    </a:cubicBezTo>
                    <a:cubicBezTo>
                      <a:pt x="60" y="106"/>
                      <a:pt x="60" y="106"/>
                      <a:pt x="60" y="106"/>
                    </a:cubicBezTo>
                    <a:cubicBezTo>
                      <a:pt x="60" y="107"/>
                      <a:pt x="59" y="108"/>
                      <a:pt x="58" y="108"/>
                    </a:cubicBezTo>
                    <a:moveTo>
                      <a:pt x="62" y="90"/>
                    </a:moveTo>
                    <a:cubicBezTo>
                      <a:pt x="19" y="90"/>
                      <a:pt x="19" y="90"/>
                      <a:pt x="19" y="90"/>
                    </a:cubicBezTo>
                    <a:cubicBezTo>
                      <a:pt x="18" y="90"/>
                      <a:pt x="17" y="89"/>
                      <a:pt x="17" y="87"/>
                    </a:cubicBezTo>
                    <a:cubicBezTo>
                      <a:pt x="17" y="85"/>
                      <a:pt x="17" y="85"/>
                      <a:pt x="17" y="85"/>
                    </a:cubicBezTo>
                    <a:cubicBezTo>
                      <a:pt x="17" y="84"/>
                      <a:pt x="18" y="83"/>
                      <a:pt x="19" y="83"/>
                    </a:cubicBezTo>
                    <a:cubicBezTo>
                      <a:pt x="62" y="83"/>
                      <a:pt x="62" y="83"/>
                      <a:pt x="62" y="83"/>
                    </a:cubicBezTo>
                    <a:cubicBezTo>
                      <a:pt x="64" y="83"/>
                      <a:pt x="65" y="84"/>
                      <a:pt x="65" y="85"/>
                    </a:cubicBezTo>
                    <a:cubicBezTo>
                      <a:pt x="65" y="87"/>
                      <a:pt x="65" y="87"/>
                      <a:pt x="65" y="87"/>
                    </a:cubicBezTo>
                    <a:cubicBezTo>
                      <a:pt x="65" y="89"/>
                      <a:pt x="64" y="90"/>
                      <a:pt x="62" y="90"/>
                    </a:cubicBezTo>
                    <a:moveTo>
                      <a:pt x="73" y="54"/>
                    </a:moveTo>
                    <a:cubicBezTo>
                      <a:pt x="19" y="54"/>
                      <a:pt x="19" y="54"/>
                      <a:pt x="19" y="54"/>
                    </a:cubicBezTo>
                    <a:cubicBezTo>
                      <a:pt x="18" y="54"/>
                      <a:pt x="17" y="53"/>
                      <a:pt x="17" y="52"/>
                    </a:cubicBezTo>
                    <a:cubicBezTo>
                      <a:pt x="17" y="50"/>
                      <a:pt x="17" y="50"/>
                      <a:pt x="17" y="50"/>
                    </a:cubicBezTo>
                    <a:cubicBezTo>
                      <a:pt x="17" y="49"/>
                      <a:pt x="18" y="48"/>
                      <a:pt x="19" y="48"/>
                    </a:cubicBezTo>
                    <a:cubicBezTo>
                      <a:pt x="73" y="48"/>
                      <a:pt x="73" y="48"/>
                      <a:pt x="73" y="48"/>
                    </a:cubicBezTo>
                    <a:cubicBezTo>
                      <a:pt x="74" y="48"/>
                      <a:pt x="75" y="49"/>
                      <a:pt x="75" y="50"/>
                    </a:cubicBezTo>
                    <a:cubicBezTo>
                      <a:pt x="75" y="52"/>
                      <a:pt x="75" y="52"/>
                      <a:pt x="75" y="52"/>
                    </a:cubicBezTo>
                    <a:cubicBezTo>
                      <a:pt x="75" y="53"/>
                      <a:pt x="74" y="54"/>
                      <a:pt x="73" y="54"/>
                    </a:cubicBezTo>
                    <a:moveTo>
                      <a:pt x="73" y="73"/>
                    </a:moveTo>
                    <a:cubicBezTo>
                      <a:pt x="19" y="73"/>
                      <a:pt x="19" y="73"/>
                      <a:pt x="19" y="73"/>
                    </a:cubicBezTo>
                    <a:cubicBezTo>
                      <a:pt x="18" y="73"/>
                      <a:pt x="17" y="72"/>
                      <a:pt x="17" y="71"/>
                    </a:cubicBezTo>
                    <a:cubicBezTo>
                      <a:pt x="17" y="69"/>
                      <a:pt x="17" y="69"/>
                      <a:pt x="17" y="69"/>
                    </a:cubicBezTo>
                    <a:cubicBezTo>
                      <a:pt x="17" y="68"/>
                      <a:pt x="18" y="67"/>
                      <a:pt x="19" y="67"/>
                    </a:cubicBezTo>
                    <a:cubicBezTo>
                      <a:pt x="73" y="67"/>
                      <a:pt x="73" y="67"/>
                      <a:pt x="73" y="67"/>
                    </a:cubicBezTo>
                    <a:cubicBezTo>
                      <a:pt x="74" y="67"/>
                      <a:pt x="75" y="68"/>
                      <a:pt x="75" y="69"/>
                    </a:cubicBezTo>
                    <a:cubicBezTo>
                      <a:pt x="75" y="71"/>
                      <a:pt x="75" y="71"/>
                      <a:pt x="75" y="71"/>
                    </a:cubicBezTo>
                    <a:cubicBezTo>
                      <a:pt x="75" y="72"/>
                      <a:pt x="74" y="73"/>
                      <a:pt x="73" y="73"/>
                    </a:cubicBezTo>
                    <a:moveTo>
                      <a:pt x="109" y="113"/>
                    </a:moveTo>
                    <a:cubicBezTo>
                      <a:pt x="93" y="132"/>
                      <a:pt x="93" y="132"/>
                      <a:pt x="93" y="132"/>
                    </a:cubicBezTo>
                    <a:cubicBezTo>
                      <a:pt x="92" y="133"/>
                      <a:pt x="91" y="133"/>
                      <a:pt x="89" y="133"/>
                    </a:cubicBezTo>
                    <a:cubicBezTo>
                      <a:pt x="89" y="133"/>
                      <a:pt x="88" y="133"/>
                      <a:pt x="87" y="132"/>
                    </a:cubicBezTo>
                    <a:cubicBezTo>
                      <a:pt x="76" y="124"/>
                      <a:pt x="76" y="124"/>
                      <a:pt x="76" y="124"/>
                    </a:cubicBezTo>
                    <a:cubicBezTo>
                      <a:pt x="75" y="123"/>
                      <a:pt x="74" y="120"/>
                      <a:pt x="76" y="118"/>
                    </a:cubicBezTo>
                    <a:cubicBezTo>
                      <a:pt x="77" y="116"/>
                      <a:pt x="80" y="116"/>
                      <a:pt x="82" y="118"/>
                    </a:cubicBezTo>
                    <a:cubicBezTo>
                      <a:pt x="89" y="123"/>
                      <a:pt x="89" y="123"/>
                      <a:pt x="89" y="123"/>
                    </a:cubicBezTo>
                    <a:cubicBezTo>
                      <a:pt x="103" y="108"/>
                      <a:pt x="103" y="108"/>
                      <a:pt x="103" y="108"/>
                    </a:cubicBezTo>
                    <a:cubicBezTo>
                      <a:pt x="105" y="106"/>
                      <a:pt x="107" y="106"/>
                      <a:pt x="109" y="107"/>
                    </a:cubicBezTo>
                    <a:cubicBezTo>
                      <a:pt x="111" y="109"/>
                      <a:pt x="111" y="111"/>
                      <a:pt x="109" y="113"/>
                    </a:cubicBezTo>
                    <a:moveTo>
                      <a:pt x="92" y="92"/>
                    </a:moveTo>
                    <a:cubicBezTo>
                      <a:pt x="77" y="92"/>
                      <a:pt x="65" y="104"/>
                      <a:pt x="65" y="119"/>
                    </a:cubicBezTo>
                    <a:cubicBezTo>
                      <a:pt x="65" y="134"/>
                      <a:pt x="77" y="146"/>
                      <a:pt x="92" y="146"/>
                    </a:cubicBezTo>
                    <a:cubicBezTo>
                      <a:pt x="106" y="146"/>
                      <a:pt x="119" y="134"/>
                      <a:pt x="119" y="119"/>
                    </a:cubicBezTo>
                    <a:cubicBezTo>
                      <a:pt x="119" y="104"/>
                      <a:pt x="106" y="92"/>
                      <a:pt x="92" y="92"/>
                    </a:cubicBezTo>
                    <a:moveTo>
                      <a:pt x="61" y="131"/>
                    </a:moveTo>
                    <a:cubicBezTo>
                      <a:pt x="8" y="131"/>
                      <a:pt x="8" y="131"/>
                      <a:pt x="8" y="131"/>
                    </a:cubicBezTo>
                    <a:cubicBezTo>
                      <a:pt x="4" y="131"/>
                      <a:pt x="0" y="127"/>
                      <a:pt x="0" y="123"/>
                    </a:cubicBezTo>
                    <a:cubicBezTo>
                      <a:pt x="0" y="23"/>
                      <a:pt x="0" y="23"/>
                      <a:pt x="0" y="23"/>
                    </a:cubicBezTo>
                    <a:cubicBezTo>
                      <a:pt x="0" y="18"/>
                      <a:pt x="4" y="15"/>
                      <a:pt x="6" y="15"/>
                    </a:cubicBezTo>
                    <a:cubicBezTo>
                      <a:pt x="23" y="15"/>
                      <a:pt x="23" y="15"/>
                      <a:pt x="23" y="15"/>
                    </a:cubicBezTo>
                    <a:cubicBezTo>
                      <a:pt x="23" y="15"/>
                      <a:pt x="23" y="16"/>
                      <a:pt x="23" y="17"/>
                    </a:cubicBezTo>
                    <a:cubicBezTo>
                      <a:pt x="23" y="23"/>
                      <a:pt x="28" y="27"/>
                      <a:pt x="33" y="27"/>
                    </a:cubicBezTo>
                    <a:cubicBezTo>
                      <a:pt x="60" y="27"/>
                      <a:pt x="60" y="27"/>
                      <a:pt x="60" y="27"/>
                    </a:cubicBezTo>
                    <a:cubicBezTo>
                      <a:pt x="66" y="27"/>
                      <a:pt x="71" y="23"/>
                      <a:pt x="71" y="17"/>
                    </a:cubicBezTo>
                    <a:cubicBezTo>
                      <a:pt x="71" y="16"/>
                      <a:pt x="71" y="15"/>
                      <a:pt x="71" y="15"/>
                    </a:cubicBezTo>
                    <a:cubicBezTo>
                      <a:pt x="83" y="15"/>
                      <a:pt x="83" y="15"/>
                      <a:pt x="83" y="15"/>
                    </a:cubicBezTo>
                    <a:cubicBezTo>
                      <a:pt x="90" y="15"/>
                      <a:pt x="94" y="18"/>
                      <a:pt x="94" y="23"/>
                    </a:cubicBezTo>
                    <a:cubicBezTo>
                      <a:pt x="94" y="86"/>
                      <a:pt x="94" y="86"/>
                      <a:pt x="94" y="86"/>
                    </a:cubicBezTo>
                    <a:cubicBezTo>
                      <a:pt x="93" y="85"/>
                      <a:pt x="92" y="85"/>
                      <a:pt x="92" y="85"/>
                    </a:cubicBezTo>
                    <a:cubicBezTo>
                      <a:pt x="89" y="85"/>
                      <a:pt x="86" y="86"/>
                      <a:pt x="83" y="87"/>
                    </a:cubicBezTo>
                    <a:cubicBezTo>
                      <a:pt x="83" y="38"/>
                      <a:pt x="83" y="38"/>
                      <a:pt x="83" y="38"/>
                    </a:cubicBezTo>
                    <a:cubicBezTo>
                      <a:pt x="11" y="38"/>
                      <a:pt x="11" y="38"/>
                      <a:pt x="11" y="38"/>
                    </a:cubicBezTo>
                    <a:cubicBezTo>
                      <a:pt x="11" y="121"/>
                      <a:pt x="11" y="121"/>
                      <a:pt x="11" y="121"/>
                    </a:cubicBezTo>
                    <a:cubicBezTo>
                      <a:pt x="58" y="121"/>
                      <a:pt x="58" y="121"/>
                      <a:pt x="58" y="121"/>
                    </a:cubicBezTo>
                    <a:cubicBezTo>
                      <a:pt x="59" y="124"/>
                      <a:pt x="59" y="128"/>
                      <a:pt x="61" y="131"/>
                    </a:cubicBezTo>
                    <a:moveTo>
                      <a:pt x="47" y="11"/>
                    </a:moveTo>
                    <a:cubicBezTo>
                      <a:pt x="45" y="11"/>
                      <a:pt x="44" y="9"/>
                      <a:pt x="44" y="7"/>
                    </a:cubicBezTo>
                    <a:cubicBezTo>
                      <a:pt x="44" y="6"/>
                      <a:pt x="45" y="4"/>
                      <a:pt x="47" y="4"/>
                    </a:cubicBezTo>
                    <a:cubicBezTo>
                      <a:pt x="49" y="4"/>
                      <a:pt x="50" y="6"/>
                      <a:pt x="50" y="7"/>
                    </a:cubicBezTo>
                    <a:cubicBezTo>
                      <a:pt x="50" y="9"/>
                      <a:pt x="49" y="11"/>
                      <a:pt x="47" y="11"/>
                    </a:cubicBezTo>
                    <a:moveTo>
                      <a:pt x="60" y="11"/>
                    </a:moveTo>
                    <a:cubicBezTo>
                      <a:pt x="57" y="11"/>
                      <a:pt x="57" y="11"/>
                      <a:pt x="57" y="11"/>
                    </a:cubicBezTo>
                    <a:cubicBezTo>
                      <a:pt x="56" y="11"/>
                      <a:pt x="54" y="9"/>
                      <a:pt x="54" y="7"/>
                    </a:cubicBezTo>
                    <a:cubicBezTo>
                      <a:pt x="54" y="7"/>
                      <a:pt x="54" y="7"/>
                      <a:pt x="54" y="7"/>
                    </a:cubicBezTo>
                    <a:cubicBezTo>
                      <a:pt x="54" y="3"/>
                      <a:pt x="51" y="0"/>
                      <a:pt x="47" y="0"/>
                    </a:cubicBezTo>
                    <a:cubicBezTo>
                      <a:pt x="47" y="0"/>
                      <a:pt x="47" y="0"/>
                      <a:pt x="47" y="0"/>
                    </a:cubicBezTo>
                    <a:cubicBezTo>
                      <a:pt x="43" y="0"/>
                      <a:pt x="40" y="3"/>
                      <a:pt x="40" y="7"/>
                    </a:cubicBezTo>
                    <a:cubicBezTo>
                      <a:pt x="40" y="7"/>
                      <a:pt x="40" y="7"/>
                      <a:pt x="40" y="7"/>
                    </a:cubicBezTo>
                    <a:cubicBezTo>
                      <a:pt x="40" y="9"/>
                      <a:pt x="38" y="11"/>
                      <a:pt x="37" y="11"/>
                    </a:cubicBezTo>
                    <a:cubicBezTo>
                      <a:pt x="33" y="11"/>
                      <a:pt x="33" y="11"/>
                      <a:pt x="33" y="11"/>
                    </a:cubicBezTo>
                    <a:cubicBezTo>
                      <a:pt x="30" y="11"/>
                      <a:pt x="27" y="13"/>
                      <a:pt x="27" y="17"/>
                    </a:cubicBezTo>
                    <a:cubicBezTo>
                      <a:pt x="27" y="17"/>
                      <a:pt x="27" y="17"/>
                      <a:pt x="27" y="17"/>
                    </a:cubicBezTo>
                    <a:cubicBezTo>
                      <a:pt x="27" y="20"/>
                      <a:pt x="30" y="23"/>
                      <a:pt x="33" y="23"/>
                    </a:cubicBezTo>
                    <a:cubicBezTo>
                      <a:pt x="60" y="23"/>
                      <a:pt x="60" y="23"/>
                      <a:pt x="60" y="23"/>
                    </a:cubicBezTo>
                    <a:cubicBezTo>
                      <a:pt x="64" y="23"/>
                      <a:pt x="67" y="20"/>
                      <a:pt x="67" y="17"/>
                    </a:cubicBezTo>
                    <a:cubicBezTo>
                      <a:pt x="67" y="17"/>
                      <a:pt x="67" y="17"/>
                      <a:pt x="67" y="17"/>
                    </a:cubicBezTo>
                    <a:cubicBezTo>
                      <a:pt x="67" y="13"/>
                      <a:pt x="64" y="11"/>
                      <a:pt x="60" y="11"/>
                    </a:cubicBezTo>
                  </a:path>
                </a:pathLst>
              </a:custGeom>
              <a:solidFill>
                <a:schemeClr val="bg1"/>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锐字工房云字库细圆GBK" panose="02010604000000000000" pitchFamily="2" charset="-122"/>
                </a:endParaRPr>
              </a:p>
            </p:txBody>
          </p:sp>
        </p:grpSp>
      </p:grpSp>
      <p:grpSp>
        <p:nvGrpSpPr>
          <p:cNvPr id="38" name="组合 37">
            <a:extLst>
              <a:ext uri="{FF2B5EF4-FFF2-40B4-BE49-F238E27FC236}">
                <a16:creationId xmlns:a16="http://schemas.microsoft.com/office/drawing/2014/main" xmlns="" id="{249C3A43-70C4-4B34-B108-FF175062C7C8}"/>
              </a:ext>
            </a:extLst>
          </p:cNvPr>
          <p:cNvGrpSpPr/>
          <p:nvPr/>
        </p:nvGrpSpPr>
        <p:grpSpPr>
          <a:xfrm>
            <a:off x="5303478" y="1138540"/>
            <a:ext cx="3003425" cy="533828"/>
            <a:chOff x="2066077" y="2149844"/>
            <a:chExt cx="4004567" cy="711770"/>
          </a:xfrm>
        </p:grpSpPr>
        <p:sp>
          <p:nvSpPr>
            <p:cNvPr id="39" name="Footer Text">
              <a:extLst>
                <a:ext uri="{FF2B5EF4-FFF2-40B4-BE49-F238E27FC236}">
                  <a16:creationId xmlns:a16="http://schemas.microsoft.com/office/drawing/2014/main" xmlns="" id="{978CD13B-BE41-45C1-87E6-0EC73CD192F9}"/>
                </a:ext>
              </a:extLst>
            </p:cNvPr>
            <p:cNvSpPr txBox="1"/>
            <p:nvPr/>
          </p:nvSpPr>
          <p:spPr>
            <a:xfrm>
              <a:off x="2066078" y="2430727"/>
              <a:ext cx="4004566"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点击添加主要内容点击添加主要内容点击添加主要击添加主要内容点击添加主要内容</a:t>
              </a:r>
              <a:endParaRPr kumimoji="0" lang="en-US" sz="10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40" name="TextBox 87">
              <a:extLst>
                <a:ext uri="{FF2B5EF4-FFF2-40B4-BE49-F238E27FC236}">
                  <a16:creationId xmlns:a16="http://schemas.microsoft.com/office/drawing/2014/main" xmlns="" id="{3851383E-90B0-42DD-B9B6-5ACA55C2D414}"/>
                </a:ext>
              </a:extLst>
            </p:cNvPr>
            <p:cNvSpPr txBox="1"/>
            <p:nvPr/>
          </p:nvSpPr>
          <p:spPr>
            <a:xfrm>
              <a:off x="2066077" y="2149844"/>
              <a:ext cx="1538883" cy="307776"/>
            </a:xfrm>
            <a:prstGeom prst="rect">
              <a:avLst/>
            </a:prstGeom>
            <a:noFill/>
          </p:spPr>
          <p:txBody>
            <a:bodyPr wrap="non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点击文字内容</a:t>
              </a:r>
            </a:p>
          </p:txBody>
        </p:sp>
      </p:grpSp>
      <p:grpSp>
        <p:nvGrpSpPr>
          <p:cNvPr id="41" name="组合 40">
            <a:extLst>
              <a:ext uri="{FF2B5EF4-FFF2-40B4-BE49-F238E27FC236}">
                <a16:creationId xmlns:a16="http://schemas.microsoft.com/office/drawing/2014/main" xmlns="" id="{249C3A43-70C4-4B34-B108-FF175062C7C8}"/>
              </a:ext>
            </a:extLst>
          </p:cNvPr>
          <p:cNvGrpSpPr/>
          <p:nvPr/>
        </p:nvGrpSpPr>
        <p:grpSpPr>
          <a:xfrm>
            <a:off x="5314522" y="1914125"/>
            <a:ext cx="3003425" cy="533828"/>
            <a:chOff x="2066077" y="2149844"/>
            <a:chExt cx="4004567" cy="711770"/>
          </a:xfrm>
        </p:grpSpPr>
        <p:sp>
          <p:nvSpPr>
            <p:cNvPr id="42" name="Footer Text">
              <a:extLst>
                <a:ext uri="{FF2B5EF4-FFF2-40B4-BE49-F238E27FC236}">
                  <a16:creationId xmlns:a16="http://schemas.microsoft.com/office/drawing/2014/main" xmlns="" id="{978CD13B-BE41-45C1-87E6-0EC73CD192F9}"/>
                </a:ext>
              </a:extLst>
            </p:cNvPr>
            <p:cNvSpPr txBox="1"/>
            <p:nvPr/>
          </p:nvSpPr>
          <p:spPr>
            <a:xfrm>
              <a:off x="2066078" y="2430727"/>
              <a:ext cx="4004566"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点击添加主要内容点击添加主要内容点击添加主要击添加主要内容点击添加主要内容</a:t>
              </a:r>
              <a:endParaRPr kumimoji="0" lang="en-US" sz="10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43" name="TextBox 87">
              <a:extLst>
                <a:ext uri="{FF2B5EF4-FFF2-40B4-BE49-F238E27FC236}">
                  <a16:creationId xmlns:a16="http://schemas.microsoft.com/office/drawing/2014/main" xmlns="" id="{3851383E-90B0-42DD-B9B6-5ACA55C2D414}"/>
                </a:ext>
              </a:extLst>
            </p:cNvPr>
            <p:cNvSpPr txBox="1"/>
            <p:nvPr/>
          </p:nvSpPr>
          <p:spPr>
            <a:xfrm>
              <a:off x="2066077" y="2149844"/>
              <a:ext cx="1538883" cy="307776"/>
            </a:xfrm>
            <a:prstGeom prst="rect">
              <a:avLst/>
            </a:prstGeom>
            <a:noFill/>
          </p:spPr>
          <p:txBody>
            <a:bodyPr wrap="non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点击文字内容</a:t>
              </a:r>
            </a:p>
          </p:txBody>
        </p:sp>
      </p:grpSp>
      <p:grpSp>
        <p:nvGrpSpPr>
          <p:cNvPr id="44" name="组合 43">
            <a:extLst>
              <a:ext uri="{FF2B5EF4-FFF2-40B4-BE49-F238E27FC236}">
                <a16:creationId xmlns:a16="http://schemas.microsoft.com/office/drawing/2014/main" xmlns="" id="{249C3A43-70C4-4B34-B108-FF175062C7C8}"/>
              </a:ext>
            </a:extLst>
          </p:cNvPr>
          <p:cNvGrpSpPr/>
          <p:nvPr/>
        </p:nvGrpSpPr>
        <p:grpSpPr>
          <a:xfrm>
            <a:off x="5303478" y="2689617"/>
            <a:ext cx="3003425" cy="533828"/>
            <a:chOff x="2066077" y="2149844"/>
            <a:chExt cx="4004567" cy="711770"/>
          </a:xfrm>
        </p:grpSpPr>
        <p:sp>
          <p:nvSpPr>
            <p:cNvPr id="45" name="Footer Text">
              <a:extLst>
                <a:ext uri="{FF2B5EF4-FFF2-40B4-BE49-F238E27FC236}">
                  <a16:creationId xmlns:a16="http://schemas.microsoft.com/office/drawing/2014/main" xmlns="" id="{978CD13B-BE41-45C1-87E6-0EC73CD192F9}"/>
                </a:ext>
              </a:extLst>
            </p:cNvPr>
            <p:cNvSpPr txBox="1"/>
            <p:nvPr/>
          </p:nvSpPr>
          <p:spPr>
            <a:xfrm>
              <a:off x="2066078" y="2430727"/>
              <a:ext cx="4004566"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点击添加主要内容点击添加主要内容点击添加主要击添加主要内容点击添加主要内容</a:t>
              </a:r>
              <a:endParaRPr kumimoji="0" lang="en-US" sz="10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46" name="TextBox 87">
              <a:extLst>
                <a:ext uri="{FF2B5EF4-FFF2-40B4-BE49-F238E27FC236}">
                  <a16:creationId xmlns:a16="http://schemas.microsoft.com/office/drawing/2014/main" xmlns="" id="{3851383E-90B0-42DD-B9B6-5ACA55C2D414}"/>
                </a:ext>
              </a:extLst>
            </p:cNvPr>
            <p:cNvSpPr txBox="1"/>
            <p:nvPr/>
          </p:nvSpPr>
          <p:spPr>
            <a:xfrm>
              <a:off x="2066077" y="2149844"/>
              <a:ext cx="1538883" cy="307776"/>
            </a:xfrm>
            <a:prstGeom prst="rect">
              <a:avLst/>
            </a:prstGeom>
            <a:noFill/>
          </p:spPr>
          <p:txBody>
            <a:bodyPr wrap="non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点击文字内容</a:t>
              </a:r>
            </a:p>
          </p:txBody>
        </p:sp>
      </p:grpSp>
      <p:grpSp>
        <p:nvGrpSpPr>
          <p:cNvPr id="47" name="组合 46">
            <a:extLst>
              <a:ext uri="{FF2B5EF4-FFF2-40B4-BE49-F238E27FC236}">
                <a16:creationId xmlns:a16="http://schemas.microsoft.com/office/drawing/2014/main" xmlns="" id="{249C3A43-70C4-4B34-B108-FF175062C7C8}"/>
              </a:ext>
            </a:extLst>
          </p:cNvPr>
          <p:cNvGrpSpPr/>
          <p:nvPr/>
        </p:nvGrpSpPr>
        <p:grpSpPr>
          <a:xfrm>
            <a:off x="5314522" y="3547238"/>
            <a:ext cx="3003425" cy="533828"/>
            <a:chOff x="2066077" y="2149844"/>
            <a:chExt cx="4004567" cy="711770"/>
          </a:xfrm>
        </p:grpSpPr>
        <p:sp>
          <p:nvSpPr>
            <p:cNvPr id="48" name="Footer Text">
              <a:extLst>
                <a:ext uri="{FF2B5EF4-FFF2-40B4-BE49-F238E27FC236}">
                  <a16:creationId xmlns:a16="http://schemas.microsoft.com/office/drawing/2014/main" xmlns="" id="{978CD13B-BE41-45C1-87E6-0EC73CD192F9}"/>
                </a:ext>
              </a:extLst>
            </p:cNvPr>
            <p:cNvSpPr txBox="1"/>
            <p:nvPr/>
          </p:nvSpPr>
          <p:spPr>
            <a:xfrm>
              <a:off x="2066078" y="2430727"/>
              <a:ext cx="4004566"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点击添加主要内容点击添加主要内容点击添加主要击添加主要内容点击添加主要内容</a:t>
              </a:r>
              <a:endParaRPr kumimoji="0" lang="en-US" sz="10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49" name="TextBox 87">
              <a:extLst>
                <a:ext uri="{FF2B5EF4-FFF2-40B4-BE49-F238E27FC236}">
                  <a16:creationId xmlns:a16="http://schemas.microsoft.com/office/drawing/2014/main" xmlns="" id="{3851383E-90B0-42DD-B9B6-5ACA55C2D414}"/>
                </a:ext>
              </a:extLst>
            </p:cNvPr>
            <p:cNvSpPr txBox="1"/>
            <p:nvPr/>
          </p:nvSpPr>
          <p:spPr>
            <a:xfrm>
              <a:off x="2066077" y="2149844"/>
              <a:ext cx="1538883" cy="307776"/>
            </a:xfrm>
            <a:prstGeom prst="rect">
              <a:avLst/>
            </a:prstGeom>
            <a:noFill/>
          </p:spPr>
          <p:txBody>
            <a:bodyPr wrap="non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点击文字内容</a:t>
              </a:r>
            </a:p>
          </p:txBody>
        </p:sp>
      </p:grpSp>
    </p:spTree>
    <p:extLst>
      <p:ext uri="{BB962C8B-B14F-4D97-AF65-F5344CB8AC3E}">
        <p14:creationId xmlns:p14="http://schemas.microsoft.com/office/powerpoint/2010/main" val="194311049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left)">
                                      <p:cBhvr>
                                        <p:cTn id="12" dur="500"/>
                                        <p:tgtEl>
                                          <p:spTgt spid="38"/>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left)">
                                      <p:cBhvr>
                                        <p:cTn id="16" dur="500"/>
                                        <p:tgtEl>
                                          <p:spTgt spid="41"/>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wipe(left)">
                                      <p:cBhvr>
                                        <p:cTn id="20" dur="500"/>
                                        <p:tgtEl>
                                          <p:spTgt spid="44"/>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left)">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7"/>
          <p:cNvSpPr txBox="1"/>
          <p:nvPr/>
        </p:nvSpPr>
        <p:spPr>
          <a:xfrm>
            <a:off x="5946854" y="3580355"/>
            <a:ext cx="1505937" cy="299940"/>
          </a:xfrm>
          <a:prstGeom prst="rect">
            <a:avLst/>
          </a:prstGeom>
          <a:noFill/>
        </p:spPr>
        <p:txBody>
          <a:bodyPr lIns="68567" tIns="34283" rIns="68567" bIns="34283">
            <a:spAutoFit/>
          </a:bodyPr>
          <a:lstStyle/>
          <a:p>
            <a:pPr marL="0" marR="0" lvl="0" indent="0" algn="l" defTabSz="685600" rtl="0" eaLnBrk="1" fontAlgn="auto" latinLnBrk="0" hangingPunct="1">
              <a:lnSpc>
                <a:spcPct val="100000"/>
              </a:lnSpc>
              <a:spcBef>
                <a:spcPts val="0"/>
              </a:spcBef>
              <a:spcAft>
                <a:spcPts val="0"/>
              </a:spcAft>
              <a:buClrTx/>
              <a:buSzTx/>
              <a:buFontTx/>
              <a:buNone/>
              <a:tabLst/>
              <a:defRPr/>
            </a:pPr>
            <a:r>
              <a:rPr kumimoji="0" lang="zh-CN" altLang="en-US" sz="1499" b="0" i="0" u="none" strike="noStrike" kern="1200" cap="none" spc="0" normalizeH="0" baseline="0" noProof="0" dirty="0">
                <a:ln>
                  <a:noFill/>
                </a:ln>
                <a:solidFill>
                  <a:prstClr val="black">
                    <a:lumMod val="65000"/>
                    <a:lumOff val="35000"/>
                  </a:prstClr>
                </a:solidFill>
                <a:effectLst/>
                <a:uLnTx/>
                <a:uFillTx/>
                <a:latin typeface="Arial"/>
                <a:ea typeface="微软雅黑" panose="020B0503020204020204" pitchFamily="34" charset="-122"/>
                <a:cs typeface="Arial" panose="020B0604020202020204" pitchFamily="34" charset="0"/>
              </a:rPr>
              <a:t>添加标题</a:t>
            </a:r>
            <a:endParaRPr kumimoji="0" lang="zh-CN" altLang="en-US" sz="1499" b="0" i="0" u="none" strike="noStrike" kern="1200" cap="none" spc="0" normalizeH="0" baseline="-3000" noProof="0" dirty="0">
              <a:ln>
                <a:noFill/>
              </a:ln>
              <a:solidFill>
                <a:prstClr val="black">
                  <a:lumMod val="65000"/>
                  <a:lumOff val="35000"/>
                </a:prstClr>
              </a:solidFill>
              <a:effectLst/>
              <a:uLnTx/>
              <a:uFillTx/>
              <a:latin typeface="Arial"/>
              <a:ea typeface="微软雅黑" panose="020B0503020204020204" pitchFamily="34" charset="-122"/>
              <a:cs typeface="Arial" panose="020B0604020202020204" pitchFamily="34" charset="0"/>
            </a:endParaRPr>
          </a:p>
        </p:txBody>
      </p:sp>
      <p:sp>
        <p:nvSpPr>
          <p:cNvPr id="4" name="文本框 8"/>
          <p:cNvSpPr txBox="1"/>
          <p:nvPr/>
        </p:nvSpPr>
        <p:spPr>
          <a:xfrm>
            <a:off x="5527814" y="3861306"/>
            <a:ext cx="2417303" cy="401634"/>
          </a:xfrm>
          <a:prstGeom prst="rect">
            <a:avLst/>
          </a:prstGeom>
          <a:noFill/>
        </p:spPr>
        <p:txBody>
          <a:bodyPr wrap="square" lIns="68567" tIns="34283" rIns="68567" bIns="34283">
            <a:spAutoFit/>
          </a:bodyPr>
          <a:lstStyle/>
          <a:p>
            <a:pPr marL="0" marR="0" lvl="0" indent="0" algn="l" defTabSz="685600" rtl="0" eaLnBrk="1" fontAlgn="auto" latinLnBrk="0" hangingPunct="1">
              <a:lnSpc>
                <a:spcPct val="12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微软雅黑" pitchFamily="34" charset="-122"/>
              </a:rPr>
              <a:t>在此录入图表的描述说明，在此录入图表的描述说明，在此录入图表的描述说明。</a:t>
            </a:r>
          </a:p>
        </p:txBody>
      </p:sp>
      <p:sp>
        <p:nvSpPr>
          <p:cNvPr id="5" name="文本框 9"/>
          <p:cNvSpPr txBox="1"/>
          <p:nvPr/>
        </p:nvSpPr>
        <p:spPr>
          <a:xfrm>
            <a:off x="5524240" y="3502975"/>
            <a:ext cx="490472" cy="438504"/>
          </a:xfrm>
          <a:prstGeom prst="rect">
            <a:avLst/>
          </a:prstGeom>
          <a:noFill/>
        </p:spPr>
        <p:txBody>
          <a:bodyPr lIns="68567" tIns="34283" rIns="68567" bIns="34283">
            <a:spAutoFit/>
          </a:bodyPr>
          <a:lstStyle/>
          <a:p>
            <a:pPr marL="0" marR="0" lvl="0" indent="0" algn="l" defTabSz="685600" rtl="0" eaLnBrk="1" fontAlgn="auto" latinLnBrk="0" hangingPunct="1">
              <a:lnSpc>
                <a:spcPct val="100000"/>
              </a:lnSpc>
              <a:spcBef>
                <a:spcPts val="0"/>
              </a:spcBef>
              <a:spcAft>
                <a:spcPts val="0"/>
              </a:spcAft>
              <a:buClrTx/>
              <a:buSzTx/>
              <a:buFontTx/>
              <a:buNone/>
              <a:tabLst/>
              <a:defRPr/>
            </a:pPr>
            <a:r>
              <a:rPr kumimoji="0" lang="en-US" altLang="zh-CN" sz="3599" b="0" i="0" u="none" strike="noStrike" kern="1200" cap="none" spc="0" normalizeH="0" baseline="-3000" noProof="0" dirty="0">
                <a:ln>
                  <a:noFill/>
                </a:ln>
                <a:solidFill>
                  <a:prstClr val="black">
                    <a:lumMod val="50000"/>
                    <a:lumOff val="50000"/>
                  </a:prstClr>
                </a:solidFill>
                <a:effectLst/>
                <a:uLnTx/>
                <a:uFillTx/>
                <a:latin typeface="Arial"/>
                <a:ea typeface="微软雅黑" panose="020B0503020204020204" pitchFamily="34" charset="-122"/>
                <a:cs typeface="Arial" panose="020B0604020202020204" pitchFamily="34" charset="0"/>
              </a:rPr>
              <a:t>03</a:t>
            </a:r>
            <a:endParaRPr kumimoji="0" lang="zh-CN" altLang="en-US" sz="3599" b="0" i="0" u="none" strike="noStrike" kern="1200" cap="none" spc="0" normalizeH="0" baseline="-3000" noProof="0" dirty="0">
              <a:ln>
                <a:noFill/>
              </a:ln>
              <a:solidFill>
                <a:prstClr val="black">
                  <a:lumMod val="50000"/>
                  <a:lumOff val="50000"/>
                </a:prstClr>
              </a:solidFill>
              <a:effectLst/>
              <a:uLnTx/>
              <a:uFillTx/>
              <a:latin typeface="Arial"/>
              <a:ea typeface="微软雅黑" panose="020B0503020204020204" pitchFamily="34" charset="-122"/>
              <a:cs typeface="Arial" panose="020B0604020202020204" pitchFamily="34" charset="0"/>
            </a:endParaRPr>
          </a:p>
        </p:txBody>
      </p:sp>
      <p:sp>
        <p:nvSpPr>
          <p:cNvPr id="6" name="文本框 12"/>
          <p:cNvSpPr txBox="1"/>
          <p:nvPr/>
        </p:nvSpPr>
        <p:spPr>
          <a:xfrm>
            <a:off x="5986140" y="1102998"/>
            <a:ext cx="1608317" cy="299940"/>
          </a:xfrm>
          <a:prstGeom prst="rect">
            <a:avLst/>
          </a:prstGeom>
          <a:noFill/>
        </p:spPr>
        <p:txBody>
          <a:bodyPr lIns="68567" tIns="34283" rIns="68567" bIns="34283">
            <a:spAutoFit/>
          </a:bodyPr>
          <a:lstStyle/>
          <a:p>
            <a:pPr marL="0" marR="0" lvl="0" indent="0" algn="l" defTabSz="685600" rtl="0" eaLnBrk="1" fontAlgn="auto" latinLnBrk="0" hangingPunct="1">
              <a:lnSpc>
                <a:spcPct val="100000"/>
              </a:lnSpc>
              <a:spcBef>
                <a:spcPts val="0"/>
              </a:spcBef>
              <a:spcAft>
                <a:spcPts val="0"/>
              </a:spcAft>
              <a:buClrTx/>
              <a:buSzTx/>
              <a:buFontTx/>
              <a:buNone/>
              <a:tabLst/>
              <a:defRPr/>
            </a:pPr>
            <a:r>
              <a:rPr kumimoji="0" lang="zh-CN" altLang="en-US" sz="1499" b="0" i="0" u="none" strike="noStrike" kern="1200" cap="none" spc="0" normalizeH="0" baseline="0" noProof="0" dirty="0">
                <a:ln>
                  <a:noFill/>
                </a:ln>
                <a:solidFill>
                  <a:prstClr val="black">
                    <a:lumMod val="65000"/>
                    <a:lumOff val="35000"/>
                  </a:prstClr>
                </a:solidFill>
                <a:effectLst/>
                <a:uLnTx/>
                <a:uFillTx/>
                <a:latin typeface="Arial"/>
                <a:ea typeface="微软雅黑" panose="020B0503020204020204" pitchFamily="34" charset="-122"/>
                <a:cs typeface="Arial" panose="020B0604020202020204" pitchFamily="34" charset="0"/>
              </a:rPr>
              <a:t>添加标题</a:t>
            </a:r>
            <a:endParaRPr kumimoji="0" lang="zh-CN" altLang="en-US" sz="1499" b="0" i="0" u="none" strike="noStrike" kern="1200" cap="none" spc="0" normalizeH="0" baseline="-3000" noProof="0" dirty="0">
              <a:ln>
                <a:noFill/>
              </a:ln>
              <a:solidFill>
                <a:prstClr val="black">
                  <a:lumMod val="65000"/>
                  <a:lumOff val="35000"/>
                </a:prstClr>
              </a:solidFill>
              <a:effectLst/>
              <a:uLnTx/>
              <a:uFillTx/>
              <a:latin typeface="Arial"/>
              <a:ea typeface="微软雅黑" panose="020B0503020204020204" pitchFamily="34" charset="-122"/>
              <a:cs typeface="Arial" panose="020B0604020202020204" pitchFamily="34" charset="0"/>
            </a:endParaRPr>
          </a:p>
        </p:txBody>
      </p:sp>
      <p:sp>
        <p:nvSpPr>
          <p:cNvPr id="7" name="文本框 13"/>
          <p:cNvSpPr txBox="1"/>
          <p:nvPr/>
        </p:nvSpPr>
        <p:spPr>
          <a:xfrm>
            <a:off x="5527814" y="1383949"/>
            <a:ext cx="2417303" cy="401634"/>
          </a:xfrm>
          <a:prstGeom prst="rect">
            <a:avLst/>
          </a:prstGeom>
          <a:noFill/>
        </p:spPr>
        <p:txBody>
          <a:bodyPr wrap="square" lIns="68567" tIns="34283" rIns="68567" bIns="34283">
            <a:spAutoFit/>
          </a:bodyPr>
          <a:lstStyle/>
          <a:p>
            <a:pPr marL="0" marR="0" lvl="0" indent="0" algn="l" defTabSz="685600" rtl="0" eaLnBrk="1" fontAlgn="auto" latinLnBrk="0" hangingPunct="1">
              <a:lnSpc>
                <a:spcPct val="12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微软雅黑" pitchFamily="34" charset="-122"/>
              </a:rPr>
              <a:t>在此录入图表的描述说明，在此录入图表的描述说明，在此录入图表的描述说明。</a:t>
            </a:r>
          </a:p>
        </p:txBody>
      </p:sp>
      <p:sp>
        <p:nvSpPr>
          <p:cNvPr id="8" name="文本框 14"/>
          <p:cNvSpPr txBox="1"/>
          <p:nvPr/>
        </p:nvSpPr>
        <p:spPr>
          <a:xfrm>
            <a:off x="5524240" y="1026809"/>
            <a:ext cx="490472" cy="438504"/>
          </a:xfrm>
          <a:prstGeom prst="rect">
            <a:avLst/>
          </a:prstGeom>
          <a:noFill/>
        </p:spPr>
        <p:txBody>
          <a:bodyPr lIns="68567" tIns="34283" rIns="68567" bIns="34283">
            <a:spAutoFit/>
          </a:bodyPr>
          <a:lstStyle/>
          <a:p>
            <a:pPr marL="0" marR="0" lvl="0" indent="0" algn="l" defTabSz="685600" rtl="0" eaLnBrk="1" fontAlgn="auto" latinLnBrk="0" hangingPunct="1">
              <a:lnSpc>
                <a:spcPct val="100000"/>
              </a:lnSpc>
              <a:spcBef>
                <a:spcPts val="0"/>
              </a:spcBef>
              <a:spcAft>
                <a:spcPts val="0"/>
              </a:spcAft>
              <a:buClrTx/>
              <a:buSzTx/>
              <a:buFontTx/>
              <a:buNone/>
              <a:tabLst/>
              <a:defRPr/>
            </a:pPr>
            <a:r>
              <a:rPr kumimoji="0" lang="en-US" altLang="zh-CN" sz="3599" b="0" i="0" u="none" strike="noStrike" kern="1200" cap="none" spc="0" normalizeH="0" baseline="-3000" noProof="0" dirty="0">
                <a:ln>
                  <a:noFill/>
                </a:ln>
                <a:solidFill>
                  <a:prstClr val="black">
                    <a:lumMod val="50000"/>
                    <a:lumOff val="50000"/>
                  </a:prstClr>
                </a:solidFill>
                <a:effectLst/>
                <a:uLnTx/>
                <a:uFillTx/>
                <a:latin typeface="Arial"/>
                <a:ea typeface="微软雅黑" panose="020B0503020204020204" pitchFamily="34" charset="-122"/>
                <a:cs typeface="Arial" panose="020B0604020202020204" pitchFamily="34" charset="0"/>
              </a:rPr>
              <a:t>02</a:t>
            </a:r>
            <a:endParaRPr kumimoji="0" lang="zh-CN" altLang="en-US" sz="3599" b="0" i="0" u="none" strike="noStrike" kern="1200" cap="none" spc="0" normalizeH="0" baseline="-3000" noProof="0" dirty="0">
              <a:ln>
                <a:noFill/>
              </a:ln>
              <a:solidFill>
                <a:prstClr val="black">
                  <a:lumMod val="50000"/>
                  <a:lumOff val="50000"/>
                </a:prstClr>
              </a:solidFill>
              <a:effectLst/>
              <a:uLnTx/>
              <a:uFillTx/>
              <a:latin typeface="Arial"/>
              <a:ea typeface="微软雅黑" panose="020B0503020204020204" pitchFamily="34" charset="-122"/>
              <a:cs typeface="Arial" panose="020B0604020202020204" pitchFamily="34" charset="0"/>
            </a:endParaRPr>
          </a:p>
        </p:txBody>
      </p:sp>
      <p:sp>
        <p:nvSpPr>
          <p:cNvPr id="9" name="文本框 16"/>
          <p:cNvSpPr txBox="1"/>
          <p:nvPr/>
        </p:nvSpPr>
        <p:spPr>
          <a:xfrm>
            <a:off x="1506422" y="3580355"/>
            <a:ext cx="1636889" cy="299940"/>
          </a:xfrm>
          <a:prstGeom prst="rect">
            <a:avLst/>
          </a:prstGeom>
          <a:noFill/>
        </p:spPr>
        <p:txBody>
          <a:bodyPr lIns="68567" tIns="34283" rIns="68567" bIns="34283">
            <a:spAutoFit/>
          </a:bodyPr>
          <a:lstStyle/>
          <a:p>
            <a:pPr marL="0" marR="0" lvl="0" indent="0" algn="r" defTabSz="685600" rtl="0" eaLnBrk="1" fontAlgn="auto" latinLnBrk="0" hangingPunct="1">
              <a:lnSpc>
                <a:spcPct val="100000"/>
              </a:lnSpc>
              <a:spcBef>
                <a:spcPts val="0"/>
              </a:spcBef>
              <a:spcAft>
                <a:spcPts val="0"/>
              </a:spcAft>
              <a:buClrTx/>
              <a:buSzTx/>
              <a:buFontTx/>
              <a:buNone/>
              <a:tabLst/>
              <a:defRPr/>
            </a:pPr>
            <a:r>
              <a:rPr kumimoji="0" lang="zh-CN" altLang="en-US" sz="1499" b="0" i="0" u="none" strike="noStrike" kern="1200" cap="none" spc="0" normalizeH="0" baseline="0" noProof="0" dirty="0">
                <a:ln>
                  <a:noFill/>
                </a:ln>
                <a:solidFill>
                  <a:prstClr val="black">
                    <a:lumMod val="65000"/>
                    <a:lumOff val="35000"/>
                  </a:prstClr>
                </a:solidFill>
                <a:effectLst/>
                <a:uLnTx/>
                <a:uFillTx/>
                <a:latin typeface="Arial"/>
                <a:ea typeface="微软雅黑" panose="020B0503020204020204" pitchFamily="34" charset="-122"/>
                <a:cs typeface="Arial" panose="020B0604020202020204" pitchFamily="34" charset="0"/>
              </a:rPr>
              <a:t>添加标题</a:t>
            </a:r>
            <a:endParaRPr kumimoji="0" lang="zh-CN" altLang="en-US" sz="1499" b="0" i="0" u="none" strike="noStrike" kern="1200" cap="none" spc="0" normalizeH="0" baseline="-3000" noProof="0" dirty="0">
              <a:ln>
                <a:noFill/>
              </a:ln>
              <a:solidFill>
                <a:prstClr val="black">
                  <a:lumMod val="65000"/>
                  <a:lumOff val="35000"/>
                </a:prstClr>
              </a:solidFill>
              <a:effectLst/>
              <a:uLnTx/>
              <a:uFillTx/>
              <a:latin typeface="Arial"/>
              <a:ea typeface="微软雅黑" panose="020B0503020204020204" pitchFamily="34" charset="-122"/>
              <a:cs typeface="Arial" panose="020B0604020202020204" pitchFamily="34" charset="0"/>
            </a:endParaRPr>
          </a:p>
        </p:txBody>
      </p:sp>
      <p:sp>
        <p:nvSpPr>
          <p:cNvPr id="10" name="文本框 17"/>
          <p:cNvSpPr txBox="1"/>
          <p:nvPr/>
        </p:nvSpPr>
        <p:spPr>
          <a:xfrm>
            <a:off x="1168861" y="3857734"/>
            <a:ext cx="2411351" cy="401634"/>
          </a:xfrm>
          <a:prstGeom prst="rect">
            <a:avLst/>
          </a:prstGeom>
          <a:noFill/>
        </p:spPr>
        <p:txBody>
          <a:bodyPr wrap="square" lIns="68567" tIns="34283" rIns="68567" bIns="34283">
            <a:spAutoFit/>
          </a:bodyPr>
          <a:lstStyle/>
          <a:p>
            <a:pPr marL="0" marR="0" lvl="0" indent="0" algn="r" defTabSz="685600" rtl="0" eaLnBrk="1" fontAlgn="auto" latinLnBrk="0" hangingPunct="1">
              <a:lnSpc>
                <a:spcPct val="12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微软雅黑" pitchFamily="34" charset="-122"/>
              </a:rPr>
              <a:t>在此录入图表的描述说明，在此录入图表的描述说明，在此录入图表的描述说明。</a:t>
            </a:r>
          </a:p>
        </p:txBody>
      </p:sp>
      <p:sp>
        <p:nvSpPr>
          <p:cNvPr id="11" name="文本框 18"/>
          <p:cNvSpPr txBox="1"/>
          <p:nvPr/>
        </p:nvSpPr>
        <p:spPr>
          <a:xfrm>
            <a:off x="3107599" y="3499405"/>
            <a:ext cx="490472" cy="438504"/>
          </a:xfrm>
          <a:prstGeom prst="rect">
            <a:avLst/>
          </a:prstGeom>
          <a:noFill/>
        </p:spPr>
        <p:txBody>
          <a:bodyPr lIns="68567" tIns="34283" rIns="68567" bIns="34283">
            <a:spAutoFit/>
          </a:bodyPr>
          <a:lstStyle/>
          <a:p>
            <a:pPr marL="0" marR="0" lvl="0" indent="0" algn="r" defTabSz="685600" rtl="0" eaLnBrk="1" fontAlgn="auto" latinLnBrk="0" hangingPunct="1">
              <a:lnSpc>
                <a:spcPct val="100000"/>
              </a:lnSpc>
              <a:spcBef>
                <a:spcPts val="0"/>
              </a:spcBef>
              <a:spcAft>
                <a:spcPts val="0"/>
              </a:spcAft>
              <a:buClrTx/>
              <a:buSzTx/>
              <a:buFontTx/>
              <a:buNone/>
              <a:tabLst/>
              <a:defRPr/>
            </a:pPr>
            <a:r>
              <a:rPr kumimoji="0" lang="en-US" altLang="zh-CN" sz="3599" b="0" i="0" u="none" strike="noStrike" kern="1200" cap="none" spc="0" normalizeH="0" baseline="-3000" noProof="0" dirty="0">
                <a:ln>
                  <a:noFill/>
                </a:ln>
                <a:solidFill>
                  <a:prstClr val="black">
                    <a:lumMod val="50000"/>
                    <a:lumOff val="50000"/>
                  </a:prstClr>
                </a:solidFill>
                <a:effectLst/>
                <a:uLnTx/>
                <a:uFillTx/>
                <a:latin typeface="Arial"/>
                <a:ea typeface="微软雅黑" panose="020B0503020204020204" pitchFamily="34" charset="-122"/>
                <a:cs typeface="Arial" panose="020B0604020202020204" pitchFamily="34" charset="0"/>
              </a:rPr>
              <a:t>04</a:t>
            </a:r>
            <a:endParaRPr kumimoji="0" lang="zh-CN" altLang="en-US" sz="3599" b="0" i="0" u="none" strike="noStrike" kern="1200" cap="none" spc="0" normalizeH="0" baseline="-3000" noProof="0" dirty="0">
              <a:ln>
                <a:noFill/>
              </a:ln>
              <a:solidFill>
                <a:prstClr val="black">
                  <a:lumMod val="50000"/>
                  <a:lumOff val="50000"/>
                </a:prstClr>
              </a:solidFill>
              <a:effectLst/>
              <a:uLnTx/>
              <a:uFillTx/>
              <a:latin typeface="Arial"/>
              <a:ea typeface="微软雅黑" panose="020B0503020204020204" pitchFamily="34" charset="-122"/>
              <a:cs typeface="Arial" panose="020B0604020202020204" pitchFamily="34" charset="0"/>
            </a:endParaRPr>
          </a:p>
        </p:txBody>
      </p:sp>
      <p:sp>
        <p:nvSpPr>
          <p:cNvPr id="12" name="文本框 20"/>
          <p:cNvSpPr txBox="1"/>
          <p:nvPr/>
        </p:nvSpPr>
        <p:spPr>
          <a:xfrm>
            <a:off x="1765944" y="1102998"/>
            <a:ext cx="1372605" cy="299940"/>
          </a:xfrm>
          <a:prstGeom prst="rect">
            <a:avLst/>
          </a:prstGeom>
          <a:noFill/>
        </p:spPr>
        <p:txBody>
          <a:bodyPr lIns="68567" tIns="34283" rIns="68567" bIns="34283">
            <a:spAutoFit/>
          </a:bodyPr>
          <a:lstStyle/>
          <a:p>
            <a:pPr marL="0" marR="0" lvl="0" indent="0" algn="r" defTabSz="685600" rtl="0" eaLnBrk="1" fontAlgn="auto" latinLnBrk="0" hangingPunct="1">
              <a:lnSpc>
                <a:spcPct val="100000"/>
              </a:lnSpc>
              <a:spcBef>
                <a:spcPts val="0"/>
              </a:spcBef>
              <a:spcAft>
                <a:spcPts val="0"/>
              </a:spcAft>
              <a:buClrTx/>
              <a:buSzTx/>
              <a:buFontTx/>
              <a:buNone/>
              <a:tabLst/>
              <a:defRPr/>
            </a:pPr>
            <a:r>
              <a:rPr kumimoji="0" lang="zh-CN" altLang="en-US" sz="1499" b="0" i="0" u="none" strike="noStrike" kern="1200" cap="none" spc="0" normalizeH="0" baseline="0" noProof="0" dirty="0">
                <a:ln>
                  <a:noFill/>
                </a:ln>
                <a:solidFill>
                  <a:prstClr val="black">
                    <a:lumMod val="65000"/>
                    <a:lumOff val="35000"/>
                  </a:prstClr>
                </a:solidFill>
                <a:effectLst/>
                <a:uLnTx/>
                <a:uFillTx/>
                <a:latin typeface="Arial"/>
                <a:ea typeface="微软雅黑" panose="020B0503020204020204" pitchFamily="34" charset="-122"/>
                <a:cs typeface="Arial" panose="020B0604020202020204" pitchFamily="34" charset="0"/>
              </a:rPr>
              <a:t>添加标题</a:t>
            </a:r>
            <a:endParaRPr kumimoji="0" lang="zh-CN" altLang="en-US" sz="1499" b="0" i="0" u="none" strike="noStrike" kern="1200" cap="none" spc="0" normalizeH="0" baseline="-3000" noProof="0" dirty="0">
              <a:ln>
                <a:noFill/>
              </a:ln>
              <a:solidFill>
                <a:prstClr val="black">
                  <a:lumMod val="65000"/>
                  <a:lumOff val="35000"/>
                </a:prstClr>
              </a:solidFill>
              <a:effectLst/>
              <a:uLnTx/>
              <a:uFillTx/>
              <a:latin typeface="Arial"/>
              <a:ea typeface="微软雅黑" panose="020B0503020204020204" pitchFamily="34" charset="-122"/>
              <a:cs typeface="Arial" panose="020B0604020202020204" pitchFamily="34" charset="0"/>
            </a:endParaRPr>
          </a:p>
        </p:txBody>
      </p:sp>
      <p:sp>
        <p:nvSpPr>
          <p:cNvPr id="13" name="文本框 21"/>
          <p:cNvSpPr txBox="1"/>
          <p:nvPr/>
        </p:nvSpPr>
        <p:spPr>
          <a:xfrm>
            <a:off x="1168861" y="1380378"/>
            <a:ext cx="2411351" cy="401634"/>
          </a:xfrm>
          <a:prstGeom prst="rect">
            <a:avLst/>
          </a:prstGeom>
          <a:noFill/>
        </p:spPr>
        <p:txBody>
          <a:bodyPr wrap="square" lIns="68567" tIns="34283" rIns="68567" bIns="34283">
            <a:spAutoFit/>
          </a:bodyPr>
          <a:lstStyle/>
          <a:p>
            <a:pPr marL="0" marR="0" lvl="0" indent="0" algn="r" defTabSz="685600" rtl="0" eaLnBrk="1" fontAlgn="auto" latinLnBrk="0" hangingPunct="1">
              <a:lnSpc>
                <a:spcPct val="12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微软雅黑" pitchFamily="34" charset="-122"/>
              </a:rPr>
              <a:t>在此录入图表的描述说明，在此录入图表的描述说明，在此录入图表的描述说明。</a:t>
            </a:r>
          </a:p>
        </p:txBody>
      </p:sp>
      <p:sp>
        <p:nvSpPr>
          <p:cNvPr id="14" name="文本框 22"/>
          <p:cNvSpPr txBox="1"/>
          <p:nvPr/>
        </p:nvSpPr>
        <p:spPr>
          <a:xfrm>
            <a:off x="3093312" y="1022048"/>
            <a:ext cx="490472" cy="438504"/>
          </a:xfrm>
          <a:prstGeom prst="rect">
            <a:avLst/>
          </a:prstGeom>
          <a:noFill/>
        </p:spPr>
        <p:txBody>
          <a:bodyPr lIns="68567" tIns="34283" rIns="68567" bIns="34283">
            <a:spAutoFit/>
          </a:bodyPr>
          <a:lstStyle/>
          <a:p>
            <a:pPr marL="0" marR="0" lvl="0" indent="0" algn="r" defTabSz="685600" rtl="0" eaLnBrk="1" fontAlgn="auto" latinLnBrk="0" hangingPunct="1">
              <a:lnSpc>
                <a:spcPct val="100000"/>
              </a:lnSpc>
              <a:spcBef>
                <a:spcPts val="0"/>
              </a:spcBef>
              <a:spcAft>
                <a:spcPts val="0"/>
              </a:spcAft>
              <a:buClrTx/>
              <a:buSzTx/>
              <a:buFontTx/>
              <a:buNone/>
              <a:tabLst/>
              <a:defRPr/>
            </a:pPr>
            <a:r>
              <a:rPr kumimoji="0" lang="en-US" altLang="zh-CN" sz="3599" b="0" i="0" u="none" strike="noStrike" kern="1200" cap="none" spc="0" normalizeH="0" baseline="-3000" noProof="0" dirty="0">
                <a:ln>
                  <a:noFill/>
                </a:ln>
                <a:solidFill>
                  <a:prstClr val="black">
                    <a:lumMod val="50000"/>
                    <a:lumOff val="50000"/>
                  </a:prstClr>
                </a:solidFill>
                <a:effectLst/>
                <a:uLnTx/>
                <a:uFillTx/>
                <a:latin typeface="Arial"/>
                <a:ea typeface="微软雅黑" panose="020B0503020204020204" pitchFamily="34" charset="-122"/>
                <a:cs typeface="Arial" panose="020B0604020202020204" pitchFamily="34" charset="0"/>
              </a:rPr>
              <a:t>01</a:t>
            </a:r>
            <a:endParaRPr kumimoji="0" lang="zh-CN" altLang="en-US" sz="3599" b="0" i="0" u="none" strike="noStrike" kern="1200" cap="none" spc="0" normalizeH="0" baseline="-3000" noProof="0" dirty="0">
              <a:ln>
                <a:noFill/>
              </a:ln>
              <a:solidFill>
                <a:prstClr val="black">
                  <a:lumMod val="50000"/>
                  <a:lumOff val="50000"/>
                </a:prstClr>
              </a:solidFill>
              <a:effectLst/>
              <a:uLnTx/>
              <a:uFillTx/>
              <a:latin typeface="Arial"/>
              <a:ea typeface="微软雅黑" panose="020B0503020204020204" pitchFamily="34" charset="-122"/>
              <a:cs typeface="Arial" panose="020B0604020202020204" pitchFamily="34" charset="0"/>
            </a:endParaRPr>
          </a:p>
        </p:txBody>
      </p:sp>
      <p:grpSp>
        <p:nvGrpSpPr>
          <p:cNvPr id="15" name="组合 14"/>
          <p:cNvGrpSpPr>
            <a:grpSpLocks/>
          </p:cNvGrpSpPr>
          <p:nvPr/>
        </p:nvGrpSpPr>
        <p:grpSpPr bwMode="auto">
          <a:xfrm>
            <a:off x="3845686" y="853002"/>
            <a:ext cx="1422605" cy="1422605"/>
            <a:chOff x="4854966" y="1574162"/>
            <a:chExt cx="1897870" cy="1897870"/>
          </a:xfrm>
        </p:grpSpPr>
        <p:sp>
          <p:nvSpPr>
            <p:cNvPr id="16" name="泪滴形 15"/>
            <p:cNvSpPr/>
            <p:nvPr/>
          </p:nvSpPr>
          <p:spPr>
            <a:xfrm rot="8100000">
              <a:off x="4854966" y="1574162"/>
              <a:ext cx="1897870" cy="189787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6856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242852">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17" name="组合 16"/>
            <p:cNvGrpSpPr>
              <a:grpSpLocks noChangeAspect="1"/>
            </p:cNvGrpSpPr>
            <p:nvPr/>
          </p:nvGrpSpPr>
          <p:grpSpPr>
            <a:xfrm>
              <a:off x="5635285" y="1758388"/>
              <a:ext cx="337232" cy="540000"/>
              <a:chOff x="8912226" y="6748292"/>
              <a:chExt cx="250825" cy="401638"/>
            </a:xfrm>
            <a:solidFill>
              <a:srgbClr val="9DA8B1"/>
            </a:solidFill>
          </p:grpSpPr>
          <p:sp>
            <p:nvSpPr>
              <p:cNvPr id="18"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a:extLst/>
            </p:spPr>
            <p:txBody>
              <a:bodyPr lIns="121904" tIns="60953" rIns="121904" bIns="60953"/>
              <a:lstStyle/>
              <a:p>
                <a:pPr marL="0" marR="0" lvl="0" indent="0" algn="l" defTabSz="6856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242852">
                      <a:lumMod val="75000"/>
                    </a:srgbClr>
                  </a:solidFill>
                  <a:effectLst/>
                  <a:uLnTx/>
                  <a:uFillTx/>
                  <a:latin typeface="Arial"/>
                  <a:ea typeface="微软雅黑" panose="020B0503020204020204" pitchFamily="34" charset="-122"/>
                  <a:cs typeface="Arial" panose="020B0604020202020204" pitchFamily="34" charset="0"/>
                </a:endParaRPr>
              </a:p>
            </p:txBody>
          </p:sp>
          <p:sp>
            <p:nvSpPr>
              <p:cNvPr id="19"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a:extLst/>
            </p:spPr>
            <p:txBody>
              <a:bodyPr lIns="121904" tIns="60953" rIns="121904" bIns="60953"/>
              <a:lstStyle/>
              <a:p>
                <a:pPr marL="0" marR="0" lvl="0" indent="0" algn="l" defTabSz="6856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242852">
                      <a:lumMod val="75000"/>
                    </a:srgbClr>
                  </a:solidFill>
                  <a:effectLst/>
                  <a:uLnTx/>
                  <a:uFillTx/>
                  <a:latin typeface="Arial"/>
                  <a:ea typeface="微软雅黑" panose="020B0503020204020204" pitchFamily="34" charset="-122"/>
                  <a:cs typeface="Arial" panose="020B0604020202020204" pitchFamily="34" charset="0"/>
                </a:endParaRPr>
              </a:p>
            </p:txBody>
          </p:sp>
        </p:grpSp>
      </p:grpSp>
      <p:grpSp>
        <p:nvGrpSpPr>
          <p:cNvPr id="20" name="组合 19"/>
          <p:cNvGrpSpPr>
            <a:grpSpLocks/>
          </p:cNvGrpSpPr>
          <p:nvPr/>
        </p:nvGrpSpPr>
        <p:grpSpPr bwMode="auto">
          <a:xfrm>
            <a:off x="3845686" y="2980362"/>
            <a:ext cx="1422605" cy="1477366"/>
            <a:chOff x="4854966" y="4355480"/>
            <a:chExt cx="1897870" cy="1969070"/>
          </a:xfrm>
        </p:grpSpPr>
        <p:sp>
          <p:nvSpPr>
            <p:cNvPr id="21" name="泪滴形 20"/>
            <p:cNvSpPr/>
            <p:nvPr/>
          </p:nvSpPr>
          <p:spPr>
            <a:xfrm rot="13500000" flipV="1">
              <a:off x="4854966" y="4426880"/>
              <a:ext cx="1897870" cy="189767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6856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242852">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22" name="组合 21"/>
            <p:cNvGrpSpPr>
              <a:grpSpLocks noChangeAspect="1"/>
            </p:cNvGrpSpPr>
            <p:nvPr/>
          </p:nvGrpSpPr>
          <p:grpSpPr>
            <a:xfrm>
              <a:off x="5541401" y="4355480"/>
              <a:ext cx="525001" cy="540000"/>
              <a:chOff x="7240588" y="6794047"/>
              <a:chExt cx="388938" cy="400050"/>
            </a:xfrm>
            <a:solidFill>
              <a:srgbClr val="9DA8B1"/>
            </a:solidFill>
          </p:grpSpPr>
          <p:sp>
            <p:nvSpPr>
              <p:cNvPr id="23" name="Freeform 405"/>
              <p:cNvSpPr>
                <a:spLocks/>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lumMod val="95000"/>
                </a:schemeClr>
              </a:solidFill>
              <a:ln>
                <a:noFill/>
              </a:ln>
              <a:extLst/>
            </p:spPr>
            <p:txBody>
              <a:bodyPr lIns="121904" tIns="60953" rIns="121904" bIns="60953"/>
              <a:lstStyle/>
              <a:p>
                <a:pPr marL="0" marR="0" lvl="0" indent="0" algn="l" defTabSz="6856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242852">
                      <a:lumMod val="75000"/>
                    </a:srgbClr>
                  </a:solidFill>
                  <a:effectLst/>
                  <a:uLnTx/>
                  <a:uFillTx/>
                  <a:latin typeface="Arial"/>
                  <a:ea typeface="微软雅黑" panose="020B0503020204020204" pitchFamily="34" charset="-122"/>
                  <a:cs typeface="Arial" panose="020B0604020202020204" pitchFamily="34" charset="0"/>
                </a:endParaRPr>
              </a:p>
            </p:txBody>
          </p:sp>
          <p:sp>
            <p:nvSpPr>
              <p:cNvPr id="24" name="Freeform 407"/>
              <p:cNvSpPr>
                <a:spLocks/>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lumMod val="95000"/>
                </a:schemeClr>
              </a:solidFill>
              <a:ln>
                <a:noFill/>
              </a:ln>
              <a:extLst/>
            </p:spPr>
            <p:txBody>
              <a:bodyPr lIns="121904" tIns="60953" rIns="121904" bIns="60953"/>
              <a:lstStyle/>
              <a:p>
                <a:pPr marL="0" marR="0" lvl="0" indent="0" algn="l" defTabSz="6856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242852">
                      <a:lumMod val="75000"/>
                    </a:srgbClr>
                  </a:solidFill>
                  <a:effectLst/>
                  <a:uLnTx/>
                  <a:uFillTx/>
                  <a:latin typeface="Arial"/>
                  <a:ea typeface="微软雅黑" panose="020B0503020204020204" pitchFamily="34" charset="-122"/>
                  <a:cs typeface="Arial" panose="020B0604020202020204" pitchFamily="34" charset="0"/>
                </a:endParaRPr>
              </a:p>
            </p:txBody>
          </p:sp>
          <p:sp>
            <p:nvSpPr>
              <p:cNvPr id="25" name="Freeform 408"/>
              <p:cNvSpPr>
                <a:spLocks/>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lumMod val="95000"/>
                </a:schemeClr>
              </a:solidFill>
              <a:ln>
                <a:noFill/>
              </a:ln>
              <a:extLst/>
            </p:spPr>
            <p:txBody>
              <a:bodyPr lIns="121904" tIns="60953" rIns="121904" bIns="60953"/>
              <a:lstStyle/>
              <a:p>
                <a:pPr marL="0" marR="0" lvl="0" indent="0" algn="l" defTabSz="6856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242852">
                      <a:lumMod val="75000"/>
                    </a:srgbClr>
                  </a:solidFill>
                  <a:effectLst/>
                  <a:uLnTx/>
                  <a:uFillTx/>
                  <a:latin typeface="Arial"/>
                  <a:ea typeface="微软雅黑" panose="020B0503020204020204" pitchFamily="34" charset="-122"/>
                  <a:cs typeface="Arial" panose="020B0604020202020204" pitchFamily="34" charset="0"/>
                </a:endParaRPr>
              </a:p>
            </p:txBody>
          </p:sp>
        </p:grpSp>
      </p:grpSp>
      <p:grpSp>
        <p:nvGrpSpPr>
          <p:cNvPr id="26" name="组合 25"/>
          <p:cNvGrpSpPr>
            <a:grpSpLocks/>
          </p:cNvGrpSpPr>
          <p:nvPr/>
        </p:nvGrpSpPr>
        <p:grpSpPr bwMode="auto">
          <a:xfrm>
            <a:off x="5032579" y="1941087"/>
            <a:ext cx="1422605" cy="1422605"/>
            <a:chOff x="6438262" y="3038866"/>
            <a:chExt cx="1897870" cy="1897870"/>
          </a:xfrm>
        </p:grpSpPr>
        <p:sp>
          <p:nvSpPr>
            <p:cNvPr id="27" name="泪滴形 26"/>
            <p:cNvSpPr/>
            <p:nvPr/>
          </p:nvSpPr>
          <p:spPr>
            <a:xfrm rot="8100000" flipV="1">
              <a:off x="6438262" y="3038866"/>
              <a:ext cx="1897870" cy="189787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6856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28" name="组合 27"/>
            <p:cNvGrpSpPr>
              <a:grpSpLocks noChangeAspect="1"/>
            </p:cNvGrpSpPr>
            <p:nvPr/>
          </p:nvGrpSpPr>
          <p:grpSpPr>
            <a:xfrm>
              <a:off x="7839999" y="3717801"/>
              <a:ext cx="318025" cy="540000"/>
              <a:chOff x="11322051" y="6770687"/>
              <a:chExt cx="236538" cy="401638"/>
            </a:xfrm>
            <a:solidFill>
              <a:srgbClr val="E7E7E7"/>
            </a:solidFill>
          </p:grpSpPr>
          <p:sp>
            <p:nvSpPr>
              <p:cNvPr id="29"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a:extLst/>
            </p:spPr>
            <p:txBody>
              <a:bodyPr lIns="121904" tIns="60953" rIns="121904" bIns="60953"/>
              <a:lstStyle/>
              <a:p>
                <a:pPr marL="0" marR="0" lvl="0" indent="0" algn="l" defTabSz="6856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solidFill>
                  <a:effectLst/>
                  <a:uLnTx/>
                  <a:uFillTx/>
                  <a:latin typeface="Arial"/>
                  <a:ea typeface="微软雅黑" panose="020B0503020204020204" pitchFamily="34" charset="-122"/>
                  <a:cs typeface="Arial" panose="020B0604020202020204" pitchFamily="34" charset="0"/>
                </a:endParaRPr>
              </a:p>
            </p:txBody>
          </p:sp>
          <p:sp>
            <p:nvSpPr>
              <p:cNvPr id="30" name="Rectangle 493"/>
              <p:cNvSpPr>
                <a:spLocks noChangeArrowheads="1"/>
              </p:cNvSpPr>
              <p:nvPr/>
            </p:nvSpPr>
            <p:spPr bwMode="auto">
              <a:xfrm>
                <a:off x="11391901" y="7105649"/>
                <a:ext cx="98425" cy="26988"/>
              </a:xfrm>
              <a:prstGeom prst="rect">
                <a:avLst/>
              </a:prstGeom>
              <a:solidFill>
                <a:schemeClr val="bg1">
                  <a:lumMod val="95000"/>
                </a:schemeClr>
              </a:solidFill>
              <a:ln>
                <a:noFill/>
              </a:ln>
              <a:extLst/>
            </p:spPr>
            <p:txBody>
              <a:bodyPr lIns="121904" tIns="60953" rIns="121904" bIns="60953"/>
              <a:lstStyle/>
              <a:p>
                <a:pPr marL="0" marR="0" lvl="0" indent="0" algn="l" defTabSz="6856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solidFill>
                  <a:effectLst/>
                  <a:uLnTx/>
                  <a:uFillTx/>
                  <a:latin typeface="Arial"/>
                  <a:ea typeface="微软雅黑" panose="020B0503020204020204" pitchFamily="34" charset="-122"/>
                  <a:cs typeface="Arial" panose="020B0604020202020204" pitchFamily="34" charset="0"/>
                </a:endParaRPr>
              </a:p>
            </p:txBody>
          </p:sp>
          <p:sp>
            <p:nvSpPr>
              <p:cNvPr id="31" name="Rectangle 494"/>
              <p:cNvSpPr>
                <a:spLocks noChangeArrowheads="1"/>
              </p:cNvSpPr>
              <p:nvPr/>
            </p:nvSpPr>
            <p:spPr bwMode="auto">
              <a:xfrm>
                <a:off x="11417301" y="7145337"/>
                <a:ext cx="49213" cy="26988"/>
              </a:xfrm>
              <a:prstGeom prst="rect">
                <a:avLst/>
              </a:prstGeom>
              <a:solidFill>
                <a:schemeClr val="bg1">
                  <a:lumMod val="95000"/>
                </a:schemeClr>
              </a:solidFill>
              <a:ln>
                <a:noFill/>
              </a:ln>
              <a:extLst/>
            </p:spPr>
            <p:txBody>
              <a:bodyPr lIns="121904" tIns="60953" rIns="121904" bIns="60953"/>
              <a:lstStyle/>
              <a:p>
                <a:pPr marL="0" marR="0" lvl="0" indent="0" algn="l" defTabSz="6856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solidFill>
                  <a:effectLst/>
                  <a:uLnTx/>
                  <a:uFillTx/>
                  <a:latin typeface="Arial"/>
                  <a:ea typeface="微软雅黑" panose="020B0503020204020204" pitchFamily="34" charset="-122"/>
                  <a:cs typeface="Arial" panose="020B0604020202020204" pitchFamily="34" charset="0"/>
                </a:endParaRPr>
              </a:p>
            </p:txBody>
          </p:sp>
        </p:grpSp>
      </p:grpSp>
      <p:grpSp>
        <p:nvGrpSpPr>
          <p:cNvPr id="32" name="组合 31"/>
          <p:cNvGrpSpPr>
            <a:grpSpLocks/>
          </p:cNvGrpSpPr>
          <p:nvPr/>
        </p:nvGrpSpPr>
        <p:grpSpPr bwMode="auto">
          <a:xfrm>
            <a:off x="2657602" y="1941087"/>
            <a:ext cx="1423796" cy="1422605"/>
            <a:chOff x="3271670" y="3038866"/>
            <a:chExt cx="1897870" cy="1897870"/>
          </a:xfrm>
        </p:grpSpPr>
        <p:sp>
          <p:nvSpPr>
            <p:cNvPr id="33" name="泪滴形 32"/>
            <p:cNvSpPr/>
            <p:nvPr/>
          </p:nvSpPr>
          <p:spPr>
            <a:xfrm rot="13500000" flipH="1" flipV="1">
              <a:off x="3271670" y="3038867"/>
              <a:ext cx="1897870" cy="189787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6856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4"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a:extLst/>
          </p:spPr>
          <p:txBody>
            <a:bodyPr lIns="121904" tIns="60953" rIns="121904" bIns="60953"/>
            <a:lstStyle/>
            <a:p>
              <a:pPr marL="0" marR="0" lvl="0" indent="0" algn="l" defTabSz="6856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solidFill>
                <a:effectLst/>
                <a:uLnTx/>
                <a:uFillTx/>
                <a:latin typeface="Arial"/>
                <a:ea typeface="微软雅黑" panose="020B0503020204020204" pitchFamily="34" charset="-122"/>
                <a:cs typeface="Arial" panose="020B0604020202020204" pitchFamily="34" charset="0"/>
              </a:endParaRPr>
            </a:p>
          </p:txBody>
        </p:sp>
      </p:grpSp>
      <p:sp>
        <p:nvSpPr>
          <p:cNvPr id="35" name="矩形 34"/>
          <p:cNvSpPr/>
          <p:nvPr/>
        </p:nvSpPr>
        <p:spPr>
          <a:xfrm>
            <a:off x="2987439" y="2329037"/>
            <a:ext cx="1061797" cy="346106"/>
          </a:xfrm>
          <a:prstGeom prst="rect">
            <a:avLst/>
          </a:prstGeom>
        </p:spPr>
        <p:txBody>
          <a:bodyPr wrap="none" lIns="68564" tIns="34283" rIns="68564" bIns="34283">
            <a:spAutoFit/>
          </a:bodyPr>
          <a:lstStyle/>
          <a:p>
            <a:pPr marL="0" marR="0" lvl="0" indent="0" algn="l" defTabSz="6856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rPr>
              <a:t>添加标题</a:t>
            </a:r>
            <a:endParaRPr kumimoji="0" lang="en-US" altLang="zh-CN" sz="1799"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endParaRPr>
          </a:p>
        </p:txBody>
      </p:sp>
      <p:sp>
        <p:nvSpPr>
          <p:cNvPr id="36" name="矩形 47"/>
          <p:cNvSpPr>
            <a:spLocks noChangeArrowheads="1"/>
          </p:cNvSpPr>
          <p:nvPr/>
        </p:nvSpPr>
        <p:spPr bwMode="auto">
          <a:xfrm>
            <a:off x="3054191" y="2578601"/>
            <a:ext cx="1091655" cy="564371"/>
          </a:xfrm>
          <a:prstGeom prst="rect">
            <a:avLst/>
          </a:prstGeom>
          <a:noFill/>
          <a:ln>
            <a:noFill/>
          </a:ln>
          <a:extLst/>
        </p:spPr>
        <p:txBody>
          <a:bodyPr lIns="68564" tIns="34283" rIns="68564" bIns="3428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685600" rtl="0" eaLnBrk="1" fontAlgn="auto" latinLnBrk="0" hangingPunct="1">
              <a:lnSpc>
                <a:spcPct val="130000"/>
              </a:lnSpc>
              <a:spcBef>
                <a:spcPct val="0"/>
              </a:spcBef>
              <a:spcAft>
                <a:spcPts val="0"/>
              </a:spcAft>
              <a:buClrTx/>
              <a:buSzTx/>
              <a:buFont typeface="Arial" charset="0"/>
              <a:buNone/>
              <a:tabLst/>
              <a:defRPr/>
            </a:pPr>
            <a:r>
              <a:rPr kumimoji="0" lang="zh-CN" altLang="en-US" sz="825"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sym typeface="微软雅黑" pitchFamily="34" charset="-122"/>
              </a:rPr>
              <a:t>在此录入图表的描述说明，在此录入图表的说明</a:t>
            </a:r>
          </a:p>
        </p:txBody>
      </p:sp>
      <p:sp>
        <p:nvSpPr>
          <p:cNvPr id="37" name="矩形 36"/>
          <p:cNvSpPr/>
          <p:nvPr/>
        </p:nvSpPr>
        <p:spPr>
          <a:xfrm>
            <a:off x="5018521" y="2309527"/>
            <a:ext cx="1061798" cy="346106"/>
          </a:xfrm>
          <a:prstGeom prst="rect">
            <a:avLst/>
          </a:prstGeom>
        </p:spPr>
        <p:txBody>
          <a:bodyPr wrap="none" lIns="68564" tIns="34283" rIns="68564" bIns="34283">
            <a:spAutoFit/>
          </a:bodyPr>
          <a:lstStyle/>
          <a:p>
            <a:pPr marL="0" marR="0" lvl="0" indent="0" algn="r" defTabSz="6856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rPr>
              <a:t>添加标题</a:t>
            </a:r>
            <a:endParaRPr kumimoji="0" lang="en-US" altLang="zh-CN" sz="1799"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endParaRPr>
          </a:p>
        </p:txBody>
      </p:sp>
      <p:sp>
        <p:nvSpPr>
          <p:cNvPr id="38" name="矩形 47"/>
          <p:cNvSpPr>
            <a:spLocks noChangeArrowheads="1"/>
          </p:cNvSpPr>
          <p:nvPr/>
        </p:nvSpPr>
        <p:spPr bwMode="auto">
          <a:xfrm>
            <a:off x="4986824" y="2588022"/>
            <a:ext cx="1091655" cy="564371"/>
          </a:xfrm>
          <a:prstGeom prst="rect">
            <a:avLst/>
          </a:prstGeom>
          <a:noFill/>
          <a:ln>
            <a:noFill/>
          </a:ln>
          <a:extLst/>
        </p:spPr>
        <p:txBody>
          <a:bodyPr lIns="68564" tIns="34283" rIns="68564" bIns="3428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685600" rtl="0" eaLnBrk="1" fontAlgn="auto" latinLnBrk="0" hangingPunct="1">
              <a:lnSpc>
                <a:spcPct val="130000"/>
              </a:lnSpc>
              <a:spcBef>
                <a:spcPct val="0"/>
              </a:spcBef>
              <a:spcAft>
                <a:spcPts val="0"/>
              </a:spcAft>
              <a:buClrTx/>
              <a:buSzTx/>
              <a:buFont typeface="Arial" charset="0"/>
              <a:buNone/>
              <a:tabLst/>
              <a:defRPr/>
            </a:pPr>
            <a:r>
              <a:rPr kumimoji="0" lang="zh-CN" altLang="en-US" sz="825"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sym typeface="微软雅黑" pitchFamily="34" charset="-122"/>
              </a:rPr>
              <a:t>在此录入图表的描述说明，在此录入图表的说明</a:t>
            </a:r>
          </a:p>
        </p:txBody>
      </p:sp>
      <p:sp>
        <p:nvSpPr>
          <p:cNvPr id="39" name="矩形 38"/>
          <p:cNvSpPr/>
          <p:nvPr/>
        </p:nvSpPr>
        <p:spPr>
          <a:xfrm>
            <a:off x="3999511" y="1453584"/>
            <a:ext cx="1061797" cy="346106"/>
          </a:xfrm>
          <a:prstGeom prst="rect">
            <a:avLst/>
          </a:prstGeom>
        </p:spPr>
        <p:txBody>
          <a:bodyPr wrap="none" lIns="68564" tIns="34283" rIns="68564" bIns="34283">
            <a:spAutoFit/>
          </a:bodyPr>
          <a:lstStyle/>
          <a:p>
            <a:pPr marL="0" marR="0" lvl="0" indent="0" algn="l" defTabSz="6856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rPr>
              <a:t>添加标题</a:t>
            </a:r>
            <a:endParaRPr kumimoji="0" lang="en-US" altLang="zh-CN" sz="1799"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endParaRPr>
          </a:p>
        </p:txBody>
      </p:sp>
      <p:sp>
        <p:nvSpPr>
          <p:cNvPr id="40" name="矩形 47"/>
          <p:cNvSpPr>
            <a:spLocks noChangeArrowheads="1"/>
          </p:cNvSpPr>
          <p:nvPr/>
        </p:nvSpPr>
        <p:spPr bwMode="auto">
          <a:xfrm>
            <a:off x="4031156" y="1721160"/>
            <a:ext cx="1017847" cy="564371"/>
          </a:xfrm>
          <a:prstGeom prst="rect">
            <a:avLst/>
          </a:prstGeom>
          <a:noFill/>
          <a:ln>
            <a:noFill/>
          </a:ln>
          <a:extLst/>
        </p:spPr>
        <p:txBody>
          <a:bodyPr lIns="68564" tIns="34283" rIns="68564" bIns="3428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685600" rtl="0" eaLnBrk="1" fontAlgn="auto" latinLnBrk="0" hangingPunct="1">
              <a:lnSpc>
                <a:spcPct val="130000"/>
              </a:lnSpc>
              <a:spcBef>
                <a:spcPct val="0"/>
              </a:spcBef>
              <a:spcAft>
                <a:spcPts val="0"/>
              </a:spcAft>
              <a:buClrTx/>
              <a:buSzTx/>
              <a:buFont typeface="Arial" charset="0"/>
              <a:buNone/>
              <a:tabLst/>
              <a:defRPr/>
            </a:pPr>
            <a:r>
              <a:rPr kumimoji="0" lang="zh-CN" altLang="en-US" sz="825"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sym typeface="微软雅黑" pitchFamily="34" charset="-122"/>
              </a:rPr>
              <a:t>在此录入图表的说明，在此录入图表的说明</a:t>
            </a:r>
          </a:p>
        </p:txBody>
      </p:sp>
      <p:sp>
        <p:nvSpPr>
          <p:cNvPr id="41" name="矩形 40"/>
          <p:cNvSpPr/>
          <p:nvPr/>
        </p:nvSpPr>
        <p:spPr>
          <a:xfrm>
            <a:off x="4032185" y="3426785"/>
            <a:ext cx="1061797" cy="346106"/>
          </a:xfrm>
          <a:prstGeom prst="rect">
            <a:avLst/>
          </a:prstGeom>
        </p:spPr>
        <p:txBody>
          <a:bodyPr wrap="none" lIns="68564" tIns="34283" rIns="68564" bIns="34283">
            <a:spAutoFit/>
          </a:bodyPr>
          <a:lstStyle/>
          <a:p>
            <a:pPr marL="0" marR="0" lvl="0" indent="0" algn="l" defTabSz="685600" rtl="0" eaLnBrk="1" fontAlgn="auto" latinLnBrk="0" hangingPunct="1">
              <a:lnSpc>
                <a:spcPct val="100000"/>
              </a:lnSpc>
              <a:spcBef>
                <a:spcPts val="0"/>
              </a:spcBef>
              <a:spcAft>
                <a:spcPts val="0"/>
              </a:spcAft>
              <a:buClrTx/>
              <a:buSzTx/>
              <a:buFontTx/>
              <a:buNone/>
              <a:tabLst/>
              <a:defRPr/>
            </a:pPr>
            <a:r>
              <a:rPr kumimoji="0" lang="zh-CN" altLang="en-US" sz="1799"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rPr>
              <a:t>添加标题</a:t>
            </a:r>
            <a:endParaRPr kumimoji="0" lang="en-US" altLang="zh-CN" sz="1799"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endParaRPr>
          </a:p>
        </p:txBody>
      </p:sp>
      <p:sp>
        <p:nvSpPr>
          <p:cNvPr id="42" name="矩形 47"/>
          <p:cNvSpPr>
            <a:spLocks noChangeArrowheads="1"/>
          </p:cNvSpPr>
          <p:nvPr/>
        </p:nvSpPr>
        <p:spPr bwMode="auto">
          <a:xfrm>
            <a:off x="4017113" y="3710117"/>
            <a:ext cx="1091655" cy="564371"/>
          </a:xfrm>
          <a:prstGeom prst="rect">
            <a:avLst/>
          </a:prstGeom>
          <a:noFill/>
          <a:ln>
            <a:noFill/>
          </a:ln>
          <a:extLst/>
        </p:spPr>
        <p:txBody>
          <a:bodyPr lIns="68564" tIns="34283" rIns="68564" bIns="3428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685600" rtl="0" eaLnBrk="1" fontAlgn="auto" latinLnBrk="0" hangingPunct="1">
              <a:lnSpc>
                <a:spcPct val="130000"/>
              </a:lnSpc>
              <a:spcBef>
                <a:spcPct val="0"/>
              </a:spcBef>
              <a:spcAft>
                <a:spcPts val="0"/>
              </a:spcAft>
              <a:buClrTx/>
              <a:buSzTx/>
              <a:buFont typeface="Arial" charset="0"/>
              <a:buNone/>
              <a:tabLst/>
              <a:defRPr/>
            </a:pPr>
            <a:r>
              <a:rPr kumimoji="0" lang="zh-CN" altLang="en-US" sz="825"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sym typeface="微软雅黑" pitchFamily="34" charset="-122"/>
              </a:rPr>
              <a:t>在此录入图表的描述说明，在此录入图表的说明</a:t>
            </a:r>
          </a:p>
        </p:txBody>
      </p:sp>
    </p:spTree>
    <p:extLst>
      <p:ext uri="{BB962C8B-B14F-4D97-AF65-F5344CB8AC3E}">
        <p14:creationId xmlns:p14="http://schemas.microsoft.com/office/powerpoint/2010/main" val="137046319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250"/>
                                  </p:stCondLst>
                                  <p:childTnLst>
                                    <p:set>
                                      <p:cBhvr>
                                        <p:cTn id="6" dur="1" fill="hold">
                                          <p:stCondLst>
                                            <p:cond delay="0"/>
                                          </p:stCondLst>
                                        </p:cTn>
                                        <p:tgtEl>
                                          <p:spTgt spid="32"/>
                                        </p:tgtEl>
                                        <p:attrNameLst>
                                          <p:attrName>style.visibility</p:attrName>
                                        </p:attrNameLst>
                                      </p:cBhvr>
                                      <p:to>
                                        <p:strVal val="visible"/>
                                      </p:to>
                                    </p:set>
                                    <p:animEffect transition="in" filter="barn(inHorizontal)">
                                      <p:cBhvr>
                                        <p:cTn id="7" dur="600"/>
                                        <p:tgtEl>
                                          <p:spTgt spid="32"/>
                                        </p:tgtEl>
                                      </p:cBhvr>
                                    </p:animEffect>
                                  </p:childTnLst>
                                </p:cTn>
                              </p:par>
                              <p:par>
                                <p:cTn id="8" presetID="16" presetClass="entr" presetSubtype="26" fill="hold" grpId="0" nodeType="withEffect">
                                  <p:stCondLst>
                                    <p:cond delay="450"/>
                                  </p:stCondLst>
                                  <p:childTnLst>
                                    <p:set>
                                      <p:cBhvr>
                                        <p:cTn id="9" dur="1" fill="hold">
                                          <p:stCondLst>
                                            <p:cond delay="0"/>
                                          </p:stCondLst>
                                        </p:cTn>
                                        <p:tgtEl>
                                          <p:spTgt spid="36"/>
                                        </p:tgtEl>
                                        <p:attrNameLst>
                                          <p:attrName>style.visibility</p:attrName>
                                        </p:attrNameLst>
                                      </p:cBhvr>
                                      <p:to>
                                        <p:strVal val="visible"/>
                                      </p:to>
                                    </p:set>
                                    <p:animEffect transition="in" filter="barn(inHorizontal)">
                                      <p:cBhvr>
                                        <p:cTn id="10" dur="500"/>
                                        <p:tgtEl>
                                          <p:spTgt spid="36"/>
                                        </p:tgtEl>
                                      </p:cBhvr>
                                    </p:animEffect>
                                  </p:childTnLst>
                                </p:cTn>
                              </p:par>
                              <p:par>
                                <p:cTn id="11" presetID="22" presetClass="entr" presetSubtype="4" fill="hold" grpId="0" nodeType="withEffect">
                                  <p:stCondLst>
                                    <p:cond delay="750"/>
                                  </p:stCondLst>
                                  <p:childTnLst>
                                    <p:set>
                                      <p:cBhvr>
                                        <p:cTn id="12" dur="1" fill="hold">
                                          <p:stCondLst>
                                            <p:cond delay="0"/>
                                          </p:stCondLst>
                                        </p:cTn>
                                        <p:tgtEl>
                                          <p:spTgt spid="35"/>
                                        </p:tgtEl>
                                        <p:attrNameLst>
                                          <p:attrName>style.visibility</p:attrName>
                                        </p:attrNameLst>
                                      </p:cBhvr>
                                      <p:to>
                                        <p:strVal val="visible"/>
                                      </p:to>
                                    </p:set>
                                    <p:animEffect transition="in" filter="wipe(down)">
                                      <p:cBhvr>
                                        <p:cTn id="13" dur="250"/>
                                        <p:tgtEl>
                                          <p:spTgt spid="35"/>
                                        </p:tgtEl>
                                      </p:cBhvr>
                                    </p:animEffect>
                                  </p:childTnLst>
                                </p:cTn>
                              </p:par>
                              <p:par>
                                <p:cTn id="14" presetID="22" presetClass="entr" presetSubtype="2" fill="hold" grpId="0" nodeType="withEffect">
                                  <p:stCondLst>
                                    <p:cond delay="250"/>
                                  </p:stCondLst>
                                  <p:childTnLst>
                                    <p:set>
                                      <p:cBhvr>
                                        <p:cTn id="15" dur="1" fill="hold">
                                          <p:stCondLst>
                                            <p:cond delay="0"/>
                                          </p:stCondLst>
                                        </p:cTn>
                                        <p:tgtEl>
                                          <p:spTgt spid="14"/>
                                        </p:tgtEl>
                                        <p:attrNameLst>
                                          <p:attrName>style.visibility</p:attrName>
                                        </p:attrNameLst>
                                      </p:cBhvr>
                                      <p:to>
                                        <p:strVal val="visible"/>
                                      </p:to>
                                    </p:set>
                                    <p:animEffect transition="in" filter="wipe(right)">
                                      <p:cBhvr>
                                        <p:cTn id="16" dur="300"/>
                                        <p:tgtEl>
                                          <p:spTgt spid="14"/>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750"/>
                                        <p:tgtEl>
                                          <p:spTgt spid="13"/>
                                        </p:tgtEl>
                                      </p:cBhvr>
                                    </p:animEffect>
                                  </p:childTnLst>
                                </p:cTn>
                              </p:par>
                              <p:par>
                                <p:cTn id="20" presetID="22" presetClass="entr" presetSubtype="2" fill="hold" grpId="0" nodeType="withEffect">
                                  <p:stCondLst>
                                    <p:cond delay="550"/>
                                  </p:stCondLst>
                                  <p:childTnLst>
                                    <p:set>
                                      <p:cBhvr>
                                        <p:cTn id="21" dur="1" fill="hold">
                                          <p:stCondLst>
                                            <p:cond delay="0"/>
                                          </p:stCondLst>
                                        </p:cTn>
                                        <p:tgtEl>
                                          <p:spTgt spid="12"/>
                                        </p:tgtEl>
                                        <p:attrNameLst>
                                          <p:attrName>style.visibility</p:attrName>
                                        </p:attrNameLst>
                                      </p:cBhvr>
                                      <p:to>
                                        <p:strVal val="visible"/>
                                      </p:to>
                                    </p:set>
                                    <p:animEffect transition="in" filter="wipe(right)">
                                      <p:cBhvr>
                                        <p:cTn id="22" dur="350"/>
                                        <p:tgtEl>
                                          <p:spTgt spid="12"/>
                                        </p:tgtEl>
                                      </p:cBhvr>
                                    </p:animEffect>
                                  </p:childTnLst>
                                </p:cTn>
                              </p:par>
                            </p:childTnLst>
                          </p:cTn>
                        </p:par>
                        <p:par>
                          <p:cTn id="23" fill="hold">
                            <p:stCondLst>
                              <p:cond delay="1000"/>
                            </p:stCondLst>
                            <p:childTnLst>
                              <p:par>
                                <p:cTn id="24" presetID="16" presetClass="entr" presetSubtype="21" fill="hold" nodeType="afterEffect">
                                  <p:stCondLst>
                                    <p:cond delay="250"/>
                                  </p:stCondLst>
                                  <p:childTnLst>
                                    <p:set>
                                      <p:cBhvr>
                                        <p:cTn id="25" dur="1" fill="hold">
                                          <p:stCondLst>
                                            <p:cond delay="0"/>
                                          </p:stCondLst>
                                        </p:cTn>
                                        <p:tgtEl>
                                          <p:spTgt spid="15"/>
                                        </p:tgtEl>
                                        <p:attrNameLst>
                                          <p:attrName>style.visibility</p:attrName>
                                        </p:attrNameLst>
                                      </p:cBhvr>
                                      <p:to>
                                        <p:strVal val="visible"/>
                                      </p:to>
                                    </p:set>
                                    <p:animEffect transition="in" filter="barn(inVertical)">
                                      <p:cBhvr>
                                        <p:cTn id="26" dur="600"/>
                                        <p:tgtEl>
                                          <p:spTgt spid="15"/>
                                        </p:tgtEl>
                                      </p:cBhvr>
                                    </p:animEffect>
                                  </p:childTnLst>
                                </p:cTn>
                              </p:par>
                              <p:par>
                                <p:cTn id="27" presetID="16" presetClass="entr" presetSubtype="21" fill="hold" grpId="0" nodeType="withEffect">
                                  <p:stCondLst>
                                    <p:cond delay="450"/>
                                  </p:stCondLst>
                                  <p:childTnLst>
                                    <p:set>
                                      <p:cBhvr>
                                        <p:cTn id="28" dur="1" fill="hold">
                                          <p:stCondLst>
                                            <p:cond delay="0"/>
                                          </p:stCondLst>
                                        </p:cTn>
                                        <p:tgtEl>
                                          <p:spTgt spid="40"/>
                                        </p:tgtEl>
                                        <p:attrNameLst>
                                          <p:attrName>style.visibility</p:attrName>
                                        </p:attrNameLst>
                                      </p:cBhvr>
                                      <p:to>
                                        <p:strVal val="visible"/>
                                      </p:to>
                                    </p:set>
                                    <p:animEffect transition="in" filter="barn(inVertical)">
                                      <p:cBhvr>
                                        <p:cTn id="29" dur="500"/>
                                        <p:tgtEl>
                                          <p:spTgt spid="40"/>
                                        </p:tgtEl>
                                      </p:cBhvr>
                                    </p:animEffect>
                                  </p:childTnLst>
                                </p:cTn>
                              </p:par>
                              <p:par>
                                <p:cTn id="30" presetID="16" presetClass="entr" presetSubtype="21" fill="hold" grpId="0" nodeType="withEffect">
                                  <p:stCondLst>
                                    <p:cond delay="450"/>
                                  </p:stCondLst>
                                  <p:childTnLst>
                                    <p:set>
                                      <p:cBhvr>
                                        <p:cTn id="31" dur="1" fill="hold">
                                          <p:stCondLst>
                                            <p:cond delay="0"/>
                                          </p:stCondLst>
                                        </p:cTn>
                                        <p:tgtEl>
                                          <p:spTgt spid="39"/>
                                        </p:tgtEl>
                                        <p:attrNameLst>
                                          <p:attrName>style.visibility</p:attrName>
                                        </p:attrNameLst>
                                      </p:cBhvr>
                                      <p:to>
                                        <p:strVal val="visible"/>
                                      </p:to>
                                    </p:set>
                                    <p:animEffect transition="in" filter="barn(inVertical)">
                                      <p:cBhvr>
                                        <p:cTn id="32" dur="500"/>
                                        <p:tgtEl>
                                          <p:spTgt spid="39"/>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300"/>
                                        <p:tgtEl>
                                          <p:spTgt spid="8"/>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750"/>
                                        <p:tgtEl>
                                          <p:spTgt spid="7"/>
                                        </p:tgtEl>
                                      </p:cBhvr>
                                    </p:animEffect>
                                  </p:childTnLst>
                                </p:cTn>
                              </p:par>
                              <p:par>
                                <p:cTn id="39" presetID="22" presetClass="entr" presetSubtype="8" fill="hold" grpId="0" nodeType="withEffect">
                                  <p:stCondLst>
                                    <p:cond delay="55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350"/>
                                        <p:tgtEl>
                                          <p:spTgt spid="6"/>
                                        </p:tgtEl>
                                      </p:cBhvr>
                                    </p:animEffect>
                                  </p:childTnLst>
                                </p:cTn>
                              </p:par>
                            </p:childTnLst>
                          </p:cTn>
                        </p:par>
                        <p:par>
                          <p:cTn id="42" fill="hold">
                            <p:stCondLst>
                              <p:cond delay="2000"/>
                            </p:stCondLst>
                            <p:childTnLst>
                              <p:par>
                                <p:cTn id="43" presetID="16" presetClass="entr" presetSubtype="26" fill="hold" nodeType="afterEffect">
                                  <p:stCondLst>
                                    <p:cond delay="250"/>
                                  </p:stCondLst>
                                  <p:childTnLst>
                                    <p:set>
                                      <p:cBhvr>
                                        <p:cTn id="44" dur="1" fill="hold">
                                          <p:stCondLst>
                                            <p:cond delay="0"/>
                                          </p:stCondLst>
                                        </p:cTn>
                                        <p:tgtEl>
                                          <p:spTgt spid="26"/>
                                        </p:tgtEl>
                                        <p:attrNameLst>
                                          <p:attrName>style.visibility</p:attrName>
                                        </p:attrNameLst>
                                      </p:cBhvr>
                                      <p:to>
                                        <p:strVal val="visible"/>
                                      </p:to>
                                    </p:set>
                                    <p:animEffect transition="in" filter="barn(inHorizontal)">
                                      <p:cBhvr>
                                        <p:cTn id="45" dur="600"/>
                                        <p:tgtEl>
                                          <p:spTgt spid="26"/>
                                        </p:tgtEl>
                                      </p:cBhvr>
                                    </p:animEffect>
                                  </p:childTnLst>
                                </p:cTn>
                              </p:par>
                              <p:par>
                                <p:cTn id="46" presetID="16" presetClass="entr" presetSubtype="26" fill="hold" grpId="0" nodeType="withEffect">
                                  <p:stCondLst>
                                    <p:cond delay="450"/>
                                  </p:stCondLst>
                                  <p:childTnLst>
                                    <p:set>
                                      <p:cBhvr>
                                        <p:cTn id="47" dur="1" fill="hold">
                                          <p:stCondLst>
                                            <p:cond delay="0"/>
                                          </p:stCondLst>
                                        </p:cTn>
                                        <p:tgtEl>
                                          <p:spTgt spid="38"/>
                                        </p:tgtEl>
                                        <p:attrNameLst>
                                          <p:attrName>style.visibility</p:attrName>
                                        </p:attrNameLst>
                                      </p:cBhvr>
                                      <p:to>
                                        <p:strVal val="visible"/>
                                      </p:to>
                                    </p:set>
                                    <p:animEffect transition="in" filter="barn(inHorizontal)">
                                      <p:cBhvr>
                                        <p:cTn id="48" dur="500"/>
                                        <p:tgtEl>
                                          <p:spTgt spid="38"/>
                                        </p:tgtEl>
                                      </p:cBhvr>
                                    </p:animEffect>
                                  </p:childTnLst>
                                </p:cTn>
                              </p:par>
                              <p:par>
                                <p:cTn id="49" presetID="22" presetClass="entr" presetSubtype="4" fill="hold" grpId="0" nodeType="withEffect">
                                  <p:stCondLst>
                                    <p:cond delay="750"/>
                                  </p:stCondLst>
                                  <p:childTnLst>
                                    <p:set>
                                      <p:cBhvr>
                                        <p:cTn id="50" dur="1" fill="hold">
                                          <p:stCondLst>
                                            <p:cond delay="0"/>
                                          </p:stCondLst>
                                        </p:cTn>
                                        <p:tgtEl>
                                          <p:spTgt spid="37"/>
                                        </p:tgtEl>
                                        <p:attrNameLst>
                                          <p:attrName>style.visibility</p:attrName>
                                        </p:attrNameLst>
                                      </p:cBhvr>
                                      <p:to>
                                        <p:strVal val="visible"/>
                                      </p:to>
                                    </p:set>
                                    <p:animEffect transition="in" filter="wipe(down)">
                                      <p:cBhvr>
                                        <p:cTn id="51" dur="250"/>
                                        <p:tgtEl>
                                          <p:spTgt spid="37"/>
                                        </p:tgtEl>
                                      </p:cBhvr>
                                    </p:animEffect>
                                  </p:childTnLst>
                                </p:cTn>
                              </p:par>
                              <p:par>
                                <p:cTn id="52" presetID="22" presetClass="entr" presetSubtype="8" fill="hold" grpId="0" nodeType="withEffect">
                                  <p:stCondLst>
                                    <p:cond delay="250"/>
                                  </p:stCondLst>
                                  <p:childTnLst>
                                    <p:set>
                                      <p:cBhvr>
                                        <p:cTn id="53" dur="1" fill="hold">
                                          <p:stCondLst>
                                            <p:cond delay="0"/>
                                          </p:stCondLst>
                                        </p:cTn>
                                        <p:tgtEl>
                                          <p:spTgt spid="5"/>
                                        </p:tgtEl>
                                        <p:attrNameLst>
                                          <p:attrName>style.visibility</p:attrName>
                                        </p:attrNameLst>
                                      </p:cBhvr>
                                      <p:to>
                                        <p:strVal val="visible"/>
                                      </p:to>
                                    </p:set>
                                    <p:animEffect transition="in" filter="wipe(left)">
                                      <p:cBhvr>
                                        <p:cTn id="54" dur="300"/>
                                        <p:tgtEl>
                                          <p:spTgt spid="5"/>
                                        </p:tgtEl>
                                      </p:cBhvr>
                                    </p:animEffect>
                                  </p:childTnLst>
                                </p:cTn>
                              </p:par>
                              <p:par>
                                <p:cTn id="55" presetID="22" presetClass="entr" presetSubtype="8" fill="hold" grpId="0" nodeType="withEffect">
                                  <p:stCondLst>
                                    <p:cond delay="25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750"/>
                                        <p:tgtEl>
                                          <p:spTgt spid="4"/>
                                        </p:tgtEl>
                                      </p:cBhvr>
                                    </p:animEffect>
                                  </p:childTnLst>
                                </p:cTn>
                              </p:par>
                              <p:par>
                                <p:cTn id="58" presetID="22" presetClass="entr" presetSubtype="8" fill="hold" grpId="0" nodeType="withEffect">
                                  <p:stCondLst>
                                    <p:cond delay="550"/>
                                  </p:stCondLst>
                                  <p:childTnLst>
                                    <p:set>
                                      <p:cBhvr>
                                        <p:cTn id="59" dur="1" fill="hold">
                                          <p:stCondLst>
                                            <p:cond delay="0"/>
                                          </p:stCondLst>
                                        </p:cTn>
                                        <p:tgtEl>
                                          <p:spTgt spid="3"/>
                                        </p:tgtEl>
                                        <p:attrNameLst>
                                          <p:attrName>style.visibility</p:attrName>
                                        </p:attrNameLst>
                                      </p:cBhvr>
                                      <p:to>
                                        <p:strVal val="visible"/>
                                      </p:to>
                                    </p:set>
                                    <p:animEffect transition="in" filter="wipe(left)">
                                      <p:cBhvr>
                                        <p:cTn id="60" dur="350"/>
                                        <p:tgtEl>
                                          <p:spTgt spid="3"/>
                                        </p:tgtEl>
                                      </p:cBhvr>
                                    </p:animEffect>
                                  </p:childTnLst>
                                </p:cTn>
                              </p:par>
                            </p:childTnLst>
                          </p:cTn>
                        </p:par>
                        <p:par>
                          <p:cTn id="61" fill="hold">
                            <p:stCondLst>
                              <p:cond delay="3000"/>
                            </p:stCondLst>
                            <p:childTnLst>
                              <p:par>
                                <p:cTn id="62" presetID="16" presetClass="entr" presetSubtype="21" fill="hold" nodeType="afterEffect">
                                  <p:stCondLst>
                                    <p:cond delay="250"/>
                                  </p:stCondLst>
                                  <p:childTnLst>
                                    <p:set>
                                      <p:cBhvr>
                                        <p:cTn id="63" dur="1" fill="hold">
                                          <p:stCondLst>
                                            <p:cond delay="0"/>
                                          </p:stCondLst>
                                        </p:cTn>
                                        <p:tgtEl>
                                          <p:spTgt spid="20"/>
                                        </p:tgtEl>
                                        <p:attrNameLst>
                                          <p:attrName>style.visibility</p:attrName>
                                        </p:attrNameLst>
                                      </p:cBhvr>
                                      <p:to>
                                        <p:strVal val="visible"/>
                                      </p:to>
                                    </p:set>
                                    <p:animEffect transition="in" filter="barn(inVertical)">
                                      <p:cBhvr>
                                        <p:cTn id="64" dur="600"/>
                                        <p:tgtEl>
                                          <p:spTgt spid="20"/>
                                        </p:tgtEl>
                                      </p:cBhvr>
                                    </p:animEffect>
                                  </p:childTnLst>
                                </p:cTn>
                              </p:par>
                              <p:par>
                                <p:cTn id="65" presetID="16" presetClass="entr" presetSubtype="21" fill="hold" grpId="0" nodeType="withEffect">
                                  <p:stCondLst>
                                    <p:cond delay="450"/>
                                  </p:stCondLst>
                                  <p:childTnLst>
                                    <p:set>
                                      <p:cBhvr>
                                        <p:cTn id="66" dur="1" fill="hold">
                                          <p:stCondLst>
                                            <p:cond delay="0"/>
                                          </p:stCondLst>
                                        </p:cTn>
                                        <p:tgtEl>
                                          <p:spTgt spid="42"/>
                                        </p:tgtEl>
                                        <p:attrNameLst>
                                          <p:attrName>style.visibility</p:attrName>
                                        </p:attrNameLst>
                                      </p:cBhvr>
                                      <p:to>
                                        <p:strVal val="visible"/>
                                      </p:to>
                                    </p:set>
                                    <p:animEffect transition="in" filter="barn(inVertical)">
                                      <p:cBhvr>
                                        <p:cTn id="67" dur="500"/>
                                        <p:tgtEl>
                                          <p:spTgt spid="42"/>
                                        </p:tgtEl>
                                      </p:cBhvr>
                                    </p:animEffect>
                                  </p:childTnLst>
                                </p:cTn>
                              </p:par>
                              <p:par>
                                <p:cTn id="68" presetID="16" presetClass="entr" presetSubtype="21" fill="hold" grpId="0" nodeType="withEffect">
                                  <p:stCondLst>
                                    <p:cond delay="450"/>
                                  </p:stCondLst>
                                  <p:childTnLst>
                                    <p:set>
                                      <p:cBhvr>
                                        <p:cTn id="69" dur="1" fill="hold">
                                          <p:stCondLst>
                                            <p:cond delay="0"/>
                                          </p:stCondLst>
                                        </p:cTn>
                                        <p:tgtEl>
                                          <p:spTgt spid="41"/>
                                        </p:tgtEl>
                                        <p:attrNameLst>
                                          <p:attrName>style.visibility</p:attrName>
                                        </p:attrNameLst>
                                      </p:cBhvr>
                                      <p:to>
                                        <p:strVal val="visible"/>
                                      </p:to>
                                    </p:set>
                                    <p:animEffect transition="in" filter="barn(inVertical)">
                                      <p:cBhvr>
                                        <p:cTn id="70" dur="500"/>
                                        <p:tgtEl>
                                          <p:spTgt spid="41"/>
                                        </p:tgtEl>
                                      </p:cBhvr>
                                    </p:animEffect>
                                  </p:childTnLst>
                                </p:cTn>
                              </p:par>
                              <p:par>
                                <p:cTn id="71" presetID="22" presetClass="entr" presetSubtype="2" fill="hold" grpId="0" nodeType="withEffect">
                                  <p:stCondLst>
                                    <p:cond delay="250"/>
                                  </p:stCondLst>
                                  <p:childTnLst>
                                    <p:set>
                                      <p:cBhvr>
                                        <p:cTn id="72" dur="1" fill="hold">
                                          <p:stCondLst>
                                            <p:cond delay="0"/>
                                          </p:stCondLst>
                                        </p:cTn>
                                        <p:tgtEl>
                                          <p:spTgt spid="11"/>
                                        </p:tgtEl>
                                        <p:attrNameLst>
                                          <p:attrName>style.visibility</p:attrName>
                                        </p:attrNameLst>
                                      </p:cBhvr>
                                      <p:to>
                                        <p:strVal val="visible"/>
                                      </p:to>
                                    </p:set>
                                    <p:animEffect transition="in" filter="wipe(right)">
                                      <p:cBhvr>
                                        <p:cTn id="73" dur="300"/>
                                        <p:tgtEl>
                                          <p:spTgt spid="11"/>
                                        </p:tgtEl>
                                      </p:cBhvr>
                                    </p:animEffect>
                                  </p:childTnLst>
                                </p:cTn>
                              </p:par>
                              <p:par>
                                <p:cTn id="74" presetID="22" presetClass="entr" presetSubtype="2" fill="hold" grpId="0" nodeType="withEffect">
                                  <p:stCondLst>
                                    <p:cond delay="250"/>
                                  </p:stCondLst>
                                  <p:childTnLst>
                                    <p:set>
                                      <p:cBhvr>
                                        <p:cTn id="75" dur="1" fill="hold">
                                          <p:stCondLst>
                                            <p:cond delay="0"/>
                                          </p:stCondLst>
                                        </p:cTn>
                                        <p:tgtEl>
                                          <p:spTgt spid="10"/>
                                        </p:tgtEl>
                                        <p:attrNameLst>
                                          <p:attrName>style.visibility</p:attrName>
                                        </p:attrNameLst>
                                      </p:cBhvr>
                                      <p:to>
                                        <p:strVal val="visible"/>
                                      </p:to>
                                    </p:set>
                                    <p:animEffect transition="in" filter="wipe(right)">
                                      <p:cBhvr>
                                        <p:cTn id="76" dur="750"/>
                                        <p:tgtEl>
                                          <p:spTgt spid="10"/>
                                        </p:tgtEl>
                                      </p:cBhvr>
                                    </p:animEffect>
                                  </p:childTnLst>
                                </p:cTn>
                              </p:par>
                              <p:par>
                                <p:cTn id="77" presetID="22" presetClass="entr" presetSubtype="2" fill="hold" grpId="0" nodeType="withEffect">
                                  <p:stCondLst>
                                    <p:cond delay="550"/>
                                  </p:stCondLst>
                                  <p:childTnLst>
                                    <p:set>
                                      <p:cBhvr>
                                        <p:cTn id="78" dur="1" fill="hold">
                                          <p:stCondLst>
                                            <p:cond delay="0"/>
                                          </p:stCondLst>
                                        </p:cTn>
                                        <p:tgtEl>
                                          <p:spTgt spid="9"/>
                                        </p:tgtEl>
                                        <p:attrNameLst>
                                          <p:attrName>style.visibility</p:attrName>
                                        </p:attrNameLst>
                                      </p:cBhvr>
                                      <p:to>
                                        <p:strVal val="visible"/>
                                      </p:to>
                                    </p:set>
                                    <p:animEffect transition="in" filter="wipe(right)">
                                      <p:cBhvr>
                                        <p:cTn id="79" dur="3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35" grpId="0"/>
      <p:bldP spid="36" grpId="0"/>
      <p:bldP spid="37" grpId="0"/>
      <p:bldP spid="38" grpId="0"/>
      <p:bldP spid="39" grpId="0"/>
      <p:bldP spid="40" grpId="0"/>
      <p:bldP spid="41" grpId="0"/>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809268" y="1207955"/>
            <a:ext cx="1322786" cy="1505279"/>
            <a:chOff x="3978009" y="1221600"/>
            <a:chExt cx="1322785" cy="1512094"/>
          </a:xfrm>
        </p:grpSpPr>
        <p:sp>
          <p:nvSpPr>
            <p:cNvPr id="15" name="AutoShape 4"/>
            <p:cNvSpPr>
              <a:spLocks noChangeArrowheads="1"/>
            </p:cNvSpPr>
            <p:nvPr/>
          </p:nvSpPr>
          <p:spPr bwMode="auto">
            <a:xfrm rot="10800000">
              <a:off x="3978009" y="1221600"/>
              <a:ext cx="1322785" cy="1512094"/>
            </a:xfrm>
            <a:prstGeom prst="upArrowCallout">
              <a:avLst>
                <a:gd name="adj1" fmla="val 33824"/>
                <a:gd name="adj2" fmla="val 25000"/>
                <a:gd name="adj3" fmla="val 15697"/>
                <a:gd name="adj4" fmla="val 86269"/>
              </a:avLst>
            </a:prstGeom>
            <a:solidFill>
              <a:schemeClr val="accent1"/>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29"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6" name="文本框 21"/>
            <p:cNvSpPr txBox="1"/>
            <p:nvPr/>
          </p:nvSpPr>
          <p:spPr>
            <a:xfrm>
              <a:off x="4223669" y="1455479"/>
              <a:ext cx="988100" cy="94077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743"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a:t>
              </a:r>
              <a:endParaRPr kumimoji="0" lang="en-US" altLang="zh-CN" sz="2743"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743"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内容</a:t>
              </a:r>
            </a:p>
          </p:txBody>
        </p:sp>
      </p:grpSp>
      <p:grpSp>
        <p:nvGrpSpPr>
          <p:cNvPr id="17" name="组合 16"/>
          <p:cNvGrpSpPr/>
          <p:nvPr/>
        </p:nvGrpSpPr>
        <p:grpSpPr>
          <a:xfrm>
            <a:off x="1856295" y="2932443"/>
            <a:ext cx="5232797" cy="416606"/>
            <a:chOff x="2033717" y="2962615"/>
            <a:chExt cx="5232797" cy="418493"/>
          </a:xfrm>
        </p:grpSpPr>
        <p:grpSp>
          <p:nvGrpSpPr>
            <p:cNvPr id="18" name="Group 11"/>
            <p:cNvGrpSpPr>
              <a:grpSpLocks/>
            </p:cNvGrpSpPr>
            <p:nvPr/>
          </p:nvGrpSpPr>
          <p:grpSpPr bwMode="auto">
            <a:xfrm>
              <a:off x="2033717" y="2962615"/>
              <a:ext cx="5232797" cy="418493"/>
              <a:chOff x="0" y="0"/>
              <a:chExt cx="4354" cy="809"/>
            </a:xfrm>
            <a:solidFill>
              <a:srgbClr val="2B2E30"/>
            </a:solidFill>
          </p:grpSpPr>
          <p:sp>
            <p:nvSpPr>
              <p:cNvPr id="22" name="Rectangle 12"/>
              <p:cNvSpPr>
                <a:spLocks noChangeArrowheads="1"/>
              </p:cNvSpPr>
              <p:nvPr/>
            </p:nvSpPr>
            <p:spPr bwMode="auto">
              <a:xfrm>
                <a:off x="0" y="0"/>
                <a:ext cx="4354" cy="809"/>
              </a:xfrm>
              <a:prstGeom prst="rect">
                <a:avLst/>
              </a:prstGeom>
              <a:noFill/>
              <a:ln w="3175" cmpd="sng">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29" b="0" i="0" u="none" strike="noStrike" kern="0" cap="none" spc="0" normalizeH="0" baseline="0" noProof="0" dirty="0">
                  <a:ln>
                    <a:noFill/>
                  </a:ln>
                  <a:solidFill>
                    <a:srgbClr val="EB193E"/>
                  </a:solidFill>
                  <a:effectLst/>
                  <a:uLnTx/>
                  <a:uFillTx/>
                  <a:latin typeface="微软雅黑" panose="020B0503020204020204" pitchFamily="34" charset="-122"/>
                  <a:ea typeface="微软雅黑" panose="020B0503020204020204" pitchFamily="34" charset="-122"/>
                  <a:cs typeface="+mn-cs"/>
                </a:endParaRPr>
              </a:p>
            </p:txBody>
          </p:sp>
          <p:sp>
            <p:nvSpPr>
              <p:cNvPr id="23" name="Line 13"/>
              <p:cNvSpPr>
                <a:spLocks noChangeShapeType="1"/>
              </p:cNvSpPr>
              <p:nvPr/>
            </p:nvSpPr>
            <p:spPr bwMode="auto">
              <a:xfrm>
                <a:off x="0" y="809"/>
                <a:ext cx="4354" cy="0"/>
              </a:xfrm>
              <a:prstGeom prst="line">
                <a:avLst/>
              </a:prstGeom>
              <a:grpFill/>
              <a:ln w="19050" cmpd="sng">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29" b="0" i="0" u="none" strike="noStrike" kern="0" cap="none" spc="0" normalizeH="0" baseline="0" noProof="0" dirty="0">
                  <a:ln>
                    <a:noFill/>
                  </a:ln>
                  <a:solidFill>
                    <a:srgbClr val="EB193E"/>
                  </a:solidFill>
                  <a:effectLst/>
                  <a:uLnTx/>
                  <a:uFillTx/>
                  <a:latin typeface="微软雅黑" panose="020B0503020204020204" pitchFamily="34" charset="-122"/>
                  <a:ea typeface="微软雅黑" panose="020B0503020204020204" pitchFamily="34" charset="-122"/>
                  <a:cs typeface="+mn-cs"/>
                </a:endParaRPr>
              </a:p>
            </p:txBody>
          </p:sp>
        </p:grpSp>
        <p:sp>
          <p:nvSpPr>
            <p:cNvPr id="19" name="文本框 22"/>
            <p:cNvSpPr txBox="1"/>
            <p:nvPr/>
          </p:nvSpPr>
          <p:spPr>
            <a:xfrm>
              <a:off x="2076605" y="3060496"/>
              <a:ext cx="5073502" cy="2782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点击添加主要文字内容点击添加主要文字内容点击添加主要文字内容</a:t>
              </a:r>
            </a:p>
          </p:txBody>
        </p:sp>
      </p:grpSp>
      <p:grpSp>
        <p:nvGrpSpPr>
          <p:cNvPr id="62" name="组合 61"/>
          <p:cNvGrpSpPr/>
          <p:nvPr/>
        </p:nvGrpSpPr>
        <p:grpSpPr>
          <a:xfrm>
            <a:off x="1864979" y="1207955"/>
            <a:ext cx="1933575" cy="1290746"/>
            <a:chOff x="2486639" y="1610606"/>
            <a:chExt cx="2578100" cy="1720995"/>
          </a:xfrm>
        </p:grpSpPr>
        <p:sp>
          <p:nvSpPr>
            <p:cNvPr id="3" name="AutoShape 3"/>
            <p:cNvSpPr>
              <a:spLocks noChangeArrowheads="1"/>
            </p:cNvSpPr>
            <p:nvPr/>
          </p:nvSpPr>
          <p:spPr bwMode="auto">
            <a:xfrm rot="5400000">
              <a:off x="2915191" y="1182054"/>
              <a:ext cx="1720995" cy="2578100"/>
            </a:xfrm>
            <a:prstGeom prst="upArrowCallout">
              <a:avLst>
                <a:gd name="adj1" fmla="val 33824"/>
                <a:gd name="adj2" fmla="val 25000"/>
                <a:gd name="adj3" fmla="val 20477"/>
                <a:gd name="adj4" fmla="val 86269"/>
              </a:avLst>
            </a:prstGeom>
            <a:solidFill>
              <a:schemeClr val="accent2"/>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29"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nvGrpSpPr>
            <p:cNvPr id="55" name="组合 54">
              <a:extLst>
                <a:ext uri="{FF2B5EF4-FFF2-40B4-BE49-F238E27FC236}">
                  <a16:creationId xmlns:a16="http://schemas.microsoft.com/office/drawing/2014/main" xmlns="" id="{249C3A43-70C4-4B34-B108-FF175062C7C8}"/>
                </a:ext>
              </a:extLst>
            </p:cNvPr>
            <p:cNvGrpSpPr/>
            <p:nvPr/>
          </p:nvGrpSpPr>
          <p:grpSpPr>
            <a:xfrm>
              <a:off x="2768148" y="2092994"/>
              <a:ext cx="1543231" cy="846386"/>
              <a:chOff x="2764576" y="2138339"/>
              <a:chExt cx="1543231" cy="846386"/>
            </a:xfrm>
          </p:grpSpPr>
          <p:sp>
            <p:nvSpPr>
              <p:cNvPr id="56" name="Footer Text">
                <a:extLst>
                  <a:ext uri="{FF2B5EF4-FFF2-40B4-BE49-F238E27FC236}">
                    <a16:creationId xmlns:a16="http://schemas.microsoft.com/office/drawing/2014/main" xmlns="" id="{978CD13B-BE41-45C1-87E6-0EC73CD192F9}"/>
                  </a:ext>
                </a:extLst>
              </p:cNvPr>
              <p:cNvSpPr txBox="1"/>
              <p:nvPr/>
            </p:nvSpPr>
            <p:spPr>
              <a:xfrm>
                <a:off x="2764576" y="2430727"/>
                <a:ext cx="1543231" cy="553998"/>
              </a:xfrm>
              <a:prstGeom prst="rect">
                <a:avLst/>
              </a:prstGeom>
              <a:noFill/>
            </p:spPr>
            <p:txBody>
              <a:bodyPr wrap="square" lIns="0" tIns="0" rIns="0" bIns="0"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点击添加主要内容点击</a:t>
                </a:r>
                <a:endParaRPr kumimoji="0" lang="en-US" altLang="zh-CN" sz="9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点击添加主要内容点击</a:t>
                </a:r>
                <a:endParaRPr kumimoji="0" lang="en-US" sz="9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7" name="TextBox 87">
                <a:extLst>
                  <a:ext uri="{FF2B5EF4-FFF2-40B4-BE49-F238E27FC236}">
                    <a16:creationId xmlns:a16="http://schemas.microsoft.com/office/drawing/2014/main" xmlns="" id="{3851383E-90B0-42DD-B9B6-5ACA55C2D414}"/>
                  </a:ext>
                </a:extLst>
              </p:cNvPr>
              <p:cNvSpPr txBox="1"/>
              <p:nvPr/>
            </p:nvSpPr>
            <p:spPr>
              <a:xfrm>
                <a:off x="2766041" y="2138339"/>
                <a:ext cx="1538884" cy="307776"/>
              </a:xfrm>
              <a:prstGeom prst="rect">
                <a:avLst/>
              </a:prstGeom>
              <a:noFill/>
            </p:spPr>
            <p:txBody>
              <a:bodyPr wrap="non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点击文字内容</a:t>
                </a:r>
              </a:p>
            </p:txBody>
          </p:sp>
        </p:grpSp>
      </p:grpSp>
      <p:grpSp>
        <p:nvGrpSpPr>
          <p:cNvPr id="61" name="组合 60"/>
          <p:cNvGrpSpPr/>
          <p:nvPr/>
        </p:nvGrpSpPr>
        <p:grpSpPr>
          <a:xfrm>
            <a:off x="5159438" y="1207955"/>
            <a:ext cx="1944291" cy="1290746"/>
            <a:chOff x="6879250" y="1610606"/>
            <a:chExt cx="2592388" cy="1720995"/>
          </a:xfrm>
        </p:grpSpPr>
        <p:sp>
          <p:nvSpPr>
            <p:cNvPr id="9" name="AutoShape 5"/>
            <p:cNvSpPr>
              <a:spLocks noChangeArrowheads="1"/>
            </p:cNvSpPr>
            <p:nvPr/>
          </p:nvSpPr>
          <p:spPr bwMode="auto">
            <a:xfrm rot="16200000">
              <a:off x="7314946" y="1174910"/>
              <a:ext cx="1720995" cy="2592388"/>
            </a:xfrm>
            <a:prstGeom prst="upArrowCallout">
              <a:avLst>
                <a:gd name="adj1" fmla="val 33824"/>
                <a:gd name="adj2" fmla="val 25000"/>
                <a:gd name="adj3" fmla="val 20591"/>
                <a:gd name="adj4" fmla="val 86269"/>
              </a:avLst>
            </a:prstGeom>
            <a:solidFill>
              <a:schemeClr val="accent2"/>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29"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nvGrpSpPr>
            <p:cNvPr id="58" name="组合 57">
              <a:extLst>
                <a:ext uri="{FF2B5EF4-FFF2-40B4-BE49-F238E27FC236}">
                  <a16:creationId xmlns:a16="http://schemas.microsoft.com/office/drawing/2014/main" xmlns="" id="{249C3A43-70C4-4B34-B108-FF175062C7C8}"/>
                </a:ext>
              </a:extLst>
            </p:cNvPr>
            <p:cNvGrpSpPr/>
            <p:nvPr/>
          </p:nvGrpSpPr>
          <p:grpSpPr>
            <a:xfrm>
              <a:off x="7548492" y="2104316"/>
              <a:ext cx="1543231" cy="846386"/>
              <a:chOff x="2764576" y="2138339"/>
              <a:chExt cx="1543231" cy="846386"/>
            </a:xfrm>
          </p:grpSpPr>
          <p:sp>
            <p:nvSpPr>
              <p:cNvPr id="59" name="Footer Text">
                <a:extLst>
                  <a:ext uri="{FF2B5EF4-FFF2-40B4-BE49-F238E27FC236}">
                    <a16:creationId xmlns:a16="http://schemas.microsoft.com/office/drawing/2014/main" xmlns="" id="{978CD13B-BE41-45C1-87E6-0EC73CD192F9}"/>
                  </a:ext>
                </a:extLst>
              </p:cNvPr>
              <p:cNvSpPr txBox="1"/>
              <p:nvPr/>
            </p:nvSpPr>
            <p:spPr>
              <a:xfrm>
                <a:off x="2764576" y="2430727"/>
                <a:ext cx="1543231" cy="553998"/>
              </a:xfrm>
              <a:prstGeom prst="rect">
                <a:avLst/>
              </a:prstGeom>
              <a:noFill/>
            </p:spPr>
            <p:txBody>
              <a:bodyPr wrap="square" lIns="0" tIns="0" rIns="0" bIns="0"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点击添加主要内容点击</a:t>
                </a:r>
                <a:endParaRPr kumimoji="0" lang="en-US" altLang="zh-CN" sz="9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点击添加主要内容点击</a:t>
                </a:r>
                <a:endParaRPr kumimoji="0" lang="en-US" sz="9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0" name="TextBox 87">
                <a:extLst>
                  <a:ext uri="{FF2B5EF4-FFF2-40B4-BE49-F238E27FC236}">
                    <a16:creationId xmlns:a16="http://schemas.microsoft.com/office/drawing/2014/main" xmlns="" id="{3851383E-90B0-42DD-B9B6-5ACA55C2D414}"/>
                  </a:ext>
                </a:extLst>
              </p:cNvPr>
              <p:cNvSpPr txBox="1"/>
              <p:nvPr/>
            </p:nvSpPr>
            <p:spPr>
              <a:xfrm>
                <a:off x="2766041" y="2138339"/>
                <a:ext cx="1538884" cy="307776"/>
              </a:xfrm>
              <a:prstGeom prst="rect">
                <a:avLst/>
              </a:prstGeom>
              <a:noFill/>
            </p:spPr>
            <p:txBody>
              <a:bodyPr wrap="non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点击文字内容</a:t>
                </a:r>
              </a:p>
            </p:txBody>
          </p:sp>
        </p:grpSp>
      </p:grpSp>
      <p:grpSp>
        <p:nvGrpSpPr>
          <p:cNvPr id="63" name="组合 62"/>
          <p:cNvGrpSpPr/>
          <p:nvPr/>
        </p:nvGrpSpPr>
        <p:grpSpPr>
          <a:xfrm>
            <a:off x="1845581" y="3461985"/>
            <a:ext cx="5232797" cy="416606"/>
            <a:chOff x="2033717" y="2962615"/>
            <a:chExt cx="5232797" cy="418493"/>
          </a:xfrm>
        </p:grpSpPr>
        <p:grpSp>
          <p:nvGrpSpPr>
            <p:cNvPr id="64" name="Group 11"/>
            <p:cNvGrpSpPr>
              <a:grpSpLocks/>
            </p:cNvGrpSpPr>
            <p:nvPr/>
          </p:nvGrpSpPr>
          <p:grpSpPr bwMode="auto">
            <a:xfrm>
              <a:off x="2033717" y="2962615"/>
              <a:ext cx="5232797" cy="418493"/>
              <a:chOff x="0" y="0"/>
              <a:chExt cx="4354" cy="809"/>
            </a:xfrm>
            <a:solidFill>
              <a:srgbClr val="2B2E30"/>
            </a:solidFill>
          </p:grpSpPr>
          <p:sp>
            <p:nvSpPr>
              <p:cNvPr id="66" name="Rectangle 12"/>
              <p:cNvSpPr>
                <a:spLocks noChangeArrowheads="1"/>
              </p:cNvSpPr>
              <p:nvPr/>
            </p:nvSpPr>
            <p:spPr bwMode="auto">
              <a:xfrm>
                <a:off x="0" y="0"/>
                <a:ext cx="4354" cy="809"/>
              </a:xfrm>
              <a:prstGeom prst="rect">
                <a:avLst/>
              </a:prstGeom>
              <a:noFill/>
              <a:ln w="3175" cmpd="sng">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29" b="0" i="0" u="none" strike="noStrike" kern="0" cap="none" spc="0" normalizeH="0" baseline="0" noProof="0" dirty="0">
                  <a:ln>
                    <a:noFill/>
                  </a:ln>
                  <a:solidFill>
                    <a:srgbClr val="EB193E"/>
                  </a:solidFill>
                  <a:effectLst/>
                  <a:uLnTx/>
                  <a:uFillTx/>
                  <a:latin typeface="微软雅黑" panose="020B0503020204020204" pitchFamily="34" charset="-122"/>
                  <a:ea typeface="微软雅黑" panose="020B0503020204020204" pitchFamily="34" charset="-122"/>
                  <a:cs typeface="+mn-cs"/>
                </a:endParaRPr>
              </a:p>
            </p:txBody>
          </p:sp>
          <p:sp>
            <p:nvSpPr>
              <p:cNvPr id="67" name="Line 13"/>
              <p:cNvSpPr>
                <a:spLocks noChangeShapeType="1"/>
              </p:cNvSpPr>
              <p:nvPr/>
            </p:nvSpPr>
            <p:spPr bwMode="auto">
              <a:xfrm>
                <a:off x="0" y="809"/>
                <a:ext cx="4354" cy="0"/>
              </a:xfrm>
              <a:prstGeom prst="line">
                <a:avLst/>
              </a:prstGeom>
              <a:grpFill/>
              <a:ln w="19050" cmpd="sng">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29" b="0" i="0" u="none" strike="noStrike" kern="0" cap="none" spc="0" normalizeH="0" baseline="0" noProof="0" dirty="0">
                  <a:ln>
                    <a:noFill/>
                  </a:ln>
                  <a:solidFill>
                    <a:srgbClr val="EB193E"/>
                  </a:solidFill>
                  <a:effectLst/>
                  <a:uLnTx/>
                  <a:uFillTx/>
                  <a:latin typeface="微软雅黑" panose="020B0503020204020204" pitchFamily="34" charset="-122"/>
                  <a:ea typeface="微软雅黑" panose="020B0503020204020204" pitchFamily="34" charset="-122"/>
                  <a:cs typeface="+mn-cs"/>
                </a:endParaRPr>
              </a:p>
            </p:txBody>
          </p:sp>
        </p:grpSp>
        <p:sp>
          <p:nvSpPr>
            <p:cNvPr id="65" name="文本框 22"/>
            <p:cNvSpPr txBox="1"/>
            <p:nvPr/>
          </p:nvSpPr>
          <p:spPr>
            <a:xfrm>
              <a:off x="2076605" y="3060496"/>
              <a:ext cx="5073502" cy="2782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点击添加主要文字内容点击添加主要文字内容点击添加主要文字内容</a:t>
              </a:r>
            </a:p>
          </p:txBody>
        </p:sp>
      </p:grpSp>
      <p:grpSp>
        <p:nvGrpSpPr>
          <p:cNvPr id="68" name="组合 67"/>
          <p:cNvGrpSpPr/>
          <p:nvPr/>
        </p:nvGrpSpPr>
        <p:grpSpPr>
          <a:xfrm>
            <a:off x="1819535" y="4000207"/>
            <a:ext cx="5232797" cy="416606"/>
            <a:chOff x="2033717" y="2962615"/>
            <a:chExt cx="5232797" cy="418493"/>
          </a:xfrm>
        </p:grpSpPr>
        <p:grpSp>
          <p:nvGrpSpPr>
            <p:cNvPr id="69" name="Group 11"/>
            <p:cNvGrpSpPr>
              <a:grpSpLocks/>
            </p:cNvGrpSpPr>
            <p:nvPr/>
          </p:nvGrpSpPr>
          <p:grpSpPr bwMode="auto">
            <a:xfrm>
              <a:off x="2033717" y="2962615"/>
              <a:ext cx="5232797" cy="418493"/>
              <a:chOff x="0" y="0"/>
              <a:chExt cx="4354" cy="809"/>
            </a:xfrm>
            <a:solidFill>
              <a:srgbClr val="2B2E30"/>
            </a:solidFill>
          </p:grpSpPr>
          <p:sp>
            <p:nvSpPr>
              <p:cNvPr id="71" name="Rectangle 12"/>
              <p:cNvSpPr>
                <a:spLocks noChangeArrowheads="1"/>
              </p:cNvSpPr>
              <p:nvPr/>
            </p:nvSpPr>
            <p:spPr bwMode="auto">
              <a:xfrm>
                <a:off x="0" y="0"/>
                <a:ext cx="4354" cy="809"/>
              </a:xfrm>
              <a:prstGeom prst="rect">
                <a:avLst/>
              </a:prstGeom>
              <a:noFill/>
              <a:ln w="3175" cmpd="sng">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29" b="0" i="0" u="none" strike="noStrike" kern="0" cap="none" spc="0" normalizeH="0" baseline="0" noProof="0" dirty="0">
                  <a:ln>
                    <a:noFill/>
                  </a:ln>
                  <a:solidFill>
                    <a:srgbClr val="EB193E"/>
                  </a:solidFill>
                  <a:effectLst/>
                  <a:uLnTx/>
                  <a:uFillTx/>
                  <a:latin typeface="微软雅黑" panose="020B0503020204020204" pitchFamily="34" charset="-122"/>
                  <a:ea typeface="微软雅黑" panose="020B0503020204020204" pitchFamily="34" charset="-122"/>
                  <a:cs typeface="+mn-cs"/>
                </a:endParaRPr>
              </a:p>
            </p:txBody>
          </p:sp>
          <p:sp>
            <p:nvSpPr>
              <p:cNvPr id="72" name="Line 13"/>
              <p:cNvSpPr>
                <a:spLocks noChangeShapeType="1"/>
              </p:cNvSpPr>
              <p:nvPr/>
            </p:nvSpPr>
            <p:spPr bwMode="auto">
              <a:xfrm>
                <a:off x="0" y="809"/>
                <a:ext cx="4354" cy="0"/>
              </a:xfrm>
              <a:prstGeom prst="line">
                <a:avLst/>
              </a:prstGeom>
              <a:grpFill/>
              <a:ln w="19050" cmpd="sng">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29" b="0" i="0" u="none" strike="noStrike" kern="0" cap="none" spc="0" normalizeH="0" baseline="0" noProof="0" dirty="0">
                  <a:ln>
                    <a:noFill/>
                  </a:ln>
                  <a:solidFill>
                    <a:srgbClr val="EB193E"/>
                  </a:solidFill>
                  <a:effectLst/>
                  <a:uLnTx/>
                  <a:uFillTx/>
                  <a:latin typeface="微软雅黑" panose="020B0503020204020204" pitchFamily="34" charset="-122"/>
                  <a:ea typeface="微软雅黑" panose="020B0503020204020204" pitchFamily="34" charset="-122"/>
                  <a:cs typeface="+mn-cs"/>
                </a:endParaRPr>
              </a:p>
            </p:txBody>
          </p:sp>
        </p:grpSp>
        <p:sp>
          <p:nvSpPr>
            <p:cNvPr id="70" name="文本框 22"/>
            <p:cNvSpPr txBox="1"/>
            <p:nvPr/>
          </p:nvSpPr>
          <p:spPr>
            <a:xfrm>
              <a:off x="2076605" y="3060496"/>
              <a:ext cx="5073502" cy="2782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点击添加主要文字内容点击添加主要文字内容点击添加主要文字内容</a:t>
              </a:r>
            </a:p>
          </p:txBody>
        </p:sp>
      </p:grpSp>
    </p:spTree>
    <p:extLst>
      <p:ext uri="{BB962C8B-B14F-4D97-AF65-F5344CB8AC3E}">
        <p14:creationId xmlns:p14="http://schemas.microsoft.com/office/powerpoint/2010/main" val="273055991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0-#ppt_w/2"/>
                                          </p:val>
                                        </p:tav>
                                        <p:tav tm="100000">
                                          <p:val>
                                            <p:strVal val="#ppt_x"/>
                                          </p:val>
                                        </p:tav>
                                      </p:tavLst>
                                    </p:anim>
                                    <p:anim calcmode="lin" valueType="num">
                                      <p:cBhvr additive="base">
                                        <p:cTn id="8" dur="500" fill="hold"/>
                                        <p:tgtEl>
                                          <p:spTgt spid="6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1+#ppt_w/2"/>
                                          </p:val>
                                        </p:tav>
                                        <p:tav tm="100000">
                                          <p:val>
                                            <p:strVal val="#ppt_x"/>
                                          </p:val>
                                        </p:tav>
                                      </p:tavLst>
                                    </p:anim>
                                    <p:anim calcmode="lin" valueType="num">
                                      <p:cBhvr additive="base">
                                        <p:cTn id="12" dur="500" fill="hold"/>
                                        <p:tgtEl>
                                          <p:spTgt spid="6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par>
                          <p:cTn id="19" fill="hold">
                            <p:stCondLst>
                              <p:cond delay="1000"/>
                            </p:stCondLst>
                            <p:childTnLst>
                              <p:par>
                                <p:cTn id="20" presetID="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2" presetClass="entr" presetSubtype="4" fill="hold" nodeType="after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ppt_x"/>
                                          </p:val>
                                        </p:tav>
                                        <p:tav tm="100000">
                                          <p:val>
                                            <p:strVal val="#ppt_x"/>
                                          </p:val>
                                        </p:tav>
                                      </p:tavLst>
                                    </p:anim>
                                    <p:anim calcmode="lin" valueType="num">
                                      <p:cBhvr additive="base">
                                        <p:cTn id="28" dur="500" fill="hold"/>
                                        <p:tgtEl>
                                          <p:spTgt spid="63"/>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2" presetClass="entr" presetSubtype="4" fill="hold" nodeType="afterEffect">
                                  <p:stCondLst>
                                    <p:cond delay="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500" fill="hold"/>
                                        <p:tgtEl>
                                          <p:spTgt spid="68"/>
                                        </p:tgtEl>
                                        <p:attrNameLst>
                                          <p:attrName>ppt_x</p:attrName>
                                        </p:attrNameLst>
                                      </p:cBhvr>
                                      <p:tavLst>
                                        <p:tav tm="0">
                                          <p:val>
                                            <p:strVal val="#ppt_x"/>
                                          </p:val>
                                        </p:tav>
                                        <p:tav tm="100000">
                                          <p:val>
                                            <p:strVal val="#ppt_x"/>
                                          </p:val>
                                        </p:tav>
                                      </p:tavLst>
                                    </p:anim>
                                    <p:anim calcmode="lin" valueType="num">
                                      <p:cBhvr additive="base">
                                        <p:cTn id="33"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50856" y="1200150"/>
            <a:ext cx="2667497" cy="2514600"/>
            <a:chOff x="780287" y="575407"/>
            <a:chExt cx="4217558" cy="3975813"/>
          </a:xfrm>
        </p:grpSpPr>
        <p:sp>
          <p:nvSpPr>
            <p:cNvPr id="105" name="椭圆 6"/>
            <p:cNvSpPr/>
            <p:nvPr/>
          </p:nvSpPr>
          <p:spPr>
            <a:xfrm>
              <a:off x="945099" y="725214"/>
              <a:ext cx="3899728" cy="3676200"/>
            </a:xfrm>
            <a:custGeom>
              <a:avLst/>
              <a:gdLst>
                <a:gd name="connsiteX0" fmla="*/ 0 w 3870694"/>
                <a:gd name="connsiteY0" fmla="*/ 1935347 h 3870694"/>
                <a:gd name="connsiteX1" fmla="*/ 1935347 w 3870694"/>
                <a:gd name="connsiteY1" fmla="*/ 0 h 3870694"/>
                <a:gd name="connsiteX2" fmla="*/ 3870694 w 3870694"/>
                <a:gd name="connsiteY2" fmla="*/ 1935347 h 3870694"/>
                <a:gd name="connsiteX3" fmla="*/ 1935347 w 3870694"/>
                <a:gd name="connsiteY3" fmla="*/ 3870694 h 3870694"/>
                <a:gd name="connsiteX4" fmla="*/ 0 w 3870694"/>
                <a:gd name="connsiteY4" fmla="*/ 1935347 h 3870694"/>
                <a:gd name="connsiteX0" fmla="*/ 3682 w 3874376"/>
                <a:gd name="connsiteY0" fmla="*/ 1935347 h 3870694"/>
                <a:gd name="connsiteX1" fmla="*/ 1602698 w 3874376"/>
                <a:gd name="connsiteY1" fmla="*/ 0 h 3870694"/>
                <a:gd name="connsiteX2" fmla="*/ 3874376 w 3874376"/>
                <a:gd name="connsiteY2" fmla="*/ 1935347 h 3870694"/>
                <a:gd name="connsiteX3" fmla="*/ 1939029 w 3874376"/>
                <a:gd name="connsiteY3" fmla="*/ 3870694 h 3870694"/>
                <a:gd name="connsiteX4" fmla="*/ 3682 w 3874376"/>
                <a:gd name="connsiteY4" fmla="*/ 1935347 h 3870694"/>
                <a:gd name="connsiteX0" fmla="*/ 2366 w 4219901"/>
                <a:gd name="connsiteY0" fmla="*/ 1935357 h 3870711"/>
                <a:gd name="connsiteX1" fmla="*/ 1601382 w 4219901"/>
                <a:gd name="connsiteY1" fmla="*/ 10 h 3870711"/>
                <a:gd name="connsiteX2" fmla="*/ 4219901 w 4219901"/>
                <a:gd name="connsiteY2" fmla="*/ 1914336 h 3870711"/>
                <a:gd name="connsiteX3" fmla="*/ 1937713 w 4219901"/>
                <a:gd name="connsiteY3" fmla="*/ 3870704 h 3870711"/>
                <a:gd name="connsiteX4" fmla="*/ 2366 w 4219901"/>
                <a:gd name="connsiteY4" fmla="*/ 1935357 h 3870711"/>
                <a:gd name="connsiteX0" fmla="*/ 23 w 4217558"/>
                <a:gd name="connsiteY0" fmla="*/ 1935357 h 3975813"/>
                <a:gd name="connsiteX1" fmla="*/ 1599039 w 4217558"/>
                <a:gd name="connsiteY1" fmla="*/ 10 h 3975813"/>
                <a:gd name="connsiteX2" fmla="*/ 4217558 w 4217558"/>
                <a:gd name="connsiteY2" fmla="*/ 1914336 h 3975813"/>
                <a:gd name="connsiteX3" fmla="*/ 1630570 w 4217558"/>
                <a:gd name="connsiteY3" fmla="*/ 3975807 h 3975813"/>
                <a:gd name="connsiteX4" fmla="*/ 23 w 4217558"/>
                <a:gd name="connsiteY4" fmla="*/ 1935357 h 3975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7558" h="3975813">
                  <a:moveTo>
                    <a:pt x="23" y="1935357"/>
                  </a:moveTo>
                  <a:cubicBezTo>
                    <a:pt x="-5232" y="1272724"/>
                    <a:pt x="896117" y="3513"/>
                    <a:pt x="1599039" y="10"/>
                  </a:cubicBezTo>
                  <a:cubicBezTo>
                    <a:pt x="2301961" y="-3493"/>
                    <a:pt x="4217558" y="845473"/>
                    <a:pt x="4217558" y="1914336"/>
                  </a:cubicBezTo>
                  <a:cubicBezTo>
                    <a:pt x="4217558" y="2983199"/>
                    <a:pt x="2333492" y="3972304"/>
                    <a:pt x="1630570" y="3975807"/>
                  </a:cubicBezTo>
                  <a:cubicBezTo>
                    <a:pt x="927648" y="3979310"/>
                    <a:pt x="5278" y="2597990"/>
                    <a:pt x="23" y="1935357"/>
                  </a:cubicBezTo>
                  <a:close/>
                </a:path>
              </a:pathLst>
            </a:custGeom>
            <a:solidFill>
              <a:schemeClr val="accent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7" name="椭圆 6"/>
            <p:cNvSpPr/>
            <p:nvPr/>
          </p:nvSpPr>
          <p:spPr>
            <a:xfrm>
              <a:off x="780287" y="575407"/>
              <a:ext cx="4217558" cy="3975813"/>
            </a:xfrm>
            <a:custGeom>
              <a:avLst/>
              <a:gdLst>
                <a:gd name="connsiteX0" fmla="*/ 0 w 3870694"/>
                <a:gd name="connsiteY0" fmla="*/ 1935347 h 3870694"/>
                <a:gd name="connsiteX1" fmla="*/ 1935347 w 3870694"/>
                <a:gd name="connsiteY1" fmla="*/ 0 h 3870694"/>
                <a:gd name="connsiteX2" fmla="*/ 3870694 w 3870694"/>
                <a:gd name="connsiteY2" fmla="*/ 1935347 h 3870694"/>
                <a:gd name="connsiteX3" fmla="*/ 1935347 w 3870694"/>
                <a:gd name="connsiteY3" fmla="*/ 3870694 h 3870694"/>
                <a:gd name="connsiteX4" fmla="*/ 0 w 3870694"/>
                <a:gd name="connsiteY4" fmla="*/ 1935347 h 3870694"/>
                <a:gd name="connsiteX0" fmla="*/ 3682 w 3874376"/>
                <a:gd name="connsiteY0" fmla="*/ 1935347 h 3870694"/>
                <a:gd name="connsiteX1" fmla="*/ 1602698 w 3874376"/>
                <a:gd name="connsiteY1" fmla="*/ 0 h 3870694"/>
                <a:gd name="connsiteX2" fmla="*/ 3874376 w 3874376"/>
                <a:gd name="connsiteY2" fmla="*/ 1935347 h 3870694"/>
                <a:gd name="connsiteX3" fmla="*/ 1939029 w 3874376"/>
                <a:gd name="connsiteY3" fmla="*/ 3870694 h 3870694"/>
                <a:gd name="connsiteX4" fmla="*/ 3682 w 3874376"/>
                <a:gd name="connsiteY4" fmla="*/ 1935347 h 3870694"/>
                <a:gd name="connsiteX0" fmla="*/ 2366 w 4219901"/>
                <a:gd name="connsiteY0" fmla="*/ 1935357 h 3870711"/>
                <a:gd name="connsiteX1" fmla="*/ 1601382 w 4219901"/>
                <a:gd name="connsiteY1" fmla="*/ 10 h 3870711"/>
                <a:gd name="connsiteX2" fmla="*/ 4219901 w 4219901"/>
                <a:gd name="connsiteY2" fmla="*/ 1914336 h 3870711"/>
                <a:gd name="connsiteX3" fmla="*/ 1937713 w 4219901"/>
                <a:gd name="connsiteY3" fmla="*/ 3870704 h 3870711"/>
                <a:gd name="connsiteX4" fmla="*/ 2366 w 4219901"/>
                <a:gd name="connsiteY4" fmla="*/ 1935357 h 3870711"/>
                <a:gd name="connsiteX0" fmla="*/ 23 w 4217558"/>
                <a:gd name="connsiteY0" fmla="*/ 1935357 h 3975813"/>
                <a:gd name="connsiteX1" fmla="*/ 1599039 w 4217558"/>
                <a:gd name="connsiteY1" fmla="*/ 10 h 3975813"/>
                <a:gd name="connsiteX2" fmla="*/ 4217558 w 4217558"/>
                <a:gd name="connsiteY2" fmla="*/ 1914336 h 3975813"/>
                <a:gd name="connsiteX3" fmla="*/ 1630570 w 4217558"/>
                <a:gd name="connsiteY3" fmla="*/ 3975807 h 3975813"/>
                <a:gd name="connsiteX4" fmla="*/ 23 w 4217558"/>
                <a:gd name="connsiteY4" fmla="*/ 1935357 h 3975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7558" h="3975813">
                  <a:moveTo>
                    <a:pt x="23" y="1935357"/>
                  </a:moveTo>
                  <a:cubicBezTo>
                    <a:pt x="-5232" y="1272724"/>
                    <a:pt x="896117" y="3513"/>
                    <a:pt x="1599039" y="10"/>
                  </a:cubicBezTo>
                  <a:cubicBezTo>
                    <a:pt x="2301961" y="-3493"/>
                    <a:pt x="4217558" y="845473"/>
                    <a:pt x="4217558" y="1914336"/>
                  </a:cubicBezTo>
                  <a:cubicBezTo>
                    <a:pt x="4217558" y="2983199"/>
                    <a:pt x="2333492" y="3972304"/>
                    <a:pt x="1630570" y="3975807"/>
                  </a:cubicBezTo>
                  <a:cubicBezTo>
                    <a:pt x="927648" y="3979310"/>
                    <a:pt x="5278" y="2597990"/>
                    <a:pt x="23" y="1935357"/>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1" name="菱形 1"/>
            <p:cNvSpPr/>
            <p:nvPr/>
          </p:nvSpPr>
          <p:spPr>
            <a:xfrm>
              <a:off x="3229286" y="3389323"/>
              <a:ext cx="1116930" cy="1116930"/>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3" name="菱形 1"/>
            <p:cNvSpPr/>
            <p:nvPr/>
          </p:nvSpPr>
          <p:spPr>
            <a:xfrm>
              <a:off x="3944093" y="964074"/>
              <a:ext cx="348258" cy="348258"/>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4" name="菱形 1"/>
            <p:cNvSpPr/>
            <p:nvPr/>
          </p:nvSpPr>
          <p:spPr>
            <a:xfrm>
              <a:off x="1243795" y="3900155"/>
              <a:ext cx="445301" cy="445301"/>
            </a:xfrm>
            <a:custGeom>
              <a:avLst/>
              <a:gdLst>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 name="connsiteX0" fmla="*/ 0 w 1910447"/>
                <a:gd name="connsiteY0" fmla="*/ 955224 h 1974531"/>
                <a:gd name="connsiteX1" fmla="*/ 955224 w 1910447"/>
                <a:gd name="connsiteY1" fmla="*/ 0 h 1974531"/>
                <a:gd name="connsiteX2" fmla="*/ 1910447 w 1910447"/>
                <a:gd name="connsiteY2" fmla="*/ 955224 h 1974531"/>
                <a:gd name="connsiteX3" fmla="*/ 955224 w 1910447"/>
                <a:gd name="connsiteY3" fmla="*/ 1910447 h 1974531"/>
                <a:gd name="connsiteX4" fmla="*/ 0 w 1910447"/>
                <a:gd name="connsiteY4" fmla="*/ 955224 h 1974531"/>
                <a:gd name="connsiteX0" fmla="*/ 0 w 1910447"/>
                <a:gd name="connsiteY0" fmla="*/ 955224 h 1910903"/>
                <a:gd name="connsiteX1" fmla="*/ 955224 w 1910447"/>
                <a:gd name="connsiteY1" fmla="*/ 0 h 1910903"/>
                <a:gd name="connsiteX2" fmla="*/ 1910447 w 1910447"/>
                <a:gd name="connsiteY2" fmla="*/ 955224 h 1910903"/>
                <a:gd name="connsiteX3" fmla="*/ 955224 w 1910447"/>
                <a:gd name="connsiteY3" fmla="*/ 1910447 h 1910903"/>
                <a:gd name="connsiteX4" fmla="*/ 0 w 1910447"/>
                <a:gd name="connsiteY4" fmla="*/ 955224 h 1910903"/>
                <a:gd name="connsiteX0" fmla="*/ 0 w 1910447"/>
                <a:gd name="connsiteY0" fmla="*/ 955224 h 1910552"/>
                <a:gd name="connsiteX1" fmla="*/ 955224 w 1910447"/>
                <a:gd name="connsiteY1" fmla="*/ 0 h 1910552"/>
                <a:gd name="connsiteX2" fmla="*/ 1910447 w 1910447"/>
                <a:gd name="connsiteY2" fmla="*/ 955224 h 1910552"/>
                <a:gd name="connsiteX3" fmla="*/ 955224 w 1910447"/>
                <a:gd name="connsiteY3" fmla="*/ 1910447 h 1910552"/>
                <a:gd name="connsiteX4" fmla="*/ 0 w 1910447"/>
                <a:gd name="connsiteY4" fmla="*/ 955224 h 1910552"/>
                <a:gd name="connsiteX0" fmla="*/ 0 w 1910447"/>
                <a:gd name="connsiteY0" fmla="*/ 955224 h 1910447"/>
                <a:gd name="connsiteX1" fmla="*/ 955224 w 1910447"/>
                <a:gd name="connsiteY1" fmla="*/ 0 h 1910447"/>
                <a:gd name="connsiteX2" fmla="*/ 1910447 w 1910447"/>
                <a:gd name="connsiteY2" fmla="*/ 955224 h 1910447"/>
                <a:gd name="connsiteX3" fmla="*/ 955224 w 1910447"/>
                <a:gd name="connsiteY3" fmla="*/ 1910447 h 1910447"/>
                <a:gd name="connsiteX4" fmla="*/ 0 w 1910447"/>
                <a:gd name="connsiteY4" fmla="*/ 955224 h 1910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447" h="1910447">
                  <a:moveTo>
                    <a:pt x="0" y="955224"/>
                  </a:moveTo>
                  <a:cubicBezTo>
                    <a:pt x="0" y="636816"/>
                    <a:pt x="636816" y="0"/>
                    <a:pt x="955224" y="0"/>
                  </a:cubicBezTo>
                  <a:cubicBezTo>
                    <a:pt x="1273632" y="0"/>
                    <a:pt x="1910447" y="636816"/>
                    <a:pt x="1910447" y="955224"/>
                  </a:cubicBezTo>
                  <a:cubicBezTo>
                    <a:pt x="1910447" y="1273632"/>
                    <a:pt x="1353144" y="1910803"/>
                    <a:pt x="955224" y="1910447"/>
                  </a:cubicBezTo>
                  <a:cubicBezTo>
                    <a:pt x="557304" y="1910091"/>
                    <a:pt x="0" y="1273632"/>
                    <a:pt x="0" y="955224"/>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29" name="文本框 28"/>
          <p:cNvSpPr txBox="1"/>
          <p:nvPr/>
        </p:nvSpPr>
        <p:spPr>
          <a:xfrm>
            <a:off x="1611238" y="1916842"/>
            <a:ext cx="1509726"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02</a:t>
            </a:r>
            <a:endParaRPr kumimoji="0" lang="zh-CN" altLang="en-US" sz="6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0" name="文本框 19"/>
          <p:cNvSpPr>
            <a:spLocks noChangeArrowheads="1"/>
          </p:cNvSpPr>
          <p:nvPr/>
        </p:nvSpPr>
        <p:spPr bwMode="auto">
          <a:xfrm>
            <a:off x="3849624" y="1885950"/>
            <a:ext cx="4258844" cy="882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28" tIns="25714" rIns="51428" bIns="25714">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rgbClr val="4A66AC"/>
                </a:solidFill>
                <a:effectLst/>
                <a:uLnTx/>
                <a:uFillTx/>
                <a:latin typeface="Haettenschweiler" pitchFamily="34" charset="0"/>
                <a:ea typeface="微软雅黑" pitchFamily="34" charset="-122"/>
                <a:cs typeface="+mn-cs"/>
                <a:sym typeface="方正姚体" pitchFamily="2" charset="-122"/>
              </a:rPr>
              <a:t>重点工作总结</a:t>
            </a:r>
          </a:p>
        </p:txBody>
      </p:sp>
      <p:sp>
        <p:nvSpPr>
          <p:cNvPr id="33" name="文本框 20"/>
          <p:cNvSpPr>
            <a:spLocks noChangeArrowheads="1"/>
          </p:cNvSpPr>
          <p:nvPr/>
        </p:nvSpPr>
        <p:spPr bwMode="auto">
          <a:xfrm>
            <a:off x="3853108" y="2647950"/>
            <a:ext cx="4300292" cy="298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4A66AC"/>
                </a:solidFill>
                <a:effectLst/>
                <a:uLnTx/>
                <a:uFillTx/>
                <a:latin typeface="微软雅黑" pitchFamily="34" charset="-122"/>
                <a:ea typeface="微软雅黑" pitchFamily="34" charset="-122"/>
                <a:cs typeface="+mn-cs"/>
                <a:sym typeface="方正姚体" pitchFamily="2" charset="-122"/>
              </a:rPr>
              <a:t>点击添加文字内容点击添加文字内容点击添加</a:t>
            </a:r>
            <a:endParaRPr kumimoji="0" lang="en-US" altLang="zh-CN" sz="1600" b="0" i="0" u="none" strike="noStrike" kern="1200" cap="none" spc="0" normalizeH="0" baseline="0" noProof="0" dirty="0">
              <a:ln>
                <a:noFill/>
              </a:ln>
              <a:solidFill>
                <a:srgbClr val="4A66AC"/>
              </a:solidFill>
              <a:effectLst/>
              <a:uLnTx/>
              <a:uFillTx/>
              <a:latin typeface="微软雅黑" pitchFamily="34" charset="-122"/>
              <a:ea typeface="微软雅黑" pitchFamily="34" charset="-122"/>
              <a:cs typeface="+mn-cs"/>
              <a:sym typeface="方正姚体" pitchFamily="2" charset="-122"/>
            </a:endParaRPr>
          </a:p>
        </p:txBody>
      </p:sp>
    </p:spTree>
    <p:extLst>
      <p:ext uri="{BB962C8B-B14F-4D97-AF65-F5344CB8AC3E}">
        <p14:creationId xmlns:p14="http://schemas.microsoft.com/office/powerpoint/2010/main" val="15470544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36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Effect transition="in" filter="fade">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stCondLst>
                                    <p:cond delay="0"/>
                                  </p:stCondLst>
                                  <p:iterate type="lt">
                                    <p:tmPct val="10000"/>
                                  </p:iterate>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500" fill="hold"/>
                                        <p:tgtEl>
                                          <p:spTgt spid="30"/>
                                        </p:tgtEl>
                                        <p:attrNameLst>
                                          <p:attrName>ppt_x</p:attrName>
                                        </p:attrNameLst>
                                      </p:cBhvr>
                                      <p:tavLst>
                                        <p:tav tm="0">
                                          <p:val>
                                            <p:strVal val="#ppt_x"/>
                                          </p:val>
                                        </p:tav>
                                        <p:tav tm="100000">
                                          <p:val>
                                            <p:strVal val="#ppt_x"/>
                                          </p:val>
                                        </p:tav>
                                      </p:tavLst>
                                    </p:anim>
                                    <p:anim calcmode="lin" valueType="num">
                                      <p:cBhvr additive="base">
                                        <p:cTn id="21" dur="500" fill="hold"/>
                                        <p:tgtEl>
                                          <p:spTgt spid="30"/>
                                        </p:tgtEl>
                                        <p:attrNameLst>
                                          <p:attrName>ppt_y</p:attrName>
                                        </p:attrNameLst>
                                      </p:cBhvr>
                                      <p:tavLst>
                                        <p:tav tm="0">
                                          <p:val>
                                            <p:strVal val="1+#ppt_h/2"/>
                                          </p:val>
                                        </p:tav>
                                        <p:tav tm="100000">
                                          <p:val>
                                            <p:strVal val="#ppt_y"/>
                                          </p:val>
                                        </p:tav>
                                      </p:tavLst>
                                    </p:anim>
                                  </p:childTnLst>
                                </p:cTn>
                              </p:par>
                            </p:childTnLst>
                          </p:cTn>
                        </p:par>
                        <p:par>
                          <p:cTn id="22" fill="hold">
                            <p:stCondLst>
                              <p:cond delay="2250"/>
                            </p:stCondLst>
                            <p:childTnLst>
                              <p:par>
                                <p:cTn id="23" presetID="22" presetClass="entr" presetSubtype="8"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Nordri Tools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1698</Words>
  <Application>Microsoft Office PowerPoint</Application>
  <PresentationFormat>全屏显示(16:9)</PresentationFormat>
  <Paragraphs>176</Paragraphs>
  <Slides>32</Slides>
  <Notes>30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32</vt:i4>
      </vt:variant>
    </vt:vector>
  </HeadingPairs>
  <TitlesOfParts>
    <vt:vector size="50" baseType="lpstr">
      <vt:lpstr>Cordia New</vt:lpstr>
      <vt:lpstr>Gill Sans</vt:lpstr>
      <vt:lpstr>Haettenschweiler</vt:lpstr>
      <vt:lpstr>Lato Light</vt:lpstr>
      <vt:lpstr>Lato Regular</vt:lpstr>
      <vt:lpstr>等线</vt:lpstr>
      <vt:lpstr>等线 Light</vt:lpstr>
      <vt:lpstr>方正姚体</vt:lpstr>
      <vt:lpstr>方正正黑简体</vt:lpstr>
      <vt:lpstr>华文黑体</vt:lpstr>
      <vt:lpstr>锐字工房云字库细圆GBK</vt:lpstr>
      <vt:lpstr>宋体</vt:lpstr>
      <vt:lpstr>微软雅黑</vt:lpstr>
      <vt:lpstr>Arial</vt:lpstr>
      <vt:lpstr>Arial Black</vt:lpstr>
      <vt:lpstr>Calibri</vt:lpstr>
      <vt:lpstr>Nordri ToolsTheme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
  <cp:keywords>www.51pptmoban.com</cp:keywords>
  <cp:lastModifiedBy/>
  <cp:revision>1</cp:revision>
  <dcterms:created xsi:type="dcterms:W3CDTF">2018-07-19T02:36:19Z</dcterms:created>
  <dcterms:modified xsi:type="dcterms:W3CDTF">2018-07-26T13:58:47Z</dcterms:modified>
</cp:coreProperties>
</file>